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0"/>
  </p:notesMasterIdLst>
  <p:sldIdLst>
    <p:sldId id="289" r:id="rId2"/>
    <p:sldId id="290" r:id="rId3"/>
    <p:sldId id="291" r:id="rId4"/>
    <p:sldId id="260" r:id="rId5"/>
    <p:sldId id="261" r:id="rId6"/>
    <p:sldId id="292" r:id="rId7"/>
    <p:sldId id="256" r:id="rId8"/>
    <p:sldId id="257" r:id="rId9"/>
    <p:sldId id="264" r:id="rId10"/>
    <p:sldId id="258" r:id="rId11"/>
    <p:sldId id="259" r:id="rId12"/>
    <p:sldId id="288" r:id="rId13"/>
    <p:sldId id="269" r:id="rId14"/>
    <p:sldId id="270" r:id="rId15"/>
    <p:sldId id="271" r:id="rId16"/>
    <p:sldId id="273" r:id="rId17"/>
    <p:sldId id="262" r:id="rId18"/>
    <p:sldId id="266" r:id="rId19"/>
    <p:sldId id="272" r:id="rId20"/>
    <p:sldId id="275" r:id="rId21"/>
    <p:sldId id="276" r:id="rId22"/>
    <p:sldId id="279" r:id="rId23"/>
    <p:sldId id="280" r:id="rId24"/>
    <p:sldId id="282" r:id="rId25"/>
    <p:sldId id="283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25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83368-660D-4747-8F2C-EACBF64EC73A}" type="doc">
      <dgm:prSet loTypeId="urn:microsoft.com/office/officeart/2005/8/layout/defaul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75E0F1-7E14-448E-A6E7-73BB8261228A}">
      <dgm:prSet phldrT="[Text]"/>
      <dgm:spPr/>
      <dgm:t>
        <a:bodyPr/>
        <a:lstStyle/>
        <a:p>
          <a:r>
            <a:rPr lang="en-US" dirty="0" err="1"/>
            <a:t>Derajat</a:t>
          </a:r>
          <a:r>
            <a:rPr lang="en-US" dirty="0"/>
            <a:t> Kesehatan </a:t>
          </a:r>
          <a:r>
            <a:rPr lang="en-US" dirty="0" err="1"/>
            <a:t>ibu</a:t>
          </a:r>
          <a:r>
            <a:rPr lang="en-US" dirty="0"/>
            <a:t> </a:t>
          </a:r>
          <a:r>
            <a:rPr lang="en-US" dirty="0" err="1"/>
            <a:t>rendah</a:t>
          </a:r>
          <a:r>
            <a:rPr lang="en-US" dirty="0"/>
            <a:t> &amp; </a:t>
          </a:r>
          <a:r>
            <a:rPr lang="en-US" dirty="0" err="1"/>
            <a:t>kurangnya</a:t>
          </a:r>
          <a:r>
            <a:rPr lang="en-US" dirty="0"/>
            <a:t> </a:t>
          </a:r>
          <a:r>
            <a:rPr lang="en-US" dirty="0" err="1"/>
            <a:t>kesiapan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hamil</a:t>
          </a:r>
          <a:endParaRPr lang="en-US" dirty="0"/>
        </a:p>
      </dgm:t>
    </dgm:pt>
    <dgm:pt modelId="{AC9A87AC-9F98-4EBA-B665-4076F4F57113}" type="parTrans" cxnId="{21613C13-F45A-4F7A-A299-0B0C1DBB3AFA}">
      <dgm:prSet/>
      <dgm:spPr/>
      <dgm:t>
        <a:bodyPr/>
        <a:lstStyle/>
        <a:p>
          <a:endParaRPr lang="en-US"/>
        </a:p>
      </dgm:t>
    </dgm:pt>
    <dgm:pt modelId="{8AEFEA51-1315-44C9-A004-20CBAC2846C4}" type="sibTrans" cxnId="{21613C13-F45A-4F7A-A299-0B0C1DBB3AFA}">
      <dgm:prSet/>
      <dgm:spPr/>
      <dgm:t>
        <a:bodyPr/>
        <a:lstStyle/>
        <a:p>
          <a:endParaRPr lang="en-US"/>
        </a:p>
      </dgm:t>
    </dgm:pt>
    <dgm:pt modelId="{B7106AD8-30C5-4A70-8308-589DBEA52452}">
      <dgm:prSet phldrT="[Text]"/>
      <dgm:spPr/>
      <dgm:t>
        <a:bodyPr/>
        <a:lstStyle/>
        <a:p>
          <a:r>
            <a:rPr lang="en-US" dirty="0" err="1"/>
            <a:t>Pemeriksaan</a:t>
          </a:r>
          <a:r>
            <a:rPr lang="en-US" dirty="0"/>
            <a:t> </a:t>
          </a:r>
          <a:r>
            <a:rPr lang="en-US" dirty="0" err="1"/>
            <a:t>kehamilan</a:t>
          </a:r>
          <a:r>
            <a:rPr lang="en-US" dirty="0"/>
            <a:t> yang </a:t>
          </a:r>
          <a:r>
            <a:rPr lang="en-US" dirty="0" err="1"/>
            <a:t>diperoleh</a:t>
          </a:r>
          <a:r>
            <a:rPr lang="en-US" dirty="0"/>
            <a:t> </a:t>
          </a:r>
          <a:r>
            <a:rPr lang="en-US" dirty="0" err="1"/>
            <a:t>kurang</a:t>
          </a:r>
          <a:endParaRPr lang="en-US" dirty="0"/>
        </a:p>
      </dgm:t>
    </dgm:pt>
    <dgm:pt modelId="{EBB53B35-12F5-40EF-AEE1-62ABEC7AC844}" type="parTrans" cxnId="{0A8B91FB-7AF2-4C95-B0C6-CD802870FF98}">
      <dgm:prSet/>
      <dgm:spPr/>
      <dgm:t>
        <a:bodyPr/>
        <a:lstStyle/>
        <a:p>
          <a:endParaRPr lang="en-US"/>
        </a:p>
      </dgm:t>
    </dgm:pt>
    <dgm:pt modelId="{63CD5211-4C3B-4731-A9E4-3D3A26934BE9}" type="sibTrans" cxnId="{0A8B91FB-7AF2-4C95-B0C6-CD802870FF98}">
      <dgm:prSet/>
      <dgm:spPr/>
      <dgm:t>
        <a:bodyPr/>
        <a:lstStyle/>
        <a:p>
          <a:endParaRPr lang="en-US"/>
        </a:p>
      </dgm:t>
    </dgm:pt>
    <dgm:pt modelId="{FE9436B8-B418-4F1B-B010-FE46C81AD118}">
      <dgm:prSet phldrT="[Text]"/>
      <dgm:spPr/>
      <dgm:t>
        <a:bodyPr/>
        <a:lstStyle/>
        <a:p>
          <a:r>
            <a:rPr lang="en-US" dirty="0" err="1"/>
            <a:t>Pertolongan</a:t>
          </a:r>
          <a:r>
            <a:rPr lang="en-US" dirty="0"/>
            <a:t> </a:t>
          </a:r>
          <a:r>
            <a:rPr lang="en-US" dirty="0" err="1"/>
            <a:t>persalinan</a:t>
          </a:r>
          <a:r>
            <a:rPr lang="en-US" dirty="0"/>
            <a:t> &amp; </a:t>
          </a:r>
          <a:r>
            <a:rPr lang="en-US" dirty="0" err="1"/>
            <a:t>perawatan</a:t>
          </a:r>
          <a:r>
            <a:rPr lang="en-US" dirty="0"/>
            <a:t> pada masa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persalinan</a:t>
          </a:r>
          <a:r>
            <a:rPr lang="en-US" dirty="0"/>
            <a:t> </a:t>
          </a:r>
          <a:r>
            <a:rPr lang="en-US" dirty="0" err="1"/>
            <a:t>dini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kurang</a:t>
          </a:r>
          <a:endParaRPr lang="en-US" dirty="0"/>
        </a:p>
      </dgm:t>
    </dgm:pt>
    <dgm:pt modelId="{E29E8896-D8BC-4938-84AD-34D506943797}" type="parTrans" cxnId="{06E09F87-095B-468E-9D52-DF180E3403C2}">
      <dgm:prSet/>
      <dgm:spPr/>
      <dgm:t>
        <a:bodyPr/>
        <a:lstStyle/>
        <a:p>
          <a:endParaRPr lang="en-US"/>
        </a:p>
      </dgm:t>
    </dgm:pt>
    <dgm:pt modelId="{950B1AA3-32AB-432D-8936-AAC0841B8943}" type="sibTrans" cxnId="{06E09F87-095B-468E-9D52-DF180E3403C2}">
      <dgm:prSet/>
      <dgm:spPr/>
      <dgm:t>
        <a:bodyPr/>
        <a:lstStyle/>
        <a:p>
          <a:endParaRPr lang="en-US"/>
        </a:p>
      </dgm:t>
    </dgm:pt>
    <dgm:pt modelId="{ED1D1541-C600-45AA-A525-07EBC905D720}">
      <dgm:prSet phldrT="[Text]"/>
      <dgm:spPr/>
      <dgm:t>
        <a:bodyPr/>
        <a:lstStyle/>
        <a:p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antenatal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rendah</a:t>
          </a:r>
          <a:r>
            <a:rPr lang="en-US" dirty="0"/>
            <a:t> dan dukun </a:t>
          </a:r>
          <a:r>
            <a:rPr lang="en-US" dirty="0" err="1"/>
            <a:t>bayi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sepenuhnya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deteksi</a:t>
          </a:r>
          <a:r>
            <a:rPr lang="en-US" dirty="0"/>
            <a:t> </a:t>
          </a:r>
          <a:r>
            <a:rPr lang="en-US" dirty="0" err="1"/>
            <a:t>drisiko</a:t>
          </a:r>
          <a:r>
            <a:rPr lang="en-US" dirty="0"/>
            <a:t> </a:t>
          </a:r>
          <a:r>
            <a:rPr lang="en-US" dirty="0" err="1"/>
            <a:t>tinggi</a:t>
          </a:r>
          <a:r>
            <a:rPr lang="en-US" dirty="0"/>
            <a:t> </a:t>
          </a:r>
          <a:r>
            <a:rPr lang="en-US" dirty="0" err="1"/>
            <a:t>sedini</a:t>
          </a:r>
          <a:r>
            <a:rPr lang="en-US" dirty="0"/>
            <a:t> </a:t>
          </a:r>
          <a:r>
            <a:rPr lang="en-US" dirty="0" err="1"/>
            <a:t>mungkin</a:t>
          </a:r>
          <a:endParaRPr lang="en-US" dirty="0"/>
        </a:p>
      </dgm:t>
    </dgm:pt>
    <dgm:pt modelId="{F0DE78EF-740F-42FE-A643-077E06A872EA}" type="parTrans" cxnId="{C2862C57-A9C6-4A6F-AAA8-027E65000675}">
      <dgm:prSet/>
      <dgm:spPr/>
      <dgm:t>
        <a:bodyPr/>
        <a:lstStyle/>
        <a:p>
          <a:endParaRPr lang="en-US"/>
        </a:p>
      </dgm:t>
    </dgm:pt>
    <dgm:pt modelId="{299E5730-492B-46ED-9E46-F9A7D590287C}" type="sibTrans" cxnId="{C2862C57-A9C6-4A6F-AAA8-027E65000675}">
      <dgm:prSet/>
      <dgm:spPr/>
      <dgm:t>
        <a:bodyPr/>
        <a:lstStyle/>
        <a:p>
          <a:endParaRPr lang="en-US"/>
        </a:p>
      </dgm:t>
    </dgm:pt>
    <dgm:pt modelId="{9F499DF8-E729-4618-ADEE-80F3C98F5867}">
      <dgm:prSet phldrT="[Text]"/>
      <dgm:spPr/>
      <dgm:t>
        <a:bodyPr/>
        <a:lstStyle/>
        <a:p>
          <a:r>
            <a:rPr lang="en-US" dirty="0"/>
            <a:t>Belum </a:t>
          </a:r>
          <a:r>
            <a:rPr lang="en-US" dirty="0" err="1"/>
            <a:t>semua</a:t>
          </a:r>
          <a:r>
            <a:rPr lang="en-US" dirty="0"/>
            <a:t> RS </a:t>
          </a:r>
          <a:r>
            <a:rPr lang="en-US" dirty="0" err="1"/>
            <a:t>kabupaten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rujukan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puskesmas</a:t>
          </a:r>
          <a:r>
            <a:rPr lang="en-US" dirty="0"/>
            <a:t> </a:t>
          </a:r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peralatan</a:t>
          </a:r>
          <a:r>
            <a:rPr lang="en-US" dirty="0"/>
            <a:t> yang </a:t>
          </a:r>
          <a:r>
            <a:rPr lang="en-US" dirty="0" err="1"/>
            <a:t>cukup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melaksanakan</a:t>
          </a:r>
          <a:r>
            <a:rPr lang="en-US" dirty="0"/>
            <a:t> fungi obstetric </a:t>
          </a:r>
          <a:r>
            <a:rPr lang="en-US" dirty="0" err="1"/>
            <a:t>esensial</a:t>
          </a:r>
          <a:endParaRPr lang="en-US" dirty="0"/>
        </a:p>
      </dgm:t>
    </dgm:pt>
    <dgm:pt modelId="{36610AD0-D6B5-4BA7-BE3E-D699F73F02B4}" type="parTrans" cxnId="{4C162582-FE81-4FB8-9786-E2A61FC35BA2}">
      <dgm:prSet/>
      <dgm:spPr/>
      <dgm:t>
        <a:bodyPr/>
        <a:lstStyle/>
        <a:p>
          <a:endParaRPr lang="en-US"/>
        </a:p>
      </dgm:t>
    </dgm:pt>
    <dgm:pt modelId="{5BA6245D-3C65-49F3-A00C-E544D21831C0}" type="sibTrans" cxnId="{4C162582-FE81-4FB8-9786-E2A61FC35BA2}">
      <dgm:prSet/>
      <dgm:spPr/>
      <dgm:t>
        <a:bodyPr/>
        <a:lstStyle/>
        <a:p>
          <a:endParaRPr lang="en-US"/>
        </a:p>
      </dgm:t>
    </dgm:pt>
    <dgm:pt modelId="{2C526FF8-CC71-4CCA-B49F-F4A16A0F367D}" type="pres">
      <dgm:prSet presAssocID="{30983368-660D-4747-8F2C-EACBF64EC73A}" presName="diagram" presStyleCnt="0">
        <dgm:presLayoutVars>
          <dgm:dir/>
          <dgm:resizeHandles val="exact"/>
        </dgm:presLayoutVars>
      </dgm:prSet>
      <dgm:spPr/>
    </dgm:pt>
    <dgm:pt modelId="{2940FBBB-C497-4778-8219-F05563584C02}" type="pres">
      <dgm:prSet presAssocID="{6475E0F1-7E14-448E-A6E7-73BB8261228A}" presName="node" presStyleLbl="node1" presStyleIdx="0" presStyleCnt="5">
        <dgm:presLayoutVars>
          <dgm:bulletEnabled val="1"/>
        </dgm:presLayoutVars>
      </dgm:prSet>
      <dgm:spPr/>
    </dgm:pt>
    <dgm:pt modelId="{20CE4BB9-FAF1-47A6-975D-9FC38BE9EB54}" type="pres">
      <dgm:prSet presAssocID="{8AEFEA51-1315-44C9-A004-20CBAC2846C4}" presName="sibTrans" presStyleCnt="0"/>
      <dgm:spPr/>
    </dgm:pt>
    <dgm:pt modelId="{37C94C87-1571-453B-9AAB-C686DAF8CAA7}" type="pres">
      <dgm:prSet presAssocID="{B7106AD8-30C5-4A70-8308-589DBEA52452}" presName="node" presStyleLbl="node1" presStyleIdx="1" presStyleCnt="5">
        <dgm:presLayoutVars>
          <dgm:bulletEnabled val="1"/>
        </dgm:presLayoutVars>
      </dgm:prSet>
      <dgm:spPr/>
    </dgm:pt>
    <dgm:pt modelId="{3744E941-DCE8-4A74-94D8-925AD868E064}" type="pres">
      <dgm:prSet presAssocID="{63CD5211-4C3B-4731-A9E4-3D3A26934BE9}" presName="sibTrans" presStyleCnt="0"/>
      <dgm:spPr/>
    </dgm:pt>
    <dgm:pt modelId="{4947DCCA-A0A8-4496-A854-E717F9EE8293}" type="pres">
      <dgm:prSet presAssocID="{FE9436B8-B418-4F1B-B010-FE46C81AD118}" presName="node" presStyleLbl="node1" presStyleIdx="2" presStyleCnt="5">
        <dgm:presLayoutVars>
          <dgm:bulletEnabled val="1"/>
        </dgm:presLayoutVars>
      </dgm:prSet>
      <dgm:spPr/>
    </dgm:pt>
    <dgm:pt modelId="{EEB62578-44D5-4BFC-B866-6E4FB49B562A}" type="pres">
      <dgm:prSet presAssocID="{950B1AA3-32AB-432D-8936-AAC0841B8943}" presName="sibTrans" presStyleCnt="0"/>
      <dgm:spPr/>
    </dgm:pt>
    <dgm:pt modelId="{8952F5E2-8944-41F6-98BD-AA67C1613018}" type="pres">
      <dgm:prSet presAssocID="{ED1D1541-C600-45AA-A525-07EBC905D720}" presName="node" presStyleLbl="node1" presStyleIdx="3" presStyleCnt="5">
        <dgm:presLayoutVars>
          <dgm:bulletEnabled val="1"/>
        </dgm:presLayoutVars>
      </dgm:prSet>
      <dgm:spPr/>
    </dgm:pt>
    <dgm:pt modelId="{47186271-A023-4283-B8D8-346A76849C9C}" type="pres">
      <dgm:prSet presAssocID="{299E5730-492B-46ED-9E46-F9A7D590287C}" presName="sibTrans" presStyleCnt="0"/>
      <dgm:spPr/>
    </dgm:pt>
    <dgm:pt modelId="{10D06608-2B30-4CE5-9236-F1E94E4D4EE9}" type="pres">
      <dgm:prSet presAssocID="{9F499DF8-E729-4618-ADEE-80F3C98F5867}" presName="node" presStyleLbl="node1" presStyleIdx="4" presStyleCnt="5">
        <dgm:presLayoutVars>
          <dgm:bulletEnabled val="1"/>
        </dgm:presLayoutVars>
      </dgm:prSet>
      <dgm:spPr/>
    </dgm:pt>
  </dgm:ptLst>
  <dgm:cxnLst>
    <dgm:cxn modelId="{21613C13-F45A-4F7A-A299-0B0C1DBB3AFA}" srcId="{30983368-660D-4747-8F2C-EACBF64EC73A}" destId="{6475E0F1-7E14-448E-A6E7-73BB8261228A}" srcOrd="0" destOrd="0" parTransId="{AC9A87AC-9F98-4EBA-B665-4076F4F57113}" sibTransId="{8AEFEA51-1315-44C9-A004-20CBAC2846C4}"/>
    <dgm:cxn modelId="{8FBA8814-882F-4230-9B7C-50948DB4C0E3}" type="presOf" srcId="{9F499DF8-E729-4618-ADEE-80F3C98F5867}" destId="{10D06608-2B30-4CE5-9236-F1E94E4D4EE9}" srcOrd="0" destOrd="0" presId="urn:microsoft.com/office/officeart/2005/8/layout/default"/>
    <dgm:cxn modelId="{22B74822-2B49-4F30-873B-7C1DC0769832}" type="presOf" srcId="{ED1D1541-C600-45AA-A525-07EBC905D720}" destId="{8952F5E2-8944-41F6-98BD-AA67C1613018}" srcOrd="0" destOrd="0" presId="urn:microsoft.com/office/officeart/2005/8/layout/default"/>
    <dgm:cxn modelId="{6A352E34-0120-4BDE-B05B-4B1248A147A8}" type="presOf" srcId="{B7106AD8-30C5-4A70-8308-589DBEA52452}" destId="{37C94C87-1571-453B-9AAB-C686DAF8CAA7}" srcOrd="0" destOrd="0" presId="urn:microsoft.com/office/officeart/2005/8/layout/default"/>
    <dgm:cxn modelId="{0E60FF45-BBE6-424D-AFD1-2338D88CA653}" type="presOf" srcId="{30983368-660D-4747-8F2C-EACBF64EC73A}" destId="{2C526FF8-CC71-4CCA-B49F-F4A16A0F367D}" srcOrd="0" destOrd="0" presId="urn:microsoft.com/office/officeart/2005/8/layout/default"/>
    <dgm:cxn modelId="{C2862C57-A9C6-4A6F-AAA8-027E65000675}" srcId="{30983368-660D-4747-8F2C-EACBF64EC73A}" destId="{ED1D1541-C600-45AA-A525-07EBC905D720}" srcOrd="3" destOrd="0" parTransId="{F0DE78EF-740F-42FE-A643-077E06A872EA}" sibTransId="{299E5730-492B-46ED-9E46-F9A7D590287C}"/>
    <dgm:cxn modelId="{4C162582-FE81-4FB8-9786-E2A61FC35BA2}" srcId="{30983368-660D-4747-8F2C-EACBF64EC73A}" destId="{9F499DF8-E729-4618-ADEE-80F3C98F5867}" srcOrd="4" destOrd="0" parTransId="{36610AD0-D6B5-4BA7-BE3E-D699F73F02B4}" sibTransId="{5BA6245D-3C65-49F3-A00C-E544D21831C0}"/>
    <dgm:cxn modelId="{06E09F87-095B-468E-9D52-DF180E3403C2}" srcId="{30983368-660D-4747-8F2C-EACBF64EC73A}" destId="{FE9436B8-B418-4F1B-B010-FE46C81AD118}" srcOrd="2" destOrd="0" parTransId="{E29E8896-D8BC-4938-84AD-34D506943797}" sibTransId="{950B1AA3-32AB-432D-8936-AAC0841B8943}"/>
    <dgm:cxn modelId="{8E0D3CE8-EB9C-43F2-879D-A16149E0E4DB}" type="presOf" srcId="{6475E0F1-7E14-448E-A6E7-73BB8261228A}" destId="{2940FBBB-C497-4778-8219-F05563584C02}" srcOrd="0" destOrd="0" presId="urn:microsoft.com/office/officeart/2005/8/layout/default"/>
    <dgm:cxn modelId="{B09240EE-B5DE-43A1-8292-8B2B3FF84744}" type="presOf" srcId="{FE9436B8-B418-4F1B-B010-FE46C81AD118}" destId="{4947DCCA-A0A8-4496-A854-E717F9EE8293}" srcOrd="0" destOrd="0" presId="urn:microsoft.com/office/officeart/2005/8/layout/default"/>
    <dgm:cxn modelId="{0A8B91FB-7AF2-4C95-B0C6-CD802870FF98}" srcId="{30983368-660D-4747-8F2C-EACBF64EC73A}" destId="{B7106AD8-30C5-4A70-8308-589DBEA52452}" srcOrd="1" destOrd="0" parTransId="{EBB53B35-12F5-40EF-AEE1-62ABEC7AC844}" sibTransId="{63CD5211-4C3B-4731-A9E4-3D3A26934BE9}"/>
    <dgm:cxn modelId="{85A58D40-B12F-4BA7-B64F-0EAE00C9ACA7}" type="presParOf" srcId="{2C526FF8-CC71-4CCA-B49F-F4A16A0F367D}" destId="{2940FBBB-C497-4778-8219-F05563584C02}" srcOrd="0" destOrd="0" presId="urn:microsoft.com/office/officeart/2005/8/layout/default"/>
    <dgm:cxn modelId="{931D6150-A255-41BC-9798-674E7DC19C4C}" type="presParOf" srcId="{2C526FF8-CC71-4CCA-B49F-F4A16A0F367D}" destId="{20CE4BB9-FAF1-47A6-975D-9FC38BE9EB54}" srcOrd="1" destOrd="0" presId="urn:microsoft.com/office/officeart/2005/8/layout/default"/>
    <dgm:cxn modelId="{8DA57CBD-2983-4A65-82F3-291FCD8FF95E}" type="presParOf" srcId="{2C526FF8-CC71-4CCA-B49F-F4A16A0F367D}" destId="{37C94C87-1571-453B-9AAB-C686DAF8CAA7}" srcOrd="2" destOrd="0" presId="urn:microsoft.com/office/officeart/2005/8/layout/default"/>
    <dgm:cxn modelId="{0B4D4ACD-9EFE-45C2-A766-BA9512851193}" type="presParOf" srcId="{2C526FF8-CC71-4CCA-B49F-F4A16A0F367D}" destId="{3744E941-DCE8-4A74-94D8-925AD868E064}" srcOrd="3" destOrd="0" presId="urn:microsoft.com/office/officeart/2005/8/layout/default"/>
    <dgm:cxn modelId="{9DAA085E-DE13-42FA-A41C-4DF062F3B768}" type="presParOf" srcId="{2C526FF8-CC71-4CCA-B49F-F4A16A0F367D}" destId="{4947DCCA-A0A8-4496-A854-E717F9EE8293}" srcOrd="4" destOrd="0" presId="urn:microsoft.com/office/officeart/2005/8/layout/default"/>
    <dgm:cxn modelId="{CDB41FDE-316C-4B44-864E-2B9043DF3A62}" type="presParOf" srcId="{2C526FF8-CC71-4CCA-B49F-F4A16A0F367D}" destId="{EEB62578-44D5-4BFC-B866-6E4FB49B562A}" srcOrd="5" destOrd="0" presId="urn:microsoft.com/office/officeart/2005/8/layout/default"/>
    <dgm:cxn modelId="{AE521906-A8D4-4AC2-8376-259D9A3A0199}" type="presParOf" srcId="{2C526FF8-CC71-4CCA-B49F-F4A16A0F367D}" destId="{8952F5E2-8944-41F6-98BD-AA67C1613018}" srcOrd="6" destOrd="0" presId="urn:microsoft.com/office/officeart/2005/8/layout/default"/>
    <dgm:cxn modelId="{5AD03050-EA5E-42D8-B7E3-C13324D1C2E5}" type="presParOf" srcId="{2C526FF8-CC71-4CCA-B49F-F4A16A0F367D}" destId="{47186271-A023-4283-B8D8-346A76849C9C}" srcOrd="7" destOrd="0" presId="urn:microsoft.com/office/officeart/2005/8/layout/default"/>
    <dgm:cxn modelId="{32A1B66F-783E-4480-8B43-A58D0CD2A0AD}" type="presParOf" srcId="{2C526FF8-CC71-4CCA-B49F-F4A16A0F367D}" destId="{10D06608-2B30-4CE5-9236-F1E94E4D4E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DDDF5-5B20-4FA8-AFAB-F79D80BD6FAD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40B2C6-67FF-4BD0-9865-E5537F27D112}">
      <dgm:prSet phldrT="[Text]"/>
      <dgm:spPr/>
      <dgm:t>
        <a:bodyPr/>
        <a:lstStyle/>
        <a:p>
          <a:r>
            <a:rPr lang="en-US" dirty="0"/>
            <a:t>Riwayat </a:t>
          </a:r>
          <a:r>
            <a:rPr lang="en-US" dirty="0" err="1"/>
            <a:t>medis</a:t>
          </a:r>
          <a:r>
            <a:rPr lang="en-US" dirty="0"/>
            <a:t> &amp; </a:t>
          </a:r>
          <a:r>
            <a:rPr lang="en-US" dirty="0" err="1"/>
            <a:t>pembedahan</a:t>
          </a:r>
          <a:endParaRPr lang="en-US" dirty="0"/>
        </a:p>
      </dgm:t>
    </dgm:pt>
    <dgm:pt modelId="{55C55216-8B48-467A-8DCF-03BBEAE2D9B2}" type="parTrans" cxnId="{12ED9EB1-EB4A-4668-87EB-039B719F9CB7}">
      <dgm:prSet/>
      <dgm:spPr/>
      <dgm:t>
        <a:bodyPr/>
        <a:lstStyle/>
        <a:p>
          <a:endParaRPr lang="en-US"/>
        </a:p>
      </dgm:t>
    </dgm:pt>
    <dgm:pt modelId="{B7D445BE-5315-4AA9-9910-CDCDD57ECD3C}" type="sibTrans" cxnId="{12ED9EB1-EB4A-4668-87EB-039B719F9CB7}">
      <dgm:prSet/>
      <dgm:spPr/>
      <dgm:t>
        <a:bodyPr/>
        <a:lstStyle/>
        <a:p>
          <a:endParaRPr lang="en-US"/>
        </a:p>
      </dgm:t>
    </dgm:pt>
    <dgm:pt modelId="{8D1DB125-5B17-4CCC-B93C-DF636988F668}">
      <dgm:prSet phldrT="[Text]"/>
      <dgm:spPr/>
      <dgm:t>
        <a:bodyPr/>
        <a:lstStyle/>
        <a:p>
          <a:r>
            <a:rPr lang="en-US" dirty="0"/>
            <a:t>Riwayat </a:t>
          </a:r>
          <a:r>
            <a:rPr lang="en-US" dirty="0" err="1"/>
            <a:t>Obstetrik</a:t>
          </a:r>
          <a:endParaRPr lang="en-US" dirty="0"/>
        </a:p>
      </dgm:t>
    </dgm:pt>
    <dgm:pt modelId="{2F615F88-6E7C-4827-B149-2F2752483A3E}" type="parTrans" cxnId="{27A387C5-D181-4033-80C4-A223A81EAA12}">
      <dgm:prSet/>
      <dgm:spPr/>
      <dgm:t>
        <a:bodyPr/>
        <a:lstStyle/>
        <a:p>
          <a:endParaRPr lang="en-US"/>
        </a:p>
      </dgm:t>
    </dgm:pt>
    <dgm:pt modelId="{21AB0F99-5369-451C-B0CB-71D761231E9C}" type="sibTrans" cxnId="{27A387C5-D181-4033-80C4-A223A81EAA12}">
      <dgm:prSet/>
      <dgm:spPr/>
      <dgm:t>
        <a:bodyPr/>
        <a:lstStyle/>
        <a:p>
          <a:endParaRPr lang="en-US"/>
        </a:p>
      </dgm:t>
    </dgm:pt>
    <dgm:pt modelId="{8BF392CE-A466-4F97-A78C-D7B08E1E5775}">
      <dgm:prSet phldrT="[Text]"/>
      <dgm:spPr/>
      <dgm:t>
        <a:bodyPr/>
        <a:lstStyle/>
        <a:p>
          <a:r>
            <a:rPr lang="en-US" dirty="0"/>
            <a:t>Riwayat </a:t>
          </a:r>
          <a:r>
            <a:rPr lang="en-US" dirty="0" err="1"/>
            <a:t>ginekologi</a:t>
          </a:r>
          <a:endParaRPr lang="en-US" dirty="0"/>
        </a:p>
      </dgm:t>
    </dgm:pt>
    <dgm:pt modelId="{8899596B-1090-4570-8D96-EF0A6CFC2167}" type="parTrans" cxnId="{44A375E7-2E34-4760-999C-A6358A504F01}">
      <dgm:prSet/>
      <dgm:spPr/>
      <dgm:t>
        <a:bodyPr/>
        <a:lstStyle/>
        <a:p>
          <a:endParaRPr lang="en-US"/>
        </a:p>
      </dgm:t>
    </dgm:pt>
    <dgm:pt modelId="{91DAE854-5847-43AA-B125-CE88905FDADA}" type="sibTrans" cxnId="{44A375E7-2E34-4760-999C-A6358A504F01}">
      <dgm:prSet/>
      <dgm:spPr/>
      <dgm:t>
        <a:bodyPr/>
        <a:lstStyle/>
        <a:p>
          <a:endParaRPr lang="en-US"/>
        </a:p>
      </dgm:t>
    </dgm:pt>
    <dgm:pt modelId="{325BC444-25BA-44A5-8F6E-DC3865758FB7}">
      <dgm:prSet phldrT="[Text]"/>
      <dgm:spPr/>
      <dgm:t>
        <a:bodyPr/>
        <a:lstStyle/>
        <a:p>
          <a:r>
            <a:rPr lang="en-US" dirty="0" err="1"/>
            <a:t>Usia</a:t>
          </a:r>
          <a:r>
            <a:rPr lang="en-US" dirty="0"/>
            <a:t> </a:t>
          </a:r>
        </a:p>
      </dgm:t>
    </dgm:pt>
    <dgm:pt modelId="{10B8AC5F-9285-41A2-ACDA-A734C42AB570}" type="parTrans" cxnId="{1C1BA88A-FF92-4B2C-BDC6-B16E9D176BEB}">
      <dgm:prSet/>
      <dgm:spPr/>
      <dgm:t>
        <a:bodyPr/>
        <a:lstStyle/>
        <a:p>
          <a:endParaRPr lang="en-US"/>
        </a:p>
      </dgm:t>
    </dgm:pt>
    <dgm:pt modelId="{AF28B14D-E01A-4A8D-95FD-FF10FDCEA19E}" type="sibTrans" cxnId="{1C1BA88A-FF92-4B2C-BDC6-B16E9D176BEB}">
      <dgm:prSet/>
      <dgm:spPr/>
      <dgm:t>
        <a:bodyPr/>
        <a:lstStyle/>
        <a:p>
          <a:endParaRPr lang="en-US"/>
        </a:p>
      </dgm:t>
    </dgm:pt>
    <dgm:pt modelId="{A055839F-601F-4130-807F-1363B9FA8F4F}" type="pres">
      <dgm:prSet presAssocID="{12ADDDF5-5B20-4FA8-AFAB-F79D80BD6FAD}" presName="linear" presStyleCnt="0">
        <dgm:presLayoutVars>
          <dgm:dir/>
          <dgm:animLvl val="lvl"/>
          <dgm:resizeHandles val="exact"/>
        </dgm:presLayoutVars>
      </dgm:prSet>
      <dgm:spPr/>
    </dgm:pt>
    <dgm:pt modelId="{DFD3D47A-FFBE-40D8-AA14-08A085EBD2FC}" type="pres">
      <dgm:prSet presAssocID="{0440B2C6-67FF-4BD0-9865-E5537F27D112}" presName="parentLin" presStyleCnt="0"/>
      <dgm:spPr/>
    </dgm:pt>
    <dgm:pt modelId="{2E7ED73C-EA55-445E-8BE8-AA5B7E3B0B7F}" type="pres">
      <dgm:prSet presAssocID="{0440B2C6-67FF-4BD0-9865-E5537F27D112}" presName="parentLeftMargin" presStyleLbl="node1" presStyleIdx="0" presStyleCnt="4"/>
      <dgm:spPr/>
    </dgm:pt>
    <dgm:pt modelId="{B44EC82A-49A6-4DA6-8F60-84E2C0B9E388}" type="pres">
      <dgm:prSet presAssocID="{0440B2C6-67FF-4BD0-9865-E5537F27D1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7E1030-3A6E-43D2-AB63-0DA8B9BCFB77}" type="pres">
      <dgm:prSet presAssocID="{0440B2C6-67FF-4BD0-9865-E5537F27D112}" presName="negativeSpace" presStyleCnt="0"/>
      <dgm:spPr/>
    </dgm:pt>
    <dgm:pt modelId="{6CC76B55-1F0D-4B53-9A53-030A1FF4A7EC}" type="pres">
      <dgm:prSet presAssocID="{0440B2C6-67FF-4BD0-9865-E5537F27D112}" presName="childText" presStyleLbl="conFgAcc1" presStyleIdx="0" presStyleCnt="4">
        <dgm:presLayoutVars>
          <dgm:bulletEnabled val="1"/>
        </dgm:presLayoutVars>
      </dgm:prSet>
      <dgm:spPr/>
    </dgm:pt>
    <dgm:pt modelId="{87EB749C-1A96-404D-8A37-62D2D208616E}" type="pres">
      <dgm:prSet presAssocID="{B7D445BE-5315-4AA9-9910-CDCDD57ECD3C}" presName="spaceBetweenRectangles" presStyleCnt="0"/>
      <dgm:spPr/>
    </dgm:pt>
    <dgm:pt modelId="{D6BC4EA2-884A-40A8-85A4-5423E3017322}" type="pres">
      <dgm:prSet presAssocID="{8D1DB125-5B17-4CCC-B93C-DF636988F668}" presName="parentLin" presStyleCnt="0"/>
      <dgm:spPr/>
    </dgm:pt>
    <dgm:pt modelId="{D0364C7A-6C6B-4F58-883C-3A9821359ACE}" type="pres">
      <dgm:prSet presAssocID="{8D1DB125-5B17-4CCC-B93C-DF636988F668}" presName="parentLeftMargin" presStyleLbl="node1" presStyleIdx="0" presStyleCnt="4"/>
      <dgm:spPr/>
    </dgm:pt>
    <dgm:pt modelId="{B7449E0D-54F1-4ED5-AB78-77208E9331F4}" type="pres">
      <dgm:prSet presAssocID="{8D1DB125-5B17-4CCC-B93C-DF636988F6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092A3B-C6E2-4DE6-BB8A-7CDC61B707A8}" type="pres">
      <dgm:prSet presAssocID="{8D1DB125-5B17-4CCC-B93C-DF636988F668}" presName="negativeSpace" presStyleCnt="0"/>
      <dgm:spPr/>
    </dgm:pt>
    <dgm:pt modelId="{C658373D-3E9C-4760-ADBE-507FB9FCA07C}" type="pres">
      <dgm:prSet presAssocID="{8D1DB125-5B17-4CCC-B93C-DF636988F668}" presName="childText" presStyleLbl="conFgAcc1" presStyleIdx="1" presStyleCnt="4">
        <dgm:presLayoutVars>
          <dgm:bulletEnabled val="1"/>
        </dgm:presLayoutVars>
      </dgm:prSet>
      <dgm:spPr/>
    </dgm:pt>
    <dgm:pt modelId="{2F8F539B-C526-4956-8E9A-6077385BFE7F}" type="pres">
      <dgm:prSet presAssocID="{21AB0F99-5369-451C-B0CB-71D761231E9C}" presName="spaceBetweenRectangles" presStyleCnt="0"/>
      <dgm:spPr/>
    </dgm:pt>
    <dgm:pt modelId="{9AACA8D4-5819-45CB-B0FB-572733FD730E}" type="pres">
      <dgm:prSet presAssocID="{8BF392CE-A466-4F97-A78C-D7B08E1E5775}" presName="parentLin" presStyleCnt="0"/>
      <dgm:spPr/>
    </dgm:pt>
    <dgm:pt modelId="{797D28DA-BA7E-455D-9C05-780FF5B7D945}" type="pres">
      <dgm:prSet presAssocID="{8BF392CE-A466-4F97-A78C-D7B08E1E5775}" presName="parentLeftMargin" presStyleLbl="node1" presStyleIdx="1" presStyleCnt="4"/>
      <dgm:spPr/>
    </dgm:pt>
    <dgm:pt modelId="{1495BD33-DE9A-4398-8970-B9361C1BD0D5}" type="pres">
      <dgm:prSet presAssocID="{8BF392CE-A466-4F97-A78C-D7B08E1E57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F85C63-0D0D-4EF9-A2E0-1DBD1A91E54F}" type="pres">
      <dgm:prSet presAssocID="{8BF392CE-A466-4F97-A78C-D7B08E1E5775}" presName="negativeSpace" presStyleCnt="0"/>
      <dgm:spPr/>
    </dgm:pt>
    <dgm:pt modelId="{1FF5E27F-07FA-4075-875C-E261EE86FEEA}" type="pres">
      <dgm:prSet presAssocID="{8BF392CE-A466-4F97-A78C-D7B08E1E5775}" presName="childText" presStyleLbl="conFgAcc1" presStyleIdx="2" presStyleCnt="4">
        <dgm:presLayoutVars>
          <dgm:bulletEnabled val="1"/>
        </dgm:presLayoutVars>
      </dgm:prSet>
      <dgm:spPr/>
    </dgm:pt>
    <dgm:pt modelId="{07C6D48E-7794-4A10-8FB4-F9A092986DC8}" type="pres">
      <dgm:prSet presAssocID="{91DAE854-5847-43AA-B125-CE88905FDADA}" presName="spaceBetweenRectangles" presStyleCnt="0"/>
      <dgm:spPr/>
    </dgm:pt>
    <dgm:pt modelId="{2D1BDDB9-191A-4874-92CF-8D5F6E002A8A}" type="pres">
      <dgm:prSet presAssocID="{325BC444-25BA-44A5-8F6E-DC3865758FB7}" presName="parentLin" presStyleCnt="0"/>
      <dgm:spPr/>
    </dgm:pt>
    <dgm:pt modelId="{6DE1590E-E108-4291-B82B-4F2D65DF4125}" type="pres">
      <dgm:prSet presAssocID="{325BC444-25BA-44A5-8F6E-DC3865758FB7}" presName="parentLeftMargin" presStyleLbl="node1" presStyleIdx="2" presStyleCnt="4"/>
      <dgm:spPr/>
    </dgm:pt>
    <dgm:pt modelId="{124BFF30-0E78-4D25-863E-97B792AF365A}" type="pres">
      <dgm:prSet presAssocID="{325BC444-25BA-44A5-8F6E-DC3865758FB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AC304B2-CE7E-478A-9811-D75E36B64F6D}" type="pres">
      <dgm:prSet presAssocID="{325BC444-25BA-44A5-8F6E-DC3865758FB7}" presName="negativeSpace" presStyleCnt="0"/>
      <dgm:spPr/>
    </dgm:pt>
    <dgm:pt modelId="{5A3E0FB5-F6B3-4A75-8FFC-FF66017D5EAD}" type="pres">
      <dgm:prSet presAssocID="{325BC444-25BA-44A5-8F6E-DC3865758FB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D89404-555F-477F-8557-92411DE7237C}" type="presOf" srcId="{325BC444-25BA-44A5-8F6E-DC3865758FB7}" destId="{6DE1590E-E108-4291-B82B-4F2D65DF4125}" srcOrd="0" destOrd="0" presId="urn:microsoft.com/office/officeart/2005/8/layout/list1"/>
    <dgm:cxn modelId="{011BF269-F9A8-4129-8C7D-EA3D48DD89E8}" type="presOf" srcId="{0440B2C6-67FF-4BD0-9865-E5537F27D112}" destId="{2E7ED73C-EA55-445E-8BE8-AA5B7E3B0B7F}" srcOrd="0" destOrd="0" presId="urn:microsoft.com/office/officeart/2005/8/layout/list1"/>
    <dgm:cxn modelId="{E39AAA6F-E93D-4A4B-8E6D-1C455D866712}" type="presOf" srcId="{8D1DB125-5B17-4CCC-B93C-DF636988F668}" destId="{D0364C7A-6C6B-4F58-883C-3A9821359ACE}" srcOrd="0" destOrd="0" presId="urn:microsoft.com/office/officeart/2005/8/layout/list1"/>
    <dgm:cxn modelId="{7E8D2971-C589-46DF-AC04-9844D40E5EBF}" type="presOf" srcId="{8BF392CE-A466-4F97-A78C-D7B08E1E5775}" destId="{1495BD33-DE9A-4398-8970-B9361C1BD0D5}" srcOrd="1" destOrd="0" presId="urn:microsoft.com/office/officeart/2005/8/layout/list1"/>
    <dgm:cxn modelId="{D2540389-5686-46EA-9140-89451BE66B8D}" type="presOf" srcId="{8D1DB125-5B17-4CCC-B93C-DF636988F668}" destId="{B7449E0D-54F1-4ED5-AB78-77208E9331F4}" srcOrd="1" destOrd="0" presId="urn:microsoft.com/office/officeart/2005/8/layout/list1"/>
    <dgm:cxn modelId="{1C1BA88A-FF92-4B2C-BDC6-B16E9D176BEB}" srcId="{12ADDDF5-5B20-4FA8-AFAB-F79D80BD6FAD}" destId="{325BC444-25BA-44A5-8F6E-DC3865758FB7}" srcOrd="3" destOrd="0" parTransId="{10B8AC5F-9285-41A2-ACDA-A734C42AB570}" sibTransId="{AF28B14D-E01A-4A8D-95FD-FF10FDCEA19E}"/>
    <dgm:cxn modelId="{1502EB9B-0456-48D4-B146-29EF49B4C79C}" type="presOf" srcId="{0440B2C6-67FF-4BD0-9865-E5537F27D112}" destId="{B44EC82A-49A6-4DA6-8F60-84E2C0B9E388}" srcOrd="1" destOrd="0" presId="urn:microsoft.com/office/officeart/2005/8/layout/list1"/>
    <dgm:cxn modelId="{12ED9EB1-EB4A-4668-87EB-039B719F9CB7}" srcId="{12ADDDF5-5B20-4FA8-AFAB-F79D80BD6FAD}" destId="{0440B2C6-67FF-4BD0-9865-E5537F27D112}" srcOrd="0" destOrd="0" parTransId="{55C55216-8B48-467A-8DCF-03BBEAE2D9B2}" sibTransId="{B7D445BE-5315-4AA9-9910-CDCDD57ECD3C}"/>
    <dgm:cxn modelId="{27A387C5-D181-4033-80C4-A223A81EAA12}" srcId="{12ADDDF5-5B20-4FA8-AFAB-F79D80BD6FAD}" destId="{8D1DB125-5B17-4CCC-B93C-DF636988F668}" srcOrd="1" destOrd="0" parTransId="{2F615F88-6E7C-4827-B149-2F2752483A3E}" sibTransId="{21AB0F99-5369-451C-B0CB-71D761231E9C}"/>
    <dgm:cxn modelId="{563C49D9-CF65-422A-884F-D51B8A3AC6E6}" type="presOf" srcId="{12ADDDF5-5B20-4FA8-AFAB-F79D80BD6FAD}" destId="{A055839F-601F-4130-807F-1363B9FA8F4F}" srcOrd="0" destOrd="0" presId="urn:microsoft.com/office/officeart/2005/8/layout/list1"/>
    <dgm:cxn modelId="{A97A58E0-730F-4A56-9BA9-6F55D126940B}" type="presOf" srcId="{325BC444-25BA-44A5-8F6E-DC3865758FB7}" destId="{124BFF30-0E78-4D25-863E-97B792AF365A}" srcOrd="1" destOrd="0" presId="urn:microsoft.com/office/officeart/2005/8/layout/list1"/>
    <dgm:cxn modelId="{70E86FE7-09F5-49F6-B851-63EA18C5D774}" type="presOf" srcId="{8BF392CE-A466-4F97-A78C-D7B08E1E5775}" destId="{797D28DA-BA7E-455D-9C05-780FF5B7D945}" srcOrd="0" destOrd="0" presId="urn:microsoft.com/office/officeart/2005/8/layout/list1"/>
    <dgm:cxn modelId="{44A375E7-2E34-4760-999C-A6358A504F01}" srcId="{12ADDDF5-5B20-4FA8-AFAB-F79D80BD6FAD}" destId="{8BF392CE-A466-4F97-A78C-D7B08E1E5775}" srcOrd="2" destOrd="0" parTransId="{8899596B-1090-4570-8D96-EF0A6CFC2167}" sibTransId="{91DAE854-5847-43AA-B125-CE88905FDADA}"/>
    <dgm:cxn modelId="{0ECDF440-5F63-4EE7-AB30-FA174B81D70B}" type="presParOf" srcId="{A055839F-601F-4130-807F-1363B9FA8F4F}" destId="{DFD3D47A-FFBE-40D8-AA14-08A085EBD2FC}" srcOrd="0" destOrd="0" presId="urn:microsoft.com/office/officeart/2005/8/layout/list1"/>
    <dgm:cxn modelId="{69A24E8D-8DA6-4CF2-82B9-9E4F0D88B798}" type="presParOf" srcId="{DFD3D47A-FFBE-40D8-AA14-08A085EBD2FC}" destId="{2E7ED73C-EA55-445E-8BE8-AA5B7E3B0B7F}" srcOrd="0" destOrd="0" presId="urn:microsoft.com/office/officeart/2005/8/layout/list1"/>
    <dgm:cxn modelId="{7714C9F8-453C-4CE4-AB43-00641851A36A}" type="presParOf" srcId="{DFD3D47A-FFBE-40D8-AA14-08A085EBD2FC}" destId="{B44EC82A-49A6-4DA6-8F60-84E2C0B9E388}" srcOrd="1" destOrd="0" presId="urn:microsoft.com/office/officeart/2005/8/layout/list1"/>
    <dgm:cxn modelId="{21889A82-695E-4F3A-9273-824334824E98}" type="presParOf" srcId="{A055839F-601F-4130-807F-1363B9FA8F4F}" destId="{2E7E1030-3A6E-43D2-AB63-0DA8B9BCFB77}" srcOrd="1" destOrd="0" presId="urn:microsoft.com/office/officeart/2005/8/layout/list1"/>
    <dgm:cxn modelId="{41B28FA0-C712-415C-A492-B9CC17125428}" type="presParOf" srcId="{A055839F-601F-4130-807F-1363B9FA8F4F}" destId="{6CC76B55-1F0D-4B53-9A53-030A1FF4A7EC}" srcOrd="2" destOrd="0" presId="urn:microsoft.com/office/officeart/2005/8/layout/list1"/>
    <dgm:cxn modelId="{88526E93-6064-4A62-BDF6-78E025B2EA1B}" type="presParOf" srcId="{A055839F-601F-4130-807F-1363B9FA8F4F}" destId="{87EB749C-1A96-404D-8A37-62D2D208616E}" srcOrd="3" destOrd="0" presId="urn:microsoft.com/office/officeart/2005/8/layout/list1"/>
    <dgm:cxn modelId="{6A4BDBC9-6ABD-411F-A5AE-F4C0559B9AB5}" type="presParOf" srcId="{A055839F-601F-4130-807F-1363B9FA8F4F}" destId="{D6BC4EA2-884A-40A8-85A4-5423E3017322}" srcOrd="4" destOrd="0" presId="urn:microsoft.com/office/officeart/2005/8/layout/list1"/>
    <dgm:cxn modelId="{7FBB81AA-17AA-4402-935C-52BD77F62212}" type="presParOf" srcId="{D6BC4EA2-884A-40A8-85A4-5423E3017322}" destId="{D0364C7A-6C6B-4F58-883C-3A9821359ACE}" srcOrd="0" destOrd="0" presId="urn:microsoft.com/office/officeart/2005/8/layout/list1"/>
    <dgm:cxn modelId="{21A901B2-27BC-4DA6-8647-D3C73DD81179}" type="presParOf" srcId="{D6BC4EA2-884A-40A8-85A4-5423E3017322}" destId="{B7449E0D-54F1-4ED5-AB78-77208E9331F4}" srcOrd="1" destOrd="0" presId="urn:microsoft.com/office/officeart/2005/8/layout/list1"/>
    <dgm:cxn modelId="{6D06DCC7-0570-4772-B50F-F7A3B65F56A2}" type="presParOf" srcId="{A055839F-601F-4130-807F-1363B9FA8F4F}" destId="{C0092A3B-C6E2-4DE6-BB8A-7CDC61B707A8}" srcOrd="5" destOrd="0" presId="urn:microsoft.com/office/officeart/2005/8/layout/list1"/>
    <dgm:cxn modelId="{2B8C44E6-0F12-4B28-8792-90B43921E395}" type="presParOf" srcId="{A055839F-601F-4130-807F-1363B9FA8F4F}" destId="{C658373D-3E9C-4760-ADBE-507FB9FCA07C}" srcOrd="6" destOrd="0" presId="urn:microsoft.com/office/officeart/2005/8/layout/list1"/>
    <dgm:cxn modelId="{2FB7974E-DDC2-4980-A219-BBC3B7968792}" type="presParOf" srcId="{A055839F-601F-4130-807F-1363B9FA8F4F}" destId="{2F8F539B-C526-4956-8E9A-6077385BFE7F}" srcOrd="7" destOrd="0" presId="urn:microsoft.com/office/officeart/2005/8/layout/list1"/>
    <dgm:cxn modelId="{FDB6768E-6AD6-467F-85F7-8F38855C3011}" type="presParOf" srcId="{A055839F-601F-4130-807F-1363B9FA8F4F}" destId="{9AACA8D4-5819-45CB-B0FB-572733FD730E}" srcOrd="8" destOrd="0" presId="urn:microsoft.com/office/officeart/2005/8/layout/list1"/>
    <dgm:cxn modelId="{7A2B786E-3AE2-4C2C-9199-29D4104322E5}" type="presParOf" srcId="{9AACA8D4-5819-45CB-B0FB-572733FD730E}" destId="{797D28DA-BA7E-455D-9C05-780FF5B7D945}" srcOrd="0" destOrd="0" presId="urn:microsoft.com/office/officeart/2005/8/layout/list1"/>
    <dgm:cxn modelId="{38FC3ACA-1741-47B3-A9A2-3AA023206C76}" type="presParOf" srcId="{9AACA8D4-5819-45CB-B0FB-572733FD730E}" destId="{1495BD33-DE9A-4398-8970-B9361C1BD0D5}" srcOrd="1" destOrd="0" presId="urn:microsoft.com/office/officeart/2005/8/layout/list1"/>
    <dgm:cxn modelId="{093F8FA7-416D-4736-9D4B-BD391CF33209}" type="presParOf" srcId="{A055839F-601F-4130-807F-1363B9FA8F4F}" destId="{49F85C63-0D0D-4EF9-A2E0-1DBD1A91E54F}" srcOrd="9" destOrd="0" presId="urn:microsoft.com/office/officeart/2005/8/layout/list1"/>
    <dgm:cxn modelId="{A00222C1-C22A-4294-AF60-6C00DC063DD6}" type="presParOf" srcId="{A055839F-601F-4130-807F-1363B9FA8F4F}" destId="{1FF5E27F-07FA-4075-875C-E261EE86FEEA}" srcOrd="10" destOrd="0" presId="urn:microsoft.com/office/officeart/2005/8/layout/list1"/>
    <dgm:cxn modelId="{AEF8F5FE-AEAE-4878-9FF5-5FA9E1305C71}" type="presParOf" srcId="{A055839F-601F-4130-807F-1363B9FA8F4F}" destId="{07C6D48E-7794-4A10-8FB4-F9A092986DC8}" srcOrd="11" destOrd="0" presId="urn:microsoft.com/office/officeart/2005/8/layout/list1"/>
    <dgm:cxn modelId="{F93E4D60-525E-46AE-83B4-9F76F16229E8}" type="presParOf" srcId="{A055839F-601F-4130-807F-1363B9FA8F4F}" destId="{2D1BDDB9-191A-4874-92CF-8D5F6E002A8A}" srcOrd="12" destOrd="0" presId="urn:microsoft.com/office/officeart/2005/8/layout/list1"/>
    <dgm:cxn modelId="{F5FEF419-6DE0-482C-A8BB-45EDDD0730BA}" type="presParOf" srcId="{2D1BDDB9-191A-4874-92CF-8D5F6E002A8A}" destId="{6DE1590E-E108-4291-B82B-4F2D65DF4125}" srcOrd="0" destOrd="0" presId="urn:microsoft.com/office/officeart/2005/8/layout/list1"/>
    <dgm:cxn modelId="{08645577-148F-4163-AC10-49159E593C44}" type="presParOf" srcId="{2D1BDDB9-191A-4874-92CF-8D5F6E002A8A}" destId="{124BFF30-0E78-4D25-863E-97B792AF365A}" srcOrd="1" destOrd="0" presId="urn:microsoft.com/office/officeart/2005/8/layout/list1"/>
    <dgm:cxn modelId="{4A9DD603-3CEA-47A6-96CE-7F87E059F458}" type="presParOf" srcId="{A055839F-601F-4130-807F-1363B9FA8F4F}" destId="{0AC304B2-CE7E-478A-9811-D75E36B64F6D}" srcOrd="13" destOrd="0" presId="urn:microsoft.com/office/officeart/2005/8/layout/list1"/>
    <dgm:cxn modelId="{209941DE-F213-4554-AF48-81B43339EA74}" type="presParOf" srcId="{A055839F-601F-4130-807F-1363B9FA8F4F}" destId="{5A3E0FB5-F6B3-4A75-8FFC-FF66017D5E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B8E3F-9A1A-4719-A536-7772EF2D9B74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33506-0915-453F-910B-9CD2CCF81542}">
      <dgm:prSet phldrT="[Text]"/>
      <dgm:spPr/>
      <dgm:t>
        <a:bodyPr/>
        <a:lstStyle/>
        <a:p>
          <a:r>
            <a:rPr lang="en-US" dirty="0" err="1"/>
            <a:t>Makrosomia</a:t>
          </a:r>
          <a:r>
            <a:rPr lang="en-US" dirty="0"/>
            <a:t> (&gt; 4000 </a:t>
          </a:r>
          <a:r>
            <a:rPr lang="en-US" dirty="0" err="1"/>
            <a:t>gr</a:t>
          </a:r>
          <a:r>
            <a:rPr lang="en-US" dirty="0"/>
            <a:t>)</a:t>
          </a:r>
        </a:p>
      </dgm:t>
    </dgm:pt>
    <dgm:pt modelId="{573CC26E-6929-4BA9-89E3-D4029DB65948}" type="parTrans" cxnId="{67BECC02-E4F5-4D38-9AD1-F6FE183FBA11}">
      <dgm:prSet/>
      <dgm:spPr/>
      <dgm:t>
        <a:bodyPr/>
        <a:lstStyle/>
        <a:p>
          <a:endParaRPr lang="en-US"/>
        </a:p>
      </dgm:t>
    </dgm:pt>
    <dgm:pt modelId="{9DA3E33E-1AEE-40A4-B03C-F6929B87DAA9}" type="sibTrans" cxnId="{67BECC02-E4F5-4D38-9AD1-F6FE183FBA11}">
      <dgm:prSet/>
      <dgm:spPr/>
      <dgm:t>
        <a:bodyPr/>
        <a:lstStyle/>
        <a:p>
          <a:endParaRPr lang="en-US"/>
        </a:p>
      </dgm:t>
    </dgm:pt>
    <dgm:pt modelId="{63BDEECD-E5AE-4C3E-8908-6310FDB7CBFF}">
      <dgm:prSet phldrT="[Text]"/>
      <dgm:spPr/>
      <dgm:t>
        <a:bodyPr/>
        <a:lstStyle/>
        <a:p>
          <a:r>
            <a:rPr lang="en-US" dirty="0"/>
            <a:t>Diabetes </a:t>
          </a:r>
          <a:r>
            <a:rPr lang="en-US" dirty="0" err="1"/>
            <a:t>Gestasional</a:t>
          </a:r>
          <a:endParaRPr lang="en-US" dirty="0"/>
        </a:p>
      </dgm:t>
    </dgm:pt>
    <dgm:pt modelId="{535E712D-AA13-49A5-A898-B40B84892274}" type="parTrans" cxnId="{A274D26E-B51D-44FB-962A-EE94A8B65CE6}">
      <dgm:prSet/>
      <dgm:spPr/>
      <dgm:t>
        <a:bodyPr/>
        <a:lstStyle/>
        <a:p>
          <a:endParaRPr lang="en-US"/>
        </a:p>
      </dgm:t>
    </dgm:pt>
    <dgm:pt modelId="{C583ED81-45E9-4DD6-999F-51506A35A94B}" type="sibTrans" cxnId="{A274D26E-B51D-44FB-962A-EE94A8B65CE6}">
      <dgm:prSet/>
      <dgm:spPr/>
      <dgm:t>
        <a:bodyPr/>
        <a:lstStyle/>
        <a:p>
          <a:endParaRPr lang="en-US"/>
        </a:p>
      </dgm:t>
    </dgm:pt>
    <dgm:pt modelId="{6F7AFCD5-6205-4510-AE00-22AAC2205137}">
      <dgm:prSet phldrT="[Text]"/>
      <dgm:spPr/>
      <dgm:t>
        <a:bodyPr/>
        <a:lstStyle/>
        <a:p>
          <a:r>
            <a:rPr lang="en-US" dirty="0" err="1"/>
            <a:t>Persalinan</a:t>
          </a:r>
          <a:r>
            <a:rPr lang="en-US" dirty="0"/>
            <a:t> Post Term</a:t>
          </a:r>
        </a:p>
      </dgm:t>
    </dgm:pt>
    <dgm:pt modelId="{9D8206B2-B964-4666-8C04-EAAB2C9775A6}" type="parTrans" cxnId="{C030A0DF-E373-4878-A0D5-5768594DDCF2}">
      <dgm:prSet/>
      <dgm:spPr/>
      <dgm:t>
        <a:bodyPr/>
        <a:lstStyle/>
        <a:p>
          <a:endParaRPr lang="en-US"/>
        </a:p>
      </dgm:t>
    </dgm:pt>
    <dgm:pt modelId="{644AE111-ADFC-4C79-9425-A1A153D694BA}" type="sibTrans" cxnId="{C030A0DF-E373-4878-A0D5-5768594DDCF2}">
      <dgm:prSet/>
      <dgm:spPr/>
      <dgm:t>
        <a:bodyPr/>
        <a:lstStyle/>
        <a:p>
          <a:endParaRPr lang="en-US"/>
        </a:p>
      </dgm:t>
    </dgm:pt>
    <dgm:pt modelId="{4CF4DF4E-6B0F-466F-8A8A-53D88DB88112}">
      <dgm:prSet/>
      <dgm:spPr/>
      <dgm:t>
        <a:bodyPr/>
        <a:lstStyle/>
        <a:p>
          <a:r>
            <a:rPr lang="en-US" dirty="0" err="1"/>
            <a:t>Multiparitas</a:t>
          </a:r>
          <a:endParaRPr lang="en-US" dirty="0"/>
        </a:p>
      </dgm:t>
    </dgm:pt>
    <dgm:pt modelId="{796F8DC4-DD1C-43A9-A201-83A2FFB3ED75}" type="parTrans" cxnId="{4150FB5A-0971-47C3-BC20-DC96C0052C28}">
      <dgm:prSet/>
      <dgm:spPr/>
      <dgm:t>
        <a:bodyPr/>
        <a:lstStyle/>
        <a:p>
          <a:endParaRPr lang="en-US"/>
        </a:p>
      </dgm:t>
    </dgm:pt>
    <dgm:pt modelId="{EAB1C3E7-611B-4008-B908-4E8659231DA6}" type="sibTrans" cxnId="{4150FB5A-0971-47C3-BC20-DC96C0052C28}">
      <dgm:prSet/>
      <dgm:spPr/>
      <dgm:t>
        <a:bodyPr/>
        <a:lstStyle/>
        <a:p>
          <a:endParaRPr lang="en-US"/>
        </a:p>
      </dgm:t>
    </dgm:pt>
    <dgm:pt modelId="{48655C7D-AB78-45A9-BA84-DA2F0A48C10B}" type="pres">
      <dgm:prSet presAssocID="{82FB8E3F-9A1A-4719-A536-7772EF2D9B74}" presName="outerComposite" presStyleCnt="0">
        <dgm:presLayoutVars>
          <dgm:chMax val="5"/>
          <dgm:dir/>
          <dgm:resizeHandles val="exact"/>
        </dgm:presLayoutVars>
      </dgm:prSet>
      <dgm:spPr/>
    </dgm:pt>
    <dgm:pt modelId="{5B326759-BBA5-43A8-BE4C-27B5DDD54312}" type="pres">
      <dgm:prSet presAssocID="{82FB8E3F-9A1A-4719-A536-7772EF2D9B74}" presName="dummyMaxCanvas" presStyleCnt="0">
        <dgm:presLayoutVars/>
      </dgm:prSet>
      <dgm:spPr/>
    </dgm:pt>
    <dgm:pt modelId="{8A5DD981-44D6-4C24-9888-9D1852CD7D31}" type="pres">
      <dgm:prSet presAssocID="{82FB8E3F-9A1A-4719-A536-7772EF2D9B74}" presName="FourNodes_1" presStyleLbl="node1" presStyleIdx="0" presStyleCnt="4">
        <dgm:presLayoutVars>
          <dgm:bulletEnabled val="1"/>
        </dgm:presLayoutVars>
      </dgm:prSet>
      <dgm:spPr/>
    </dgm:pt>
    <dgm:pt modelId="{F1B52670-034D-4D59-B134-B2ACC4549187}" type="pres">
      <dgm:prSet presAssocID="{82FB8E3F-9A1A-4719-A536-7772EF2D9B74}" presName="FourNodes_2" presStyleLbl="node1" presStyleIdx="1" presStyleCnt="4">
        <dgm:presLayoutVars>
          <dgm:bulletEnabled val="1"/>
        </dgm:presLayoutVars>
      </dgm:prSet>
      <dgm:spPr/>
    </dgm:pt>
    <dgm:pt modelId="{DCEC1B4C-F79D-4C76-8ADF-DC9A2CFE2F77}" type="pres">
      <dgm:prSet presAssocID="{82FB8E3F-9A1A-4719-A536-7772EF2D9B74}" presName="FourNodes_3" presStyleLbl="node1" presStyleIdx="2" presStyleCnt="4">
        <dgm:presLayoutVars>
          <dgm:bulletEnabled val="1"/>
        </dgm:presLayoutVars>
      </dgm:prSet>
      <dgm:spPr/>
    </dgm:pt>
    <dgm:pt modelId="{F80BA8DB-C968-483C-B70B-9716E599179D}" type="pres">
      <dgm:prSet presAssocID="{82FB8E3F-9A1A-4719-A536-7772EF2D9B74}" presName="FourNodes_4" presStyleLbl="node1" presStyleIdx="3" presStyleCnt="4">
        <dgm:presLayoutVars>
          <dgm:bulletEnabled val="1"/>
        </dgm:presLayoutVars>
      </dgm:prSet>
      <dgm:spPr/>
    </dgm:pt>
    <dgm:pt modelId="{64AAA93C-A3A2-469E-AC2A-257F3B81E8B8}" type="pres">
      <dgm:prSet presAssocID="{82FB8E3F-9A1A-4719-A536-7772EF2D9B74}" presName="FourConn_1-2" presStyleLbl="fgAccFollowNode1" presStyleIdx="0" presStyleCnt="3">
        <dgm:presLayoutVars>
          <dgm:bulletEnabled val="1"/>
        </dgm:presLayoutVars>
      </dgm:prSet>
      <dgm:spPr/>
    </dgm:pt>
    <dgm:pt modelId="{F4E5DAFB-45E6-4BB6-A3FF-E369F5B88C83}" type="pres">
      <dgm:prSet presAssocID="{82FB8E3F-9A1A-4719-A536-7772EF2D9B74}" presName="FourConn_2-3" presStyleLbl="fgAccFollowNode1" presStyleIdx="1" presStyleCnt="3">
        <dgm:presLayoutVars>
          <dgm:bulletEnabled val="1"/>
        </dgm:presLayoutVars>
      </dgm:prSet>
      <dgm:spPr/>
    </dgm:pt>
    <dgm:pt modelId="{EB014FD0-D888-4CCF-BEB4-4CC8400A5AEB}" type="pres">
      <dgm:prSet presAssocID="{82FB8E3F-9A1A-4719-A536-7772EF2D9B74}" presName="FourConn_3-4" presStyleLbl="fgAccFollowNode1" presStyleIdx="2" presStyleCnt="3">
        <dgm:presLayoutVars>
          <dgm:bulletEnabled val="1"/>
        </dgm:presLayoutVars>
      </dgm:prSet>
      <dgm:spPr/>
    </dgm:pt>
    <dgm:pt modelId="{395466E5-A5BF-4DBD-95AD-89DA9F073AE4}" type="pres">
      <dgm:prSet presAssocID="{82FB8E3F-9A1A-4719-A536-7772EF2D9B74}" presName="FourNodes_1_text" presStyleLbl="node1" presStyleIdx="3" presStyleCnt="4">
        <dgm:presLayoutVars>
          <dgm:bulletEnabled val="1"/>
        </dgm:presLayoutVars>
      </dgm:prSet>
      <dgm:spPr/>
    </dgm:pt>
    <dgm:pt modelId="{1B425A45-68BC-46EF-A1DF-0EF76729E9BB}" type="pres">
      <dgm:prSet presAssocID="{82FB8E3F-9A1A-4719-A536-7772EF2D9B74}" presName="FourNodes_2_text" presStyleLbl="node1" presStyleIdx="3" presStyleCnt="4">
        <dgm:presLayoutVars>
          <dgm:bulletEnabled val="1"/>
        </dgm:presLayoutVars>
      </dgm:prSet>
      <dgm:spPr/>
    </dgm:pt>
    <dgm:pt modelId="{0821ABDB-5F4B-4749-9A85-AB6DCE91EF7D}" type="pres">
      <dgm:prSet presAssocID="{82FB8E3F-9A1A-4719-A536-7772EF2D9B74}" presName="FourNodes_3_text" presStyleLbl="node1" presStyleIdx="3" presStyleCnt="4">
        <dgm:presLayoutVars>
          <dgm:bulletEnabled val="1"/>
        </dgm:presLayoutVars>
      </dgm:prSet>
      <dgm:spPr/>
    </dgm:pt>
    <dgm:pt modelId="{93D6C852-AF9A-4BFF-A52E-4FD3A484422D}" type="pres">
      <dgm:prSet presAssocID="{82FB8E3F-9A1A-4719-A536-7772EF2D9B7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7BECC02-E4F5-4D38-9AD1-F6FE183FBA11}" srcId="{82FB8E3F-9A1A-4719-A536-7772EF2D9B74}" destId="{AE333506-0915-453F-910B-9CD2CCF81542}" srcOrd="0" destOrd="0" parTransId="{573CC26E-6929-4BA9-89E3-D4029DB65948}" sibTransId="{9DA3E33E-1AEE-40A4-B03C-F6929B87DAA9}"/>
    <dgm:cxn modelId="{32CC0209-23FD-4316-82C3-AAEF7EA8DAEB}" type="presOf" srcId="{AE333506-0915-453F-910B-9CD2CCF81542}" destId="{8A5DD981-44D6-4C24-9888-9D1852CD7D31}" srcOrd="0" destOrd="0" presId="urn:microsoft.com/office/officeart/2005/8/layout/vProcess5"/>
    <dgm:cxn modelId="{BA05422D-FFB2-4491-BA6D-746203C4984F}" type="presOf" srcId="{C583ED81-45E9-4DD6-999F-51506A35A94B}" destId="{F4E5DAFB-45E6-4BB6-A3FF-E369F5B88C83}" srcOrd="0" destOrd="0" presId="urn:microsoft.com/office/officeart/2005/8/layout/vProcess5"/>
    <dgm:cxn modelId="{AEFF914A-E129-4453-84DB-5D1F06A8723B}" type="presOf" srcId="{AE333506-0915-453F-910B-9CD2CCF81542}" destId="{395466E5-A5BF-4DBD-95AD-89DA9F073AE4}" srcOrd="1" destOrd="0" presId="urn:microsoft.com/office/officeart/2005/8/layout/vProcess5"/>
    <dgm:cxn modelId="{A274D26E-B51D-44FB-962A-EE94A8B65CE6}" srcId="{82FB8E3F-9A1A-4719-A536-7772EF2D9B74}" destId="{63BDEECD-E5AE-4C3E-8908-6310FDB7CBFF}" srcOrd="1" destOrd="0" parTransId="{535E712D-AA13-49A5-A898-B40B84892274}" sibTransId="{C583ED81-45E9-4DD6-999F-51506A35A94B}"/>
    <dgm:cxn modelId="{F7E30E58-0914-46DC-A6AC-61104858171D}" type="presOf" srcId="{82FB8E3F-9A1A-4719-A536-7772EF2D9B74}" destId="{48655C7D-AB78-45A9-BA84-DA2F0A48C10B}" srcOrd="0" destOrd="0" presId="urn:microsoft.com/office/officeart/2005/8/layout/vProcess5"/>
    <dgm:cxn modelId="{4150FB5A-0971-47C3-BC20-DC96C0052C28}" srcId="{82FB8E3F-9A1A-4719-A536-7772EF2D9B74}" destId="{4CF4DF4E-6B0F-466F-8A8A-53D88DB88112}" srcOrd="2" destOrd="0" parTransId="{796F8DC4-DD1C-43A9-A201-83A2FFB3ED75}" sibTransId="{EAB1C3E7-611B-4008-B908-4E8659231DA6}"/>
    <dgm:cxn modelId="{56B70082-68D1-4C0F-AC32-2EC4458B9B0B}" type="presOf" srcId="{63BDEECD-E5AE-4C3E-8908-6310FDB7CBFF}" destId="{1B425A45-68BC-46EF-A1DF-0EF76729E9BB}" srcOrd="1" destOrd="0" presId="urn:microsoft.com/office/officeart/2005/8/layout/vProcess5"/>
    <dgm:cxn modelId="{41229798-8FA4-4D8E-A3BC-D55E07309845}" type="presOf" srcId="{63BDEECD-E5AE-4C3E-8908-6310FDB7CBFF}" destId="{F1B52670-034D-4D59-B134-B2ACC4549187}" srcOrd="0" destOrd="0" presId="urn:microsoft.com/office/officeart/2005/8/layout/vProcess5"/>
    <dgm:cxn modelId="{171F57CD-9EF0-45BC-82BB-1997FB972BAB}" type="presOf" srcId="{EAB1C3E7-611B-4008-B908-4E8659231DA6}" destId="{EB014FD0-D888-4CCF-BEB4-4CC8400A5AEB}" srcOrd="0" destOrd="0" presId="urn:microsoft.com/office/officeart/2005/8/layout/vProcess5"/>
    <dgm:cxn modelId="{B130F9DA-EC21-4AD7-9459-CDC050852673}" type="presOf" srcId="{6F7AFCD5-6205-4510-AE00-22AAC2205137}" destId="{93D6C852-AF9A-4BFF-A52E-4FD3A484422D}" srcOrd="1" destOrd="0" presId="urn:microsoft.com/office/officeart/2005/8/layout/vProcess5"/>
    <dgm:cxn modelId="{D6AB34DB-BDD0-4C4B-BC4B-E46973926C3D}" type="presOf" srcId="{4CF4DF4E-6B0F-466F-8A8A-53D88DB88112}" destId="{DCEC1B4C-F79D-4C76-8ADF-DC9A2CFE2F77}" srcOrd="0" destOrd="0" presId="urn:microsoft.com/office/officeart/2005/8/layout/vProcess5"/>
    <dgm:cxn modelId="{F72AE6DB-1A0E-4A31-BD41-367F14892594}" type="presOf" srcId="{9DA3E33E-1AEE-40A4-B03C-F6929B87DAA9}" destId="{64AAA93C-A3A2-469E-AC2A-257F3B81E8B8}" srcOrd="0" destOrd="0" presId="urn:microsoft.com/office/officeart/2005/8/layout/vProcess5"/>
    <dgm:cxn modelId="{7BDF41DF-8521-415E-9D96-28437784816D}" type="presOf" srcId="{6F7AFCD5-6205-4510-AE00-22AAC2205137}" destId="{F80BA8DB-C968-483C-B70B-9716E599179D}" srcOrd="0" destOrd="0" presId="urn:microsoft.com/office/officeart/2005/8/layout/vProcess5"/>
    <dgm:cxn modelId="{C030A0DF-E373-4878-A0D5-5768594DDCF2}" srcId="{82FB8E3F-9A1A-4719-A536-7772EF2D9B74}" destId="{6F7AFCD5-6205-4510-AE00-22AAC2205137}" srcOrd="3" destOrd="0" parTransId="{9D8206B2-B964-4666-8C04-EAAB2C9775A6}" sibTransId="{644AE111-ADFC-4C79-9425-A1A153D694BA}"/>
    <dgm:cxn modelId="{B18173ED-12D6-4B52-9E33-4A3B60BF6552}" type="presOf" srcId="{4CF4DF4E-6B0F-466F-8A8A-53D88DB88112}" destId="{0821ABDB-5F4B-4749-9A85-AB6DCE91EF7D}" srcOrd="1" destOrd="0" presId="urn:microsoft.com/office/officeart/2005/8/layout/vProcess5"/>
    <dgm:cxn modelId="{D1382100-6B6C-4ADA-8F7A-E94D0E8D1046}" type="presParOf" srcId="{48655C7D-AB78-45A9-BA84-DA2F0A48C10B}" destId="{5B326759-BBA5-43A8-BE4C-27B5DDD54312}" srcOrd="0" destOrd="0" presId="urn:microsoft.com/office/officeart/2005/8/layout/vProcess5"/>
    <dgm:cxn modelId="{E8818466-E8DB-43BC-9B56-41CF81EBE44D}" type="presParOf" srcId="{48655C7D-AB78-45A9-BA84-DA2F0A48C10B}" destId="{8A5DD981-44D6-4C24-9888-9D1852CD7D31}" srcOrd="1" destOrd="0" presId="urn:microsoft.com/office/officeart/2005/8/layout/vProcess5"/>
    <dgm:cxn modelId="{2C3D3D19-87F1-472B-9FA8-047AE4046903}" type="presParOf" srcId="{48655C7D-AB78-45A9-BA84-DA2F0A48C10B}" destId="{F1B52670-034D-4D59-B134-B2ACC4549187}" srcOrd="2" destOrd="0" presId="urn:microsoft.com/office/officeart/2005/8/layout/vProcess5"/>
    <dgm:cxn modelId="{A5ED4B8D-5C16-4F50-A064-68F9797586F6}" type="presParOf" srcId="{48655C7D-AB78-45A9-BA84-DA2F0A48C10B}" destId="{DCEC1B4C-F79D-4C76-8ADF-DC9A2CFE2F77}" srcOrd="3" destOrd="0" presId="urn:microsoft.com/office/officeart/2005/8/layout/vProcess5"/>
    <dgm:cxn modelId="{5172D1FD-81A0-4091-8D8D-BBB4973A19E9}" type="presParOf" srcId="{48655C7D-AB78-45A9-BA84-DA2F0A48C10B}" destId="{F80BA8DB-C968-483C-B70B-9716E599179D}" srcOrd="4" destOrd="0" presId="urn:microsoft.com/office/officeart/2005/8/layout/vProcess5"/>
    <dgm:cxn modelId="{4A45F7DA-D570-44C2-BAD3-D073F675E4E8}" type="presParOf" srcId="{48655C7D-AB78-45A9-BA84-DA2F0A48C10B}" destId="{64AAA93C-A3A2-469E-AC2A-257F3B81E8B8}" srcOrd="5" destOrd="0" presId="urn:microsoft.com/office/officeart/2005/8/layout/vProcess5"/>
    <dgm:cxn modelId="{A5B378EF-06D7-4C6D-875D-9641E535F4FD}" type="presParOf" srcId="{48655C7D-AB78-45A9-BA84-DA2F0A48C10B}" destId="{F4E5DAFB-45E6-4BB6-A3FF-E369F5B88C83}" srcOrd="6" destOrd="0" presId="urn:microsoft.com/office/officeart/2005/8/layout/vProcess5"/>
    <dgm:cxn modelId="{AD3A4B2C-337A-434E-A964-2FFA79B83ABB}" type="presParOf" srcId="{48655C7D-AB78-45A9-BA84-DA2F0A48C10B}" destId="{EB014FD0-D888-4CCF-BEB4-4CC8400A5AEB}" srcOrd="7" destOrd="0" presId="urn:microsoft.com/office/officeart/2005/8/layout/vProcess5"/>
    <dgm:cxn modelId="{4ADCBF3D-36CD-4B64-ABEA-31328B6D3CBC}" type="presParOf" srcId="{48655C7D-AB78-45A9-BA84-DA2F0A48C10B}" destId="{395466E5-A5BF-4DBD-95AD-89DA9F073AE4}" srcOrd="8" destOrd="0" presId="urn:microsoft.com/office/officeart/2005/8/layout/vProcess5"/>
    <dgm:cxn modelId="{C5683792-A383-4C4A-BC55-F583D8AD12F0}" type="presParOf" srcId="{48655C7D-AB78-45A9-BA84-DA2F0A48C10B}" destId="{1B425A45-68BC-46EF-A1DF-0EF76729E9BB}" srcOrd="9" destOrd="0" presId="urn:microsoft.com/office/officeart/2005/8/layout/vProcess5"/>
    <dgm:cxn modelId="{5A53DE8D-9840-4A15-A751-1CEA29F2C809}" type="presParOf" srcId="{48655C7D-AB78-45A9-BA84-DA2F0A48C10B}" destId="{0821ABDB-5F4B-4749-9A85-AB6DCE91EF7D}" srcOrd="10" destOrd="0" presId="urn:microsoft.com/office/officeart/2005/8/layout/vProcess5"/>
    <dgm:cxn modelId="{6B0D4F3A-6987-466B-8DB7-C748E42BB7AD}" type="presParOf" srcId="{48655C7D-AB78-45A9-BA84-DA2F0A48C10B}" destId="{93D6C852-AF9A-4BFF-A52E-4FD3A484422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E0C41-A25A-4CFA-8A89-D301DB161029}" type="doc">
      <dgm:prSet loTypeId="urn:microsoft.com/office/officeart/2005/8/layout/h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416EDD-3B80-47C6-92DE-A23D789EFF64}">
      <dgm:prSet phldrT="[Text]"/>
      <dgm:spPr/>
      <dgm:t>
        <a:bodyPr/>
        <a:lstStyle/>
        <a:p>
          <a:pPr algn="ctr"/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tertahan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vagina</a:t>
          </a:r>
        </a:p>
      </dgm:t>
    </dgm:pt>
    <dgm:pt modelId="{7929DBB3-B479-4AD9-94AD-E207CB3D4907}" type="parTrans" cxnId="{D5559C62-32FF-4006-ABCF-EF44E583B0B7}">
      <dgm:prSet/>
      <dgm:spPr/>
      <dgm:t>
        <a:bodyPr/>
        <a:lstStyle/>
        <a:p>
          <a:endParaRPr lang="en-US"/>
        </a:p>
      </dgm:t>
    </dgm:pt>
    <dgm:pt modelId="{F26A6F4E-1145-4532-BA8F-EEC87F53FDBC}" type="sibTrans" cxnId="{D5559C62-32FF-4006-ABCF-EF44E583B0B7}">
      <dgm:prSet/>
      <dgm:spPr/>
      <dgm:t>
        <a:bodyPr/>
        <a:lstStyle/>
        <a:p>
          <a:endParaRPr lang="en-US"/>
        </a:p>
      </dgm:t>
    </dgm:pt>
    <dgm:pt modelId="{DEB1FFA7-77A6-4916-BCDB-E41DF6FF5341}">
      <dgm:prSet phldrT="[Text]"/>
      <dgm:spPr/>
      <dgm:t>
        <a:bodyPr/>
        <a:lstStyle/>
        <a:p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lahir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putaran</a:t>
          </a:r>
          <a:r>
            <a:rPr lang="en-US" dirty="0"/>
            <a:t> </a:t>
          </a:r>
          <a:r>
            <a:rPr lang="en-US" dirty="0" err="1"/>
            <a:t>paksi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D9A26A70-C323-4DA0-802C-6F49A20CB610}" type="parTrans" cxnId="{57601147-62EF-4C87-A88C-8B241D9D462F}">
      <dgm:prSet/>
      <dgm:spPr/>
      <dgm:t>
        <a:bodyPr/>
        <a:lstStyle/>
        <a:p>
          <a:endParaRPr lang="en-US"/>
        </a:p>
      </dgm:t>
    </dgm:pt>
    <dgm:pt modelId="{1737809A-8B1D-488B-A2A0-DDF12E791A82}" type="sibTrans" cxnId="{57601147-62EF-4C87-A88C-8B241D9D462F}">
      <dgm:prSet/>
      <dgm:spPr/>
      <dgm:t>
        <a:bodyPr/>
        <a:lstStyle/>
        <a:p>
          <a:endParaRPr lang="en-US"/>
        </a:p>
      </dgm:t>
    </dgm:pt>
    <dgm:pt modelId="{3B67163B-C23A-4938-ABB2-F45B6C441C9C}">
      <dgm:prSet phldrT="[Text]"/>
      <dgm:spPr/>
      <dgm:t>
        <a:bodyPr/>
        <a:lstStyle/>
        <a:p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sempat</a:t>
          </a:r>
          <a:r>
            <a:rPr lang="en-US" dirty="0"/>
            <a:t> </a:t>
          </a:r>
          <a:r>
            <a:rPr lang="en-US" dirty="0" err="1"/>
            <a:t>keluar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tertarik</a:t>
          </a:r>
          <a:r>
            <a:rPr lang="en-US" dirty="0"/>
            <a:t> </a:t>
          </a:r>
          <a:r>
            <a:rPr lang="en-US" dirty="0" err="1"/>
            <a:t>kembali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vagina (turtle sign)</a:t>
          </a:r>
        </a:p>
      </dgm:t>
    </dgm:pt>
    <dgm:pt modelId="{FB2A5084-9D1A-4B6D-9190-6F7B1D6EE1F5}" type="parTrans" cxnId="{1F964BF3-FC05-42BF-B785-DE9097A2232C}">
      <dgm:prSet/>
      <dgm:spPr/>
      <dgm:t>
        <a:bodyPr/>
        <a:lstStyle/>
        <a:p>
          <a:endParaRPr lang="en-US"/>
        </a:p>
      </dgm:t>
    </dgm:pt>
    <dgm:pt modelId="{38646B24-C19E-48D5-BE5F-C3A60B052FBF}" type="sibTrans" cxnId="{1F964BF3-FC05-42BF-B785-DE9097A2232C}">
      <dgm:prSet/>
      <dgm:spPr/>
      <dgm:t>
        <a:bodyPr/>
        <a:lstStyle/>
        <a:p>
          <a:endParaRPr lang="en-US"/>
        </a:p>
      </dgm:t>
    </dgm:pt>
    <dgm:pt modelId="{C245459D-B4BF-43B8-A930-1C2F2C3BBF17}" type="pres">
      <dgm:prSet presAssocID="{998E0C41-A25A-4CFA-8A89-D301DB161029}" presName="Name0" presStyleCnt="0">
        <dgm:presLayoutVars>
          <dgm:dir/>
          <dgm:resizeHandles val="exact"/>
        </dgm:presLayoutVars>
      </dgm:prSet>
      <dgm:spPr/>
    </dgm:pt>
    <dgm:pt modelId="{77361EB3-CD44-4162-B125-F1592F0F3A2A}" type="pres">
      <dgm:prSet presAssocID="{82416EDD-3B80-47C6-92DE-A23D789EFF64}" presName="node" presStyleLbl="node1" presStyleIdx="0" presStyleCnt="3">
        <dgm:presLayoutVars>
          <dgm:bulletEnabled val="1"/>
        </dgm:presLayoutVars>
      </dgm:prSet>
      <dgm:spPr/>
    </dgm:pt>
    <dgm:pt modelId="{A2303550-3816-4F1B-919F-820F6198F529}" type="pres">
      <dgm:prSet presAssocID="{F26A6F4E-1145-4532-BA8F-EEC87F53FDBC}" presName="sibTrans" presStyleCnt="0"/>
      <dgm:spPr/>
    </dgm:pt>
    <dgm:pt modelId="{08236851-DEFD-4A00-BF1C-A2EFCDD6D365}" type="pres">
      <dgm:prSet presAssocID="{DEB1FFA7-77A6-4916-BCDB-E41DF6FF5341}" presName="node" presStyleLbl="node1" presStyleIdx="1" presStyleCnt="3">
        <dgm:presLayoutVars>
          <dgm:bulletEnabled val="1"/>
        </dgm:presLayoutVars>
      </dgm:prSet>
      <dgm:spPr/>
    </dgm:pt>
    <dgm:pt modelId="{18620887-BE8A-417A-9D1E-12FF9BE9CAFD}" type="pres">
      <dgm:prSet presAssocID="{1737809A-8B1D-488B-A2A0-DDF12E791A82}" presName="sibTrans" presStyleCnt="0"/>
      <dgm:spPr/>
    </dgm:pt>
    <dgm:pt modelId="{6956FB0F-2C2F-468E-8CDD-078D4C21A0D1}" type="pres">
      <dgm:prSet presAssocID="{3B67163B-C23A-4938-ABB2-F45B6C441C9C}" presName="node" presStyleLbl="node1" presStyleIdx="2" presStyleCnt="3">
        <dgm:presLayoutVars>
          <dgm:bulletEnabled val="1"/>
        </dgm:presLayoutVars>
      </dgm:prSet>
      <dgm:spPr/>
    </dgm:pt>
  </dgm:ptLst>
  <dgm:cxnLst>
    <dgm:cxn modelId="{D5559C62-32FF-4006-ABCF-EF44E583B0B7}" srcId="{998E0C41-A25A-4CFA-8A89-D301DB161029}" destId="{82416EDD-3B80-47C6-92DE-A23D789EFF64}" srcOrd="0" destOrd="0" parTransId="{7929DBB3-B479-4AD9-94AD-E207CB3D4907}" sibTransId="{F26A6F4E-1145-4532-BA8F-EEC87F53FDBC}"/>
    <dgm:cxn modelId="{57601147-62EF-4C87-A88C-8B241D9D462F}" srcId="{998E0C41-A25A-4CFA-8A89-D301DB161029}" destId="{DEB1FFA7-77A6-4916-BCDB-E41DF6FF5341}" srcOrd="1" destOrd="0" parTransId="{D9A26A70-C323-4DA0-802C-6F49A20CB610}" sibTransId="{1737809A-8B1D-488B-A2A0-DDF12E791A82}"/>
    <dgm:cxn modelId="{4B6D6AC0-4D5E-48D7-875D-732885A5FCF1}" type="presOf" srcId="{998E0C41-A25A-4CFA-8A89-D301DB161029}" destId="{C245459D-B4BF-43B8-A930-1C2F2C3BBF17}" srcOrd="0" destOrd="0" presId="urn:microsoft.com/office/officeart/2005/8/layout/hList6"/>
    <dgm:cxn modelId="{1AC430CB-96B2-4D02-B506-F62E1978CBDF}" type="presOf" srcId="{DEB1FFA7-77A6-4916-BCDB-E41DF6FF5341}" destId="{08236851-DEFD-4A00-BF1C-A2EFCDD6D365}" srcOrd="0" destOrd="0" presId="urn:microsoft.com/office/officeart/2005/8/layout/hList6"/>
    <dgm:cxn modelId="{9D7393E3-3925-48BB-BE4B-AF61A5B17A10}" type="presOf" srcId="{82416EDD-3B80-47C6-92DE-A23D789EFF64}" destId="{77361EB3-CD44-4162-B125-F1592F0F3A2A}" srcOrd="0" destOrd="0" presId="urn:microsoft.com/office/officeart/2005/8/layout/hList6"/>
    <dgm:cxn modelId="{1F964BF3-FC05-42BF-B785-DE9097A2232C}" srcId="{998E0C41-A25A-4CFA-8A89-D301DB161029}" destId="{3B67163B-C23A-4938-ABB2-F45B6C441C9C}" srcOrd="2" destOrd="0" parTransId="{FB2A5084-9D1A-4B6D-9190-6F7B1D6EE1F5}" sibTransId="{38646B24-C19E-48D5-BE5F-C3A60B052FBF}"/>
    <dgm:cxn modelId="{AB1D3DF6-CEEA-4836-8792-A1515FB424A6}" type="presOf" srcId="{3B67163B-C23A-4938-ABB2-F45B6C441C9C}" destId="{6956FB0F-2C2F-468E-8CDD-078D4C21A0D1}" srcOrd="0" destOrd="0" presId="urn:microsoft.com/office/officeart/2005/8/layout/hList6"/>
    <dgm:cxn modelId="{CB4F8145-7F21-438B-B257-A57B16B9AF82}" type="presParOf" srcId="{C245459D-B4BF-43B8-A930-1C2F2C3BBF17}" destId="{77361EB3-CD44-4162-B125-F1592F0F3A2A}" srcOrd="0" destOrd="0" presId="urn:microsoft.com/office/officeart/2005/8/layout/hList6"/>
    <dgm:cxn modelId="{47109939-B606-4A98-B82D-4301A1B21A72}" type="presParOf" srcId="{C245459D-B4BF-43B8-A930-1C2F2C3BBF17}" destId="{A2303550-3816-4F1B-919F-820F6198F529}" srcOrd="1" destOrd="0" presId="urn:microsoft.com/office/officeart/2005/8/layout/hList6"/>
    <dgm:cxn modelId="{AC3E94AB-30B9-418E-B256-CA0BA87D1572}" type="presParOf" srcId="{C245459D-B4BF-43B8-A930-1C2F2C3BBF17}" destId="{08236851-DEFD-4A00-BF1C-A2EFCDD6D365}" srcOrd="2" destOrd="0" presId="urn:microsoft.com/office/officeart/2005/8/layout/hList6"/>
    <dgm:cxn modelId="{A61C1E06-B917-4233-8A18-00FA24F6AC3A}" type="presParOf" srcId="{C245459D-B4BF-43B8-A930-1C2F2C3BBF17}" destId="{18620887-BE8A-417A-9D1E-12FF9BE9CAFD}" srcOrd="3" destOrd="0" presId="urn:microsoft.com/office/officeart/2005/8/layout/hList6"/>
    <dgm:cxn modelId="{6A3C98C5-7A1D-480A-87B5-C75C703C469D}" type="presParOf" srcId="{C245459D-B4BF-43B8-A930-1C2F2C3BBF17}" destId="{6956FB0F-2C2F-468E-8CDD-078D4C21A0D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1455D-5EB0-4762-AF5F-7BF244A244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54E998-B204-4888-8D72-C7B31F8EDEF0}">
      <dgm:prSet custT="1"/>
      <dgm:spPr/>
      <dgm:t>
        <a:bodyPr/>
        <a:lstStyle/>
        <a:p>
          <a:pPr algn="just" rtl="0"/>
          <a:r>
            <a:rPr lang="en-US" sz="2400" dirty="0" err="1"/>
            <a:t>Setelah</a:t>
          </a:r>
          <a:r>
            <a:rPr lang="en-US" sz="2400" dirty="0"/>
            <a:t> </a:t>
          </a:r>
          <a:r>
            <a:rPr lang="en-US" sz="2400" dirty="0" err="1"/>
            <a:t>kelahiran</a:t>
          </a:r>
          <a:r>
            <a:rPr lang="en-US" sz="2400" dirty="0"/>
            <a:t> </a:t>
          </a:r>
          <a:r>
            <a:rPr lang="en-US" sz="2400" dirty="0" err="1"/>
            <a:t>kepala</a:t>
          </a:r>
          <a:r>
            <a:rPr lang="en-US" sz="2400" dirty="0"/>
            <a:t>, </a:t>
          </a:r>
          <a:r>
            <a:rPr lang="en-US" sz="2400" dirty="0" err="1"/>
            <a:t>akan</a:t>
          </a:r>
          <a:r>
            <a:rPr lang="en-US" sz="2400" dirty="0"/>
            <a:t> </a:t>
          </a:r>
          <a:r>
            <a:rPr lang="en-US" sz="2400" dirty="0" err="1"/>
            <a:t>terjadi</a:t>
          </a:r>
          <a:r>
            <a:rPr lang="en-US" sz="2400" dirty="0"/>
            <a:t> </a:t>
          </a:r>
          <a:r>
            <a:rPr lang="en-US" sz="2400" dirty="0" err="1"/>
            <a:t>putaran</a:t>
          </a:r>
          <a:r>
            <a:rPr lang="en-US" sz="2400" dirty="0"/>
            <a:t> </a:t>
          </a:r>
          <a:r>
            <a:rPr lang="en-US" sz="2400" dirty="0" err="1"/>
            <a:t>paksi</a:t>
          </a:r>
          <a:r>
            <a:rPr lang="en-US" sz="2400" dirty="0"/>
            <a:t> </a:t>
          </a:r>
          <a:r>
            <a:rPr lang="en-US" sz="2400" dirty="0" err="1"/>
            <a:t>luar</a:t>
          </a:r>
          <a:r>
            <a:rPr lang="en-US" sz="2400" dirty="0"/>
            <a:t> yang </a:t>
          </a:r>
          <a:r>
            <a:rPr lang="en-US" sz="2400" dirty="0" err="1"/>
            <a:t>menyebabkan</a:t>
          </a:r>
          <a:r>
            <a:rPr lang="en-US" sz="2400" dirty="0"/>
            <a:t> </a:t>
          </a:r>
          <a:r>
            <a:rPr lang="en-US" sz="2400" dirty="0" err="1"/>
            <a:t>kepala</a:t>
          </a:r>
          <a:r>
            <a:rPr lang="en-US" sz="2400" dirty="0"/>
            <a:t> </a:t>
          </a:r>
          <a:r>
            <a:rPr lang="en-US" sz="2400" dirty="0" err="1"/>
            <a:t>berada</a:t>
          </a:r>
          <a:r>
            <a:rPr lang="en-US" sz="2400" dirty="0"/>
            <a:t> </a:t>
          </a:r>
          <a:r>
            <a:rPr lang="en-US" sz="2400" dirty="0" err="1"/>
            <a:t>pada</a:t>
          </a:r>
          <a:r>
            <a:rPr lang="en-US" sz="2400" dirty="0"/>
            <a:t> </a:t>
          </a:r>
          <a:r>
            <a:rPr lang="en-US" sz="2400" dirty="0" err="1"/>
            <a:t>sumbu</a:t>
          </a:r>
          <a:r>
            <a:rPr lang="en-US" sz="2400" dirty="0"/>
            <a:t> normal </a:t>
          </a:r>
          <a:r>
            <a:rPr lang="en-US" sz="2400" dirty="0" err="1"/>
            <a:t>dengan</a:t>
          </a:r>
          <a:r>
            <a:rPr lang="en-US" sz="2400" dirty="0"/>
            <a:t> </a:t>
          </a:r>
          <a:r>
            <a:rPr lang="en-US" sz="2400" dirty="0" err="1"/>
            <a:t>tulang</a:t>
          </a:r>
          <a:r>
            <a:rPr lang="en-US" sz="2400" dirty="0"/>
            <a:t> </a:t>
          </a:r>
          <a:r>
            <a:rPr lang="en-US" sz="2400" dirty="0" err="1"/>
            <a:t>belakang</a:t>
          </a:r>
          <a:r>
            <a:rPr lang="en-US" sz="2400" dirty="0"/>
            <a:t> </a:t>
          </a:r>
          <a:r>
            <a:rPr lang="en-US" sz="2400" dirty="0" err="1"/>
            <a:t>bahu</a:t>
          </a:r>
          <a:r>
            <a:rPr lang="en-US" sz="2400" dirty="0"/>
            <a:t> </a:t>
          </a:r>
          <a:r>
            <a:rPr lang="en-US" sz="2400" dirty="0" err="1"/>
            <a:t>pada</a:t>
          </a:r>
          <a:r>
            <a:rPr lang="en-US" sz="2400" dirty="0"/>
            <a:t> </a:t>
          </a:r>
          <a:r>
            <a:rPr lang="en-US" sz="2400" dirty="0" err="1"/>
            <a:t>umumnya</a:t>
          </a:r>
          <a:r>
            <a:rPr lang="en-US" sz="2400" dirty="0"/>
            <a:t> </a:t>
          </a:r>
          <a:r>
            <a:rPr lang="en-US" sz="2400" dirty="0" err="1"/>
            <a:t>akan</a:t>
          </a:r>
          <a:r>
            <a:rPr lang="en-US" sz="2400" dirty="0"/>
            <a:t> </a:t>
          </a:r>
          <a:r>
            <a:rPr lang="en-US" sz="2400" dirty="0" err="1"/>
            <a:t>berada</a:t>
          </a:r>
          <a:r>
            <a:rPr lang="en-US" sz="2400" dirty="0"/>
            <a:t> </a:t>
          </a:r>
          <a:r>
            <a:rPr lang="en-US" sz="2400" dirty="0" err="1"/>
            <a:t>pada</a:t>
          </a:r>
          <a:r>
            <a:rPr lang="en-US" sz="2400" dirty="0"/>
            <a:t> </a:t>
          </a:r>
          <a:r>
            <a:rPr lang="en-US" sz="2400" dirty="0" err="1"/>
            <a:t>sumbu</a:t>
          </a:r>
          <a:r>
            <a:rPr lang="en-US" sz="2400" dirty="0"/>
            <a:t> miring (oblique) </a:t>
          </a:r>
          <a:r>
            <a:rPr lang="en-US" sz="2400" dirty="0" err="1"/>
            <a:t>di</a:t>
          </a:r>
          <a:r>
            <a:rPr lang="en-US" sz="2400" dirty="0"/>
            <a:t> </a:t>
          </a:r>
          <a:r>
            <a:rPr lang="en-US" sz="2400" dirty="0" err="1"/>
            <a:t>bawah</a:t>
          </a:r>
          <a:r>
            <a:rPr lang="en-US" sz="2400" dirty="0"/>
            <a:t> </a:t>
          </a:r>
          <a:r>
            <a:rPr lang="en-US" sz="2400" dirty="0" err="1"/>
            <a:t>ramus</a:t>
          </a:r>
          <a:r>
            <a:rPr lang="en-US" sz="2400" dirty="0"/>
            <a:t> </a:t>
          </a:r>
          <a:r>
            <a:rPr lang="en-US" sz="2400" dirty="0" err="1"/>
            <a:t>simpisis</a:t>
          </a:r>
          <a:r>
            <a:rPr lang="en-US" sz="2400" dirty="0"/>
            <a:t>.</a:t>
          </a:r>
        </a:p>
      </dgm:t>
    </dgm:pt>
    <dgm:pt modelId="{BE19497F-523E-4790-B1E8-3F111285E2F8}" type="parTrans" cxnId="{22E5D45E-3CDD-4C99-9D5F-E0FB5EF4966B}">
      <dgm:prSet/>
      <dgm:spPr/>
      <dgm:t>
        <a:bodyPr/>
        <a:lstStyle/>
        <a:p>
          <a:endParaRPr lang="en-US"/>
        </a:p>
      </dgm:t>
    </dgm:pt>
    <dgm:pt modelId="{113D1877-FF9A-416C-86C0-4B217A021C01}" type="sibTrans" cxnId="{22E5D45E-3CDD-4C99-9D5F-E0FB5EF4966B}">
      <dgm:prSet/>
      <dgm:spPr/>
      <dgm:t>
        <a:bodyPr/>
        <a:lstStyle/>
        <a:p>
          <a:endParaRPr lang="en-US"/>
        </a:p>
      </dgm:t>
    </dgm:pt>
    <dgm:pt modelId="{9833D03E-892F-45DF-9A59-AB5079327B8E}">
      <dgm:prSet/>
      <dgm:spPr/>
      <dgm:t>
        <a:bodyPr/>
        <a:lstStyle/>
        <a:p>
          <a:pPr algn="just" rtl="0"/>
          <a:r>
            <a:rPr lang="en-US" dirty="0" err="1"/>
            <a:t>Dorongan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meneran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bahu</a:t>
          </a:r>
          <a:r>
            <a:rPr lang="en-US" dirty="0"/>
            <a:t> anterior </a:t>
          </a:r>
          <a:r>
            <a:rPr lang="en-US" dirty="0" err="1"/>
            <a:t>berada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 pubis, </a:t>
          </a:r>
          <a:r>
            <a:rPr lang="en-US" dirty="0" err="1"/>
            <a:t>bila</a:t>
          </a:r>
          <a:r>
            <a:rPr lang="en-US" dirty="0"/>
            <a:t> </a:t>
          </a:r>
          <a:r>
            <a:rPr lang="en-US" dirty="0" err="1"/>
            <a:t>bahu</a:t>
          </a:r>
          <a:r>
            <a:rPr lang="en-US" dirty="0"/>
            <a:t> </a:t>
          </a:r>
          <a:r>
            <a:rPr lang="en-US" dirty="0" err="1"/>
            <a:t>gagal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mengadakan</a:t>
          </a:r>
          <a:r>
            <a:rPr lang="en-US" dirty="0"/>
            <a:t> </a:t>
          </a:r>
          <a:r>
            <a:rPr lang="en-US" dirty="0" err="1"/>
            <a:t>putaran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sumbu</a:t>
          </a:r>
          <a:r>
            <a:rPr lang="en-US" dirty="0"/>
            <a:t> miring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berada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posisi</a:t>
          </a:r>
          <a:r>
            <a:rPr lang="en-US" dirty="0"/>
            <a:t> </a:t>
          </a:r>
          <a:r>
            <a:rPr lang="en-US" dirty="0" err="1"/>
            <a:t>anteroposterior</a:t>
          </a:r>
          <a:r>
            <a:rPr lang="en-US" dirty="0"/>
            <a:t>,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bayi</a:t>
          </a:r>
          <a:r>
            <a:rPr lang="en-US" dirty="0"/>
            <a:t> yang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benturan</a:t>
          </a:r>
          <a:r>
            <a:rPr lang="en-US" dirty="0"/>
            <a:t> </a:t>
          </a:r>
          <a:r>
            <a:rPr lang="en-US" dirty="0" err="1"/>
            <a:t>bahu</a:t>
          </a:r>
          <a:r>
            <a:rPr lang="en-US" dirty="0"/>
            <a:t> anterior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simfisis</a:t>
          </a:r>
          <a:r>
            <a:rPr lang="en-US" dirty="0"/>
            <a:t>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bahu</a:t>
          </a:r>
          <a:r>
            <a:rPr lang="en-US" dirty="0"/>
            <a:t> </a:t>
          </a:r>
          <a:r>
            <a:rPr lang="en-US" dirty="0" err="1"/>
            <a:t>tidk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lahir</a:t>
          </a:r>
          <a:r>
            <a:rPr lang="en-US" dirty="0"/>
            <a:t> </a:t>
          </a:r>
          <a:r>
            <a:rPr lang="en-US" dirty="0" err="1"/>
            <a:t>mengikuti</a:t>
          </a:r>
          <a:r>
            <a:rPr lang="en-US" dirty="0"/>
            <a:t> </a:t>
          </a:r>
          <a:r>
            <a:rPr lang="en-US" dirty="0" err="1"/>
            <a:t>kepala</a:t>
          </a:r>
          <a:r>
            <a:rPr lang="en-US" dirty="0"/>
            <a:t>.</a:t>
          </a:r>
        </a:p>
      </dgm:t>
    </dgm:pt>
    <dgm:pt modelId="{3BC10CD1-4E5A-46B6-BF40-5A2C628CE831}" type="parTrans" cxnId="{8EE7A4F7-D821-42C2-86B6-77AB6483DC74}">
      <dgm:prSet/>
      <dgm:spPr/>
      <dgm:t>
        <a:bodyPr/>
        <a:lstStyle/>
        <a:p>
          <a:endParaRPr lang="en-US"/>
        </a:p>
      </dgm:t>
    </dgm:pt>
    <dgm:pt modelId="{1F985056-268A-4DAD-95AD-32635ED53E6E}" type="sibTrans" cxnId="{8EE7A4F7-D821-42C2-86B6-77AB6483DC74}">
      <dgm:prSet/>
      <dgm:spPr/>
      <dgm:t>
        <a:bodyPr/>
        <a:lstStyle/>
        <a:p>
          <a:endParaRPr lang="en-US"/>
        </a:p>
      </dgm:t>
    </dgm:pt>
    <dgm:pt modelId="{E480F2BB-35C7-481F-93C8-DC13AE9E6759}" type="pres">
      <dgm:prSet presAssocID="{21F1455D-5EB0-4762-AF5F-7BF244A244EF}" presName="linear" presStyleCnt="0">
        <dgm:presLayoutVars>
          <dgm:animLvl val="lvl"/>
          <dgm:resizeHandles val="exact"/>
        </dgm:presLayoutVars>
      </dgm:prSet>
      <dgm:spPr/>
    </dgm:pt>
    <dgm:pt modelId="{2D1EE804-D260-4C86-AF35-BBFE0203C6DC}" type="pres">
      <dgm:prSet presAssocID="{5254E998-B204-4888-8D72-C7B31F8EDEF0}" presName="parentText" presStyleLbl="node1" presStyleIdx="0" presStyleCnt="2" custScaleY="110663">
        <dgm:presLayoutVars>
          <dgm:chMax val="0"/>
          <dgm:bulletEnabled val="1"/>
        </dgm:presLayoutVars>
      </dgm:prSet>
      <dgm:spPr/>
    </dgm:pt>
    <dgm:pt modelId="{09121BFB-D912-49F5-A040-F459A9C97437}" type="pres">
      <dgm:prSet presAssocID="{113D1877-FF9A-416C-86C0-4B217A021C01}" presName="spacer" presStyleCnt="0"/>
      <dgm:spPr/>
    </dgm:pt>
    <dgm:pt modelId="{0BF2D3A8-3DC5-4A81-9FCF-78EDEB9DF7E8}" type="pres">
      <dgm:prSet presAssocID="{9833D03E-892F-45DF-9A59-AB5079327B8E}" presName="parentText" presStyleLbl="node1" presStyleIdx="1" presStyleCnt="2" custScaleY="121776">
        <dgm:presLayoutVars>
          <dgm:chMax val="0"/>
          <dgm:bulletEnabled val="1"/>
        </dgm:presLayoutVars>
      </dgm:prSet>
      <dgm:spPr/>
    </dgm:pt>
  </dgm:ptLst>
  <dgm:cxnLst>
    <dgm:cxn modelId="{22E5D45E-3CDD-4C99-9D5F-E0FB5EF4966B}" srcId="{21F1455D-5EB0-4762-AF5F-7BF244A244EF}" destId="{5254E998-B204-4888-8D72-C7B31F8EDEF0}" srcOrd="0" destOrd="0" parTransId="{BE19497F-523E-4790-B1E8-3F111285E2F8}" sibTransId="{113D1877-FF9A-416C-86C0-4B217A021C01}"/>
    <dgm:cxn modelId="{808CDB58-BDFF-48F0-B415-1382E9AC6677}" type="presOf" srcId="{21F1455D-5EB0-4762-AF5F-7BF244A244EF}" destId="{E480F2BB-35C7-481F-93C8-DC13AE9E6759}" srcOrd="0" destOrd="0" presId="urn:microsoft.com/office/officeart/2005/8/layout/vList2"/>
    <dgm:cxn modelId="{6E15BDB8-0C3D-4944-8A9B-4F347EED6983}" type="presOf" srcId="{9833D03E-892F-45DF-9A59-AB5079327B8E}" destId="{0BF2D3A8-3DC5-4A81-9FCF-78EDEB9DF7E8}" srcOrd="0" destOrd="0" presId="urn:microsoft.com/office/officeart/2005/8/layout/vList2"/>
    <dgm:cxn modelId="{9C2F03ED-259F-4B8B-BA65-9C2EFF149704}" type="presOf" srcId="{5254E998-B204-4888-8D72-C7B31F8EDEF0}" destId="{2D1EE804-D260-4C86-AF35-BBFE0203C6DC}" srcOrd="0" destOrd="0" presId="urn:microsoft.com/office/officeart/2005/8/layout/vList2"/>
    <dgm:cxn modelId="{8EE7A4F7-D821-42C2-86B6-77AB6483DC74}" srcId="{21F1455D-5EB0-4762-AF5F-7BF244A244EF}" destId="{9833D03E-892F-45DF-9A59-AB5079327B8E}" srcOrd="1" destOrd="0" parTransId="{3BC10CD1-4E5A-46B6-BF40-5A2C628CE831}" sibTransId="{1F985056-268A-4DAD-95AD-32635ED53E6E}"/>
    <dgm:cxn modelId="{5084DEF8-B3FC-4C97-95D8-3AAC724E8E6A}" type="presParOf" srcId="{E480F2BB-35C7-481F-93C8-DC13AE9E6759}" destId="{2D1EE804-D260-4C86-AF35-BBFE0203C6DC}" srcOrd="0" destOrd="0" presId="urn:microsoft.com/office/officeart/2005/8/layout/vList2"/>
    <dgm:cxn modelId="{5A154EB2-E412-41AE-A1F3-E8287DDB3B84}" type="presParOf" srcId="{E480F2BB-35C7-481F-93C8-DC13AE9E6759}" destId="{09121BFB-D912-49F5-A040-F459A9C97437}" srcOrd="1" destOrd="0" presId="urn:microsoft.com/office/officeart/2005/8/layout/vList2"/>
    <dgm:cxn modelId="{E15FDB0B-5435-45C0-8572-12A292AB03DE}" type="presParOf" srcId="{E480F2BB-35C7-481F-93C8-DC13AE9E6759}" destId="{0BF2D3A8-3DC5-4A81-9FCF-78EDEB9DF7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BAEB02-0548-44FF-872B-5814CBFE97F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51AEC-E192-4D59-80DB-9BF68FA9DE6A}">
      <dgm:prSet phldrT="[Text]" custT="1"/>
      <dgm:spPr/>
      <dgm:t>
        <a:bodyPr/>
        <a:lstStyle/>
        <a:p>
          <a:r>
            <a:rPr lang="en-US" sz="4000" dirty="0" err="1"/>
            <a:t>Hindari</a:t>
          </a:r>
          <a:r>
            <a:rPr lang="en-US" sz="4000" dirty="0"/>
            <a:t> 4P</a:t>
          </a:r>
        </a:p>
      </dgm:t>
    </dgm:pt>
    <dgm:pt modelId="{B01DE105-6B47-4E4C-882F-0967F6F6DE01}" type="parTrans" cxnId="{E312F7D1-FD88-4E7D-B4F1-5B4A8111D582}">
      <dgm:prSet/>
      <dgm:spPr/>
      <dgm:t>
        <a:bodyPr/>
        <a:lstStyle/>
        <a:p>
          <a:endParaRPr lang="en-US"/>
        </a:p>
      </dgm:t>
    </dgm:pt>
    <dgm:pt modelId="{8FE14EB4-184C-42D6-8E50-99A759850D05}" type="sibTrans" cxnId="{E312F7D1-FD88-4E7D-B4F1-5B4A8111D582}">
      <dgm:prSet/>
      <dgm:spPr/>
      <dgm:t>
        <a:bodyPr/>
        <a:lstStyle/>
        <a:p>
          <a:endParaRPr lang="en-US"/>
        </a:p>
      </dgm:t>
    </dgm:pt>
    <dgm:pt modelId="{953A5126-12F5-4ED7-87E9-E775BE94114B}">
      <dgm:prSet phldrT="[Text]" custT="1"/>
      <dgm:spPr/>
      <dgm:t>
        <a:bodyPr/>
        <a:lstStyle/>
        <a:p>
          <a:r>
            <a:rPr lang="en-US" sz="2000" b="1" dirty="0"/>
            <a:t>Panic</a:t>
          </a:r>
        </a:p>
      </dgm:t>
    </dgm:pt>
    <dgm:pt modelId="{0D33E706-CA76-4F83-A6FF-D6ECE2FAD2B9}" type="parTrans" cxnId="{9339A58D-8E10-48AF-808F-4665E470C8A7}">
      <dgm:prSet/>
      <dgm:spPr/>
      <dgm:t>
        <a:bodyPr/>
        <a:lstStyle/>
        <a:p>
          <a:endParaRPr lang="en-US"/>
        </a:p>
      </dgm:t>
    </dgm:pt>
    <dgm:pt modelId="{40CF5CCB-43E6-4749-9D87-7CCB81BDF40F}" type="sibTrans" cxnId="{9339A58D-8E10-48AF-808F-4665E470C8A7}">
      <dgm:prSet/>
      <dgm:spPr/>
      <dgm:t>
        <a:bodyPr/>
        <a:lstStyle/>
        <a:p>
          <a:endParaRPr lang="en-US"/>
        </a:p>
      </dgm:t>
    </dgm:pt>
    <dgm:pt modelId="{F653413B-8F51-4F0C-87ED-DC1383C9D043}">
      <dgm:prSet phldrT="[Text]" custT="1"/>
      <dgm:spPr/>
      <dgm:t>
        <a:bodyPr/>
        <a:lstStyle/>
        <a:p>
          <a:r>
            <a:rPr lang="en-US" sz="2000" b="1" dirty="0"/>
            <a:t>Pulling</a:t>
          </a:r>
          <a:r>
            <a:rPr lang="en-US" sz="2000" dirty="0"/>
            <a:t> </a:t>
          </a:r>
          <a:r>
            <a:rPr lang="en-US" sz="2000" dirty="0">
              <a:sym typeface="Wingdings" pitchFamily="2" charset="2"/>
            </a:rPr>
            <a:t> </a:t>
          </a:r>
          <a:r>
            <a:rPr lang="en-US" sz="2000" dirty="0" err="1">
              <a:sym typeface="Wingdings" pitchFamily="2" charset="2"/>
            </a:rPr>
            <a:t>Menarik</a:t>
          </a:r>
          <a:r>
            <a:rPr lang="en-US" sz="2000" dirty="0">
              <a:sym typeface="Wingdings" pitchFamily="2" charset="2"/>
            </a:rPr>
            <a:t> </a:t>
          </a:r>
          <a:r>
            <a:rPr lang="en-US" sz="2000" dirty="0" err="1">
              <a:sym typeface="Wingdings" pitchFamily="2" charset="2"/>
            </a:rPr>
            <a:t>kepala</a:t>
          </a:r>
          <a:r>
            <a:rPr lang="en-US" sz="2000" dirty="0">
              <a:sym typeface="Wingdings" pitchFamily="2" charset="2"/>
            </a:rPr>
            <a:t> </a:t>
          </a:r>
          <a:r>
            <a:rPr lang="en-US" sz="2000" dirty="0" err="1">
              <a:sym typeface="Wingdings" pitchFamily="2" charset="2"/>
            </a:rPr>
            <a:t>bayi</a:t>
          </a:r>
          <a:endParaRPr lang="en-US" sz="2000" dirty="0"/>
        </a:p>
      </dgm:t>
    </dgm:pt>
    <dgm:pt modelId="{0624EF61-089D-42C8-AF37-A3C6567E5C97}" type="parTrans" cxnId="{56975CB9-171F-467A-B69C-23CCBF6A76C3}">
      <dgm:prSet/>
      <dgm:spPr/>
      <dgm:t>
        <a:bodyPr/>
        <a:lstStyle/>
        <a:p>
          <a:endParaRPr lang="en-US"/>
        </a:p>
      </dgm:t>
    </dgm:pt>
    <dgm:pt modelId="{AF874D2A-A6EB-43F4-AEF9-4EDC8FC95FA5}" type="sibTrans" cxnId="{56975CB9-171F-467A-B69C-23CCBF6A76C3}">
      <dgm:prSet/>
      <dgm:spPr/>
      <dgm:t>
        <a:bodyPr/>
        <a:lstStyle/>
        <a:p>
          <a:endParaRPr lang="en-US"/>
        </a:p>
      </dgm:t>
    </dgm:pt>
    <dgm:pt modelId="{3D59DCE1-0C2E-4217-A2CB-C78EB0CFDBDD}">
      <dgm:prSet custT="1"/>
      <dgm:spPr/>
      <dgm:t>
        <a:bodyPr/>
        <a:lstStyle/>
        <a:p>
          <a:r>
            <a:rPr lang="en-US" sz="2400" b="1" dirty="0" err="1"/>
            <a:t>Pusshing</a:t>
          </a:r>
          <a:r>
            <a:rPr lang="en-US" sz="2400" dirty="0"/>
            <a:t> </a:t>
          </a:r>
          <a:r>
            <a:rPr lang="en-US" sz="2400" dirty="0">
              <a:sym typeface="Wingdings" pitchFamily="2" charset="2"/>
            </a:rPr>
            <a:t> </a:t>
          </a:r>
          <a:r>
            <a:rPr lang="en-US" sz="2400" dirty="0" err="1">
              <a:sym typeface="Wingdings" pitchFamily="2" charset="2"/>
            </a:rPr>
            <a:t>Dorongan</a:t>
          </a:r>
          <a:r>
            <a:rPr lang="en-US" sz="2400" dirty="0">
              <a:sym typeface="Wingdings" pitchFamily="2" charset="2"/>
            </a:rPr>
            <a:t> </a:t>
          </a:r>
          <a:r>
            <a:rPr lang="en-US" sz="2400" dirty="0" err="1">
              <a:sym typeface="Wingdings" pitchFamily="2" charset="2"/>
            </a:rPr>
            <a:t>fundus</a:t>
          </a:r>
          <a:endParaRPr lang="en-US" sz="2400" dirty="0"/>
        </a:p>
      </dgm:t>
    </dgm:pt>
    <dgm:pt modelId="{0F53FBAE-411C-41B6-948D-F0D050275976}" type="parTrans" cxnId="{7D430FAF-7E98-4C48-8CE9-4F7824612323}">
      <dgm:prSet/>
      <dgm:spPr/>
      <dgm:t>
        <a:bodyPr/>
        <a:lstStyle/>
        <a:p>
          <a:endParaRPr lang="en-US"/>
        </a:p>
      </dgm:t>
    </dgm:pt>
    <dgm:pt modelId="{1001E554-E215-4A77-B237-3C47B9FF5924}" type="sibTrans" cxnId="{7D430FAF-7E98-4C48-8CE9-4F7824612323}">
      <dgm:prSet/>
      <dgm:spPr/>
      <dgm:t>
        <a:bodyPr/>
        <a:lstStyle/>
        <a:p>
          <a:endParaRPr lang="en-US"/>
        </a:p>
      </dgm:t>
    </dgm:pt>
    <dgm:pt modelId="{AA63B17F-6CF5-4DF6-97D2-DAD39DA98F08}">
      <dgm:prSet custT="1"/>
      <dgm:spPr/>
      <dgm:t>
        <a:bodyPr/>
        <a:lstStyle/>
        <a:p>
          <a:r>
            <a:rPr lang="en-US" sz="2400" b="1" dirty="0"/>
            <a:t>Pivoting</a:t>
          </a:r>
          <a:r>
            <a:rPr lang="en-US" sz="2400" dirty="0"/>
            <a:t> </a:t>
          </a:r>
          <a:r>
            <a:rPr lang="en-US" sz="2400" dirty="0">
              <a:sym typeface="Wingdings" pitchFamily="2" charset="2"/>
            </a:rPr>
            <a:t> </a:t>
          </a:r>
          <a:r>
            <a:rPr lang="en-US" sz="2400" dirty="0" err="1">
              <a:sym typeface="Wingdings" pitchFamily="2" charset="2"/>
            </a:rPr>
            <a:t>Angulasi</a:t>
          </a:r>
          <a:r>
            <a:rPr lang="en-US" sz="2400" dirty="0">
              <a:sym typeface="Wingdings" pitchFamily="2" charset="2"/>
            </a:rPr>
            <a:t> </a:t>
          </a:r>
          <a:r>
            <a:rPr lang="en-US" sz="2400" dirty="0" err="1">
              <a:sym typeface="Wingdings" pitchFamily="2" charset="2"/>
            </a:rPr>
            <a:t>Kepala</a:t>
          </a:r>
          <a:endParaRPr lang="en-US" sz="2400" dirty="0"/>
        </a:p>
      </dgm:t>
    </dgm:pt>
    <dgm:pt modelId="{59FE8550-3BBB-4AF2-B4C6-4EB1676B63EC}" type="parTrans" cxnId="{A1F8EA0A-E0BB-4798-BCCB-5CE5D1F94937}">
      <dgm:prSet/>
      <dgm:spPr/>
    </dgm:pt>
    <dgm:pt modelId="{E9851CBE-03DD-4255-B6D8-B5880AD6D4C9}" type="sibTrans" cxnId="{A1F8EA0A-E0BB-4798-BCCB-5CE5D1F94937}">
      <dgm:prSet/>
      <dgm:spPr/>
    </dgm:pt>
    <dgm:pt modelId="{09B0F27C-8CF4-48DA-AB06-460B1C4B591C}" type="pres">
      <dgm:prSet presAssocID="{29BAEB02-0548-44FF-872B-5814CBFE97F9}" presName="Name0" presStyleCnt="0">
        <dgm:presLayoutVars>
          <dgm:dir/>
          <dgm:animLvl val="lvl"/>
          <dgm:resizeHandles val="exact"/>
        </dgm:presLayoutVars>
      </dgm:prSet>
      <dgm:spPr/>
    </dgm:pt>
    <dgm:pt modelId="{1CCE44BE-9C02-441D-A94C-2B83BAB75C9B}" type="pres">
      <dgm:prSet presAssocID="{4DC51AEC-E192-4D59-80DB-9BF68FA9DE6A}" presName="vertFlow" presStyleCnt="0"/>
      <dgm:spPr/>
    </dgm:pt>
    <dgm:pt modelId="{AECB74AF-C22D-42A1-92C8-3E37FCDB721B}" type="pres">
      <dgm:prSet presAssocID="{4DC51AEC-E192-4D59-80DB-9BF68FA9DE6A}" presName="header" presStyleLbl="node1" presStyleIdx="0" presStyleCnt="1"/>
      <dgm:spPr/>
    </dgm:pt>
    <dgm:pt modelId="{6A1E2351-BAD4-4ADD-965E-96A773F9A5DB}" type="pres">
      <dgm:prSet presAssocID="{0D33E706-CA76-4F83-A6FF-D6ECE2FAD2B9}" presName="parTrans" presStyleLbl="sibTrans2D1" presStyleIdx="0" presStyleCnt="4"/>
      <dgm:spPr/>
    </dgm:pt>
    <dgm:pt modelId="{6E50E01A-A32F-4CD3-9140-E9DC796A5753}" type="pres">
      <dgm:prSet presAssocID="{953A5126-12F5-4ED7-87E9-E775BE94114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1ACF6932-8E6D-4CB8-B95C-1C3AF31FEDF7}" type="pres">
      <dgm:prSet presAssocID="{40CF5CCB-43E6-4749-9D87-7CCB81BDF40F}" presName="sibTrans" presStyleLbl="sibTrans2D1" presStyleIdx="1" presStyleCnt="4"/>
      <dgm:spPr/>
    </dgm:pt>
    <dgm:pt modelId="{DA0D7D2C-89F2-47B5-9EA4-047E6379746E}" type="pres">
      <dgm:prSet presAssocID="{F653413B-8F51-4F0C-87ED-DC1383C9D043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62D071DF-6EB4-4621-80F3-EC9D70EE1A86}" type="pres">
      <dgm:prSet presAssocID="{AF874D2A-A6EB-43F4-AEF9-4EDC8FC95FA5}" presName="sibTrans" presStyleLbl="sibTrans2D1" presStyleIdx="2" presStyleCnt="4"/>
      <dgm:spPr/>
    </dgm:pt>
    <dgm:pt modelId="{2D82A2AA-2839-420B-9CCE-BDDB287F55C6}" type="pres">
      <dgm:prSet presAssocID="{3D59DCE1-0C2E-4217-A2CB-C78EB0CFDBDD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D205618-4543-461C-9CD2-AF8914C92429}" type="pres">
      <dgm:prSet presAssocID="{1001E554-E215-4A77-B237-3C47B9FF5924}" presName="sibTrans" presStyleLbl="sibTrans2D1" presStyleIdx="3" presStyleCnt="4"/>
      <dgm:spPr/>
    </dgm:pt>
    <dgm:pt modelId="{2BCF5437-85E6-4517-8417-DE5E59390319}" type="pres">
      <dgm:prSet presAssocID="{AA63B17F-6CF5-4DF6-97D2-DAD39DA98F08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A1F8EA0A-E0BB-4798-BCCB-5CE5D1F94937}" srcId="{4DC51AEC-E192-4D59-80DB-9BF68FA9DE6A}" destId="{AA63B17F-6CF5-4DF6-97D2-DAD39DA98F08}" srcOrd="3" destOrd="0" parTransId="{59FE8550-3BBB-4AF2-B4C6-4EB1676B63EC}" sibTransId="{E9851CBE-03DD-4255-B6D8-B5880AD6D4C9}"/>
    <dgm:cxn modelId="{620FC426-5B33-43FE-8B4A-96423511FA1B}" type="presOf" srcId="{4DC51AEC-E192-4D59-80DB-9BF68FA9DE6A}" destId="{AECB74AF-C22D-42A1-92C8-3E37FCDB721B}" srcOrd="0" destOrd="0" presId="urn:microsoft.com/office/officeart/2005/8/layout/lProcess1"/>
    <dgm:cxn modelId="{3CCA612C-3CA7-447A-A675-CD291CD38CC6}" type="presOf" srcId="{29BAEB02-0548-44FF-872B-5814CBFE97F9}" destId="{09B0F27C-8CF4-48DA-AB06-460B1C4B591C}" srcOrd="0" destOrd="0" presId="urn:microsoft.com/office/officeart/2005/8/layout/lProcess1"/>
    <dgm:cxn modelId="{8D515932-03FB-4DAA-A137-B6089161131A}" type="presOf" srcId="{40CF5CCB-43E6-4749-9D87-7CCB81BDF40F}" destId="{1ACF6932-8E6D-4CB8-B95C-1C3AF31FEDF7}" srcOrd="0" destOrd="0" presId="urn:microsoft.com/office/officeart/2005/8/layout/lProcess1"/>
    <dgm:cxn modelId="{D0289A34-4B8A-4A01-ACE5-79DE4090576C}" type="presOf" srcId="{AF874D2A-A6EB-43F4-AEF9-4EDC8FC95FA5}" destId="{62D071DF-6EB4-4621-80F3-EC9D70EE1A86}" srcOrd="0" destOrd="0" presId="urn:microsoft.com/office/officeart/2005/8/layout/lProcess1"/>
    <dgm:cxn modelId="{021A075D-B057-4D44-96A4-2BAC5101C1C5}" type="presOf" srcId="{AA63B17F-6CF5-4DF6-97D2-DAD39DA98F08}" destId="{2BCF5437-85E6-4517-8417-DE5E59390319}" srcOrd="0" destOrd="0" presId="urn:microsoft.com/office/officeart/2005/8/layout/lProcess1"/>
    <dgm:cxn modelId="{E7352655-7551-4082-B92C-B9DBC1B20199}" type="presOf" srcId="{953A5126-12F5-4ED7-87E9-E775BE94114B}" destId="{6E50E01A-A32F-4CD3-9140-E9DC796A5753}" srcOrd="0" destOrd="0" presId="urn:microsoft.com/office/officeart/2005/8/layout/lProcess1"/>
    <dgm:cxn modelId="{C0225181-D2B8-44ED-A943-EE2E0A9A2D80}" type="presOf" srcId="{F653413B-8F51-4F0C-87ED-DC1383C9D043}" destId="{DA0D7D2C-89F2-47B5-9EA4-047E6379746E}" srcOrd="0" destOrd="0" presId="urn:microsoft.com/office/officeart/2005/8/layout/lProcess1"/>
    <dgm:cxn modelId="{6754EC88-BDDB-4DFF-8870-CB678AE433C2}" type="presOf" srcId="{1001E554-E215-4A77-B237-3C47B9FF5924}" destId="{2D205618-4543-461C-9CD2-AF8914C92429}" srcOrd="0" destOrd="0" presId="urn:microsoft.com/office/officeart/2005/8/layout/lProcess1"/>
    <dgm:cxn modelId="{38CF868B-58E7-46C4-96C2-E889C648B017}" type="presOf" srcId="{0D33E706-CA76-4F83-A6FF-D6ECE2FAD2B9}" destId="{6A1E2351-BAD4-4ADD-965E-96A773F9A5DB}" srcOrd="0" destOrd="0" presId="urn:microsoft.com/office/officeart/2005/8/layout/lProcess1"/>
    <dgm:cxn modelId="{9339A58D-8E10-48AF-808F-4665E470C8A7}" srcId="{4DC51AEC-E192-4D59-80DB-9BF68FA9DE6A}" destId="{953A5126-12F5-4ED7-87E9-E775BE94114B}" srcOrd="0" destOrd="0" parTransId="{0D33E706-CA76-4F83-A6FF-D6ECE2FAD2B9}" sibTransId="{40CF5CCB-43E6-4749-9D87-7CCB81BDF40F}"/>
    <dgm:cxn modelId="{7D430FAF-7E98-4C48-8CE9-4F7824612323}" srcId="{4DC51AEC-E192-4D59-80DB-9BF68FA9DE6A}" destId="{3D59DCE1-0C2E-4217-A2CB-C78EB0CFDBDD}" srcOrd="2" destOrd="0" parTransId="{0F53FBAE-411C-41B6-948D-F0D050275976}" sibTransId="{1001E554-E215-4A77-B237-3C47B9FF5924}"/>
    <dgm:cxn modelId="{56975CB9-171F-467A-B69C-23CCBF6A76C3}" srcId="{4DC51AEC-E192-4D59-80DB-9BF68FA9DE6A}" destId="{F653413B-8F51-4F0C-87ED-DC1383C9D043}" srcOrd="1" destOrd="0" parTransId="{0624EF61-089D-42C8-AF37-A3C6567E5C97}" sibTransId="{AF874D2A-A6EB-43F4-AEF9-4EDC8FC95FA5}"/>
    <dgm:cxn modelId="{1CC056CC-50E8-4E3B-815C-F265D9AC0FFB}" type="presOf" srcId="{3D59DCE1-0C2E-4217-A2CB-C78EB0CFDBDD}" destId="{2D82A2AA-2839-420B-9CCE-BDDB287F55C6}" srcOrd="0" destOrd="0" presId="urn:microsoft.com/office/officeart/2005/8/layout/lProcess1"/>
    <dgm:cxn modelId="{E312F7D1-FD88-4E7D-B4F1-5B4A8111D582}" srcId="{29BAEB02-0548-44FF-872B-5814CBFE97F9}" destId="{4DC51AEC-E192-4D59-80DB-9BF68FA9DE6A}" srcOrd="0" destOrd="0" parTransId="{B01DE105-6B47-4E4C-882F-0967F6F6DE01}" sibTransId="{8FE14EB4-184C-42D6-8E50-99A759850D05}"/>
    <dgm:cxn modelId="{B0DFA7CB-B423-462C-B006-34FB3DB6BB05}" type="presParOf" srcId="{09B0F27C-8CF4-48DA-AB06-460B1C4B591C}" destId="{1CCE44BE-9C02-441D-A94C-2B83BAB75C9B}" srcOrd="0" destOrd="0" presId="urn:microsoft.com/office/officeart/2005/8/layout/lProcess1"/>
    <dgm:cxn modelId="{44F0412C-D12C-4E60-B9F4-BD267954E9DB}" type="presParOf" srcId="{1CCE44BE-9C02-441D-A94C-2B83BAB75C9B}" destId="{AECB74AF-C22D-42A1-92C8-3E37FCDB721B}" srcOrd="0" destOrd="0" presId="urn:microsoft.com/office/officeart/2005/8/layout/lProcess1"/>
    <dgm:cxn modelId="{A2947CB9-188C-4FAB-BFCF-0BDEFB49F8D9}" type="presParOf" srcId="{1CCE44BE-9C02-441D-A94C-2B83BAB75C9B}" destId="{6A1E2351-BAD4-4ADD-965E-96A773F9A5DB}" srcOrd="1" destOrd="0" presId="urn:microsoft.com/office/officeart/2005/8/layout/lProcess1"/>
    <dgm:cxn modelId="{55925AD4-132E-4BF1-A42E-B513A833E5DF}" type="presParOf" srcId="{1CCE44BE-9C02-441D-A94C-2B83BAB75C9B}" destId="{6E50E01A-A32F-4CD3-9140-E9DC796A5753}" srcOrd="2" destOrd="0" presId="urn:microsoft.com/office/officeart/2005/8/layout/lProcess1"/>
    <dgm:cxn modelId="{4794760E-5ED7-4D26-B2D5-8F59F0C38308}" type="presParOf" srcId="{1CCE44BE-9C02-441D-A94C-2B83BAB75C9B}" destId="{1ACF6932-8E6D-4CB8-B95C-1C3AF31FEDF7}" srcOrd="3" destOrd="0" presId="urn:microsoft.com/office/officeart/2005/8/layout/lProcess1"/>
    <dgm:cxn modelId="{E5F0CD6B-8EE6-454C-8C38-ACE6587A1F18}" type="presParOf" srcId="{1CCE44BE-9C02-441D-A94C-2B83BAB75C9B}" destId="{DA0D7D2C-89F2-47B5-9EA4-047E6379746E}" srcOrd="4" destOrd="0" presId="urn:microsoft.com/office/officeart/2005/8/layout/lProcess1"/>
    <dgm:cxn modelId="{BDFBA265-8BA4-4985-BC94-51FA645303F5}" type="presParOf" srcId="{1CCE44BE-9C02-441D-A94C-2B83BAB75C9B}" destId="{62D071DF-6EB4-4621-80F3-EC9D70EE1A86}" srcOrd="5" destOrd="0" presId="urn:microsoft.com/office/officeart/2005/8/layout/lProcess1"/>
    <dgm:cxn modelId="{56D20118-A881-4BBC-B16B-DB6E664FD40D}" type="presParOf" srcId="{1CCE44BE-9C02-441D-A94C-2B83BAB75C9B}" destId="{2D82A2AA-2839-420B-9CCE-BDDB287F55C6}" srcOrd="6" destOrd="0" presId="urn:microsoft.com/office/officeart/2005/8/layout/lProcess1"/>
    <dgm:cxn modelId="{9DAEA5FE-0095-462D-A23F-F0C2A0CAFB2F}" type="presParOf" srcId="{1CCE44BE-9C02-441D-A94C-2B83BAB75C9B}" destId="{2D205618-4543-461C-9CD2-AF8914C92429}" srcOrd="7" destOrd="0" presId="urn:microsoft.com/office/officeart/2005/8/layout/lProcess1"/>
    <dgm:cxn modelId="{B3017CB9-9C9B-4240-B1AB-860EA7A32F01}" type="presParOf" srcId="{1CCE44BE-9C02-441D-A94C-2B83BAB75C9B}" destId="{2BCF5437-85E6-4517-8417-DE5E59390319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0FBBB-C497-4778-8219-F05563584C02}">
      <dsp:nvSpPr>
        <dsp:cNvPr id="0" name=""/>
        <dsp:cNvSpPr/>
      </dsp:nvSpPr>
      <dsp:spPr>
        <a:xfrm>
          <a:off x="6283" y="636"/>
          <a:ext cx="2509407" cy="15056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Derajat</a:t>
          </a:r>
          <a:r>
            <a:rPr lang="en-US" sz="1600" kern="1200" dirty="0"/>
            <a:t> Kesehatan </a:t>
          </a:r>
          <a:r>
            <a:rPr lang="en-US" sz="1600" kern="1200" dirty="0" err="1"/>
            <a:t>ibu</a:t>
          </a:r>
          <a:r>
            <a:rPr lang="en-US" sz="1600" kern="1200" dirty="0"/>
            <a:t> </a:t>
          </a:r>
          <a:r>
            <a:rPr lang="en-US" sz="1600" kern="1200" dirty="0" err="1"/>
            <a:t>rendah</a:t>
          </a:r>
          <a:r>
            <a:rPr lang="en-US" sz="1600" kern="1200" dirty="0"/>
            <a:t> &amp; </a:t>
          </a:r>
          <a:r>
            <a:rPr lang="en-US" sz="1600" kern="1200" dirty="0" err="1"/>
            <a:t>kurangnya</a:t>
          </a:r>
          <a:r>
            <a:rPr lang="en-US" sz="1600" kern="1200" dirty="0"/>
            <a:t> </a:t>
          </a:r>
          <a:r>
            <a:rPr lang="en-US" sz="1600" kern="1200" dirty="0" err="1"/>
            <a:t>kesiapan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hamil</a:t>
          </a:r>
          <a:endParaRPr lang="en-US" sz="1600" kern="1200" dirty="0"/>
        </a:p>
      </dsp:txBody>
      <dsp:txXfrm>
        <a:off x="6283" y="636"/>
        <a:ext cx="2509407" cy="1505644"/>
      </dsp:txXfrm>
    </dsp:sp>
    <dsp:sp modelId="{37C94C87-1571-453B-9AAB-C686DAF8CAA7}">
      <dsp:nvSpPr>
        <dsp:cNvPr id="0" name=""/>
        <dsp:cNvSpPr/>
      </dsp:nvSpPr>
      <dsp:spPr>
        <a:xfrm>
          <a:off x="2766632" y="636"/>
          <a:ext cx="2509407" cy="1505644"/>
        </a:xfrm>
        <a:prstGeom prst="rect">
          <a:avLst/>
        </a:prstGeom>
        <a:solidFill>
          <a:schemeClr val="accent5">
            <a:hueOff val="1531878"/>
            <a:satOff val="-916"/>
            <a:lumOff val="377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kehamilan</a:t>
          </a:r>
          <a:r>
            <a:rPr lang="en-US" sz="1600" kern="1200" dirty="0"/>
            <a:t> yang </a:t>
          </a:r>
          <a:r>
            <a:rPr lang="en-US" sz="1600" kern="1200" dirty="0" err="1"/>
            <a:t>diperoleh</a:t>
          </a:r>
          <a:r>
            <a:rPr lang="en-US" sz="1600" kern="1200" dirty="0"/>
            <a:t> </a:t>
          </a:r>
          <a:r>
            <a:rPr lang="en-US" sz="1600" kern="1200" dirty="0" err="1"/>
            <a:t>kurang</a:t>
          </a:r>
          <a:endParaRPr lang="en-US" sz="1600" kern="1200" dirty="0"/>
        </a:p>
      </dsp:txBody>
      <dsp:txXfrm>
        <a:off x="2766632" y="636"/>
        <a:ext cx="2509407" cy="1505644"/>
      </dsp:txXfrm>
    </dsp:sp>
    <dsp:sp modelId="{4947DCCA-A0A8-4496-A854-E717F9EE8293}">
      <dsp:nvSpPr>
        <dsp:cNvPr id="0" name=""/>
        <dsp:cNvSpPr/>
      </dsp:nvSpPr>
      <dsp:spPr>
        <a:xfrm>
          <a:off x="5526980" y="636"/>
          <a:ext cx="2509407" cy="1505644"/>
        </a:xfrm>
        <a:prstGeom prst="rect">
          <a:avLst/>
        </a:prstGeom>
        <a:solidFill>
          <a:schemeClr val="accent5">
            <a:hueOff val="3063757"/>
            <a:satOff val="-1833"/>
            <a:lumOff val="754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Pertolongan</a:t>
          </a:r>
          <a:r>
            <a:rPr lang="en-US" sz="1600" kern="1200" dirty="0"/>
            <a:t> </a:t>
          </a:r>
          <a:r>
            <a:rPr lang="en-US" sz="1600" kern="1200" dirty="0" err="1"/>
            <a:t>persalinan</a:t>
          </a:r>
          <a:r>
            <a:rPr lang="en-US" sz="1600" kern="1200" dirty="0"/>
            <a:t> &amp; </a:t>
          </a:r>
          <a:r>
            <a:rPr lang="en-US" sz="1600" kern="1200" dirty="0" err="1"/>
            <a:t>perawatan</a:t>
          </a:r>
          <a:r>
            <a:rPr lang="en-US" sz="1600" kern="1200" dirty="0"/>
            <a:t> pada masa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persalinan</a:t>
          </a:r>
          <a:r>
            <a:rPr lang="en-US" sz="1600" kern="1200" dirty="0"/>
            <a:t> </a:t>
          </a:r>
          <a:r>
            <a:rPr lang="en-US" sz="1600" kern="1200" dirty="0" err="1"/>
            <a:t>dini</a:t>
          </a:r>
          <a:r>
            <a:rPr lang="en-US" sz="1600" kern="1200" dirty="0"/>
            <a:t> </a:t>
          </a:r>
          <a:r>
            <a:rPr lang="en-US" sz="1600" kern="1200" dirty="0" err="1"/>
            <a:t>masih</a:t>
          </a:r>
          <a:r>
            <a:rPr lang="en-US" sz="1600" kern="1200" dirty="0"/>
            <a:t> </a:t>
          </a:r>
          <a:r>
            <a:rPr lang="en-US" sz="1600" kern="1200" dirty="0" err="1"/>
            <a:t>kurang</a:t>
          </a:r>
          <a:endParaRPr lang="en-US" sz="1600" kern="1200" dirty="0"/>
        </a:p>
      </dsp:txBody>
      <dsp:txXfrm>
        <a:off x="5526980" y="636"/>
        <a:ext cx="2509407" cy="1505644"/>
      </dsp:txXfrm>
    </dsp:sp>
    <dsp:sp modelId="{8952F5E2-8944-41F6-98BD-AA67C1613018}">
      <dsp:nvSpPr>
        <dsp:cNvPr id="0" name=""/>
        <dsp:cNvSpPr/>
      </dsp:nvSpPr>
      <dsp:spPr>
        <a:xfrm>
          <a:off x="1386457" y="1757222"/>
          <a:ext cx="2509407" cy="1505644"/>
        </a:xfrm>
        <a:prstGeom prst="rect">
          <a:avLst/>
        </a:prstGeom>
        <a:solidFill>
          <a:schemeClr val="accent5">
            <a:hueOff val="4595635"/>
            <a:satOff val="-2749"/>
            <a:lumOff val="1132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Kualitas</a:t>
          </a:r>
          <a:r>
            <a:rPr lang="en-US" sz="1600" kern="1200" dirty="0"/>
            <a:t> </a:t>
          </a:r>
          <a:r>
            <a:rPr lang="en-US" sz="1600" kern="1200" dirty="0" err="1"/>
            <a:t>pelayanan</a:t>
          </a:r>
          <a:r>
            <a:rPr lang="en-US" sz="1600" kern="1200" dirty="0"/>
            <a:t> antenatal </a:t>
          </a:r>
          <a:r>
            <a:rPr lang="en-US" sz="1600" kern="1200" dirty="0" err="1"/>
            <a:t>masih</a:t>
          </a:r>
          <a:r>
            <a:rPr lang="en-US" sz="1600" kern="1200" dirty="0"/>
            <a:t> </a:t>
          </a:r>
          <a:r>
            <a:rPr lang="en-US" sz="1600" kern="1200" dirty="0" err="1"/>
            <a:t>rendah</a:t>
          </a:r>
          <a:r>
            <a:rPr lang="en-US" sz="1600" kern="1200" dirty="0"/>
            <a:t> dan dukun </a:t>
          </a:r>
          <a:r>
            <a:rPr lang="en-US" sz="1600" kern="1200" dirty="0" err="1"/>
            <a:t>bayi</a:t>
          </a:r>
          <a:r>
            <a:rPr lang="en-US" sz="1600" kern="1200" dirty="0"/>
            <a:t>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sepenuhnya</a:t>
          </a:r>
          <a:r>
            <a:rPr lang="en-US" sz="1600" kern="1200" dirty="0"/>
            <a:t> </a:t>
          </a:r>
          <a:r>
            <a:rPr lang="en-US" sz="1600" kern="1200" dirty="0" err="1"/>
            <a:t>mampu</a:t>
          </a:r>
          <a:r>
            <a:rPr lang="en-US" sz="1600" kern="1200" dirty="0"/>
            <a:t> </a:t>
          </a:r>
          <a:r>
            <a:rPr lang="en-US" sz="1600" kern="1200" dirty="0" err="1"/>
            <a:t>melaksanakan</a:t>
          </a:r>
          <a:r>
            <a:rPr lang="en-US" sz="1600" kern="1200" dirty="0"/>
            <a:t> </a:t>
          </a:r>
          <a:r>
            <a:rPr lang="en-US" sz="1600" kern="1200" dirty="0" err="1"/>
            <a:t>deteksi</a:t>
          </a:r>
          <a:r>
            <a:rPr lang="en-US" sz="1600" kern="1200" dirty="0"/>
            <a:t> </a:t>
          </a:r>
          <a:r>
            <a:rPr lang="en-US" sz="1600" kern="1200" dirty="0" err="1"/>
            <a:t>drisiko</a:t>
          </a:r>
          <a:r>
            <a:rPr lang="en-US" sz="1600" kern="1200" dirty="0"/>
            <a:t> </a:t>
          </a:r>
          <a:r>
            <a:rPr lang="en-US" sz="1600" kern="1200" dirty="0" err="1"/>
            <a:t>tinggi</a:t>
          </a:r>
          <a:r>
            <a:rPr lang="en-US" sz="1600" kern="1200" dirty="0"/>
            <a:t> </a:t>
          </a:r>
          <a:r>
            <a:rPr lang="en-US" sz="1600" kern="1200" dirty="0" err="1"/>
            <a:t>sedini</a:t>
          </a:r>
          <a:r>
            <a:rPr lang="en-US" sz="1600" kern="1200" dirty="0"/>
            <a:t> </a:t>
          </a:r>
          <a:r>
            <a:rPr lang="en-US" sz="1600" kern="1200" dirty="0" err="1"/>
            <a:t>mungkin</a:t>
          </a:r>
          <a:endParaRPr lang="en-US" sz="1600" kern="1200" dirty="0"/>
        </a:p>
      </dsp:txBody>
      <dsp:txXfrm>
        <a:off x="1386457" y="1757222"/>
        <a:ext cx="2509407" cy="1505644"/>
      </dsp:txXfrm>
    </dsp:sp>
    <dsp:sp modelId="{10D06608-2B30-4CE5-9236-F1E94E4D4EE9}">
      <dsp:nvSpPr>
        <dsp:cNvPr id="0" name=""/>
        <dsp:cNvSpPr/>
      </dsp:nvSpPr>
      <dsp:spPr>
        <a:xfrm>
          <a:off x="4146806" y="1757222"/>
          <a:ext cx="2509407" cy="1505644"/>
        </a:xfrm>
        <a:prstGeom prst="rect">
          <a:avLst/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Belum </a:t>
          </a:r>
          <a:r>
            <a:rPr lang="en-US" sz="1600" kern="1200" dirty="0" err="1"/>
            <a:t>semua</a:t>
          </a:r>
          <a:r>
            <a:rPr lang="en-US" sz="1600" kern="1200" dirty="0"/>
            <a:t> RS </a:t>
          </a:r>
          <a:r>
            <a:rPr lang="en-US" sz="1600" kern="1200" dirty="0" err="1"/>
            <a:t>kabupaten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rujukan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puskesmas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peralatan</a:t>
          </a:r>
          <a:r>
            <a:rPr lang="en-US" sz="1600" kern="1200" dirty="0"/>
            <a:t> yang </a:t>
          </a:r>
          <a:r>
            <a:rPr lang="en-US" sz="1600" kern="1200" dirty="0" err="1"/>
            <a:t>cukup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melaksanakan</a:t>
          </a:r>
          <a:r>
            <a:rPr lang="en-US" sz="1600" kern="1200" dirty="0"/>
            <a:t> fungi obstetric </a:t>
          </a:r>
          <a:r>
            <a:rPr lang="en-US" sz="1600" kern="1200" dirty="0" err="1"/>
            <a:t>esensial</a:t>
          </a:r>
          <a:endParaRPr lang="en-US" sz="1600" kern="1200" dirty="0"/>
        </a:p>
      </dsp:txBody>
      <dsp:txXfrm>
        <a:off x="4146806" y="1757222"/>
        <a:ext cx="2509407" cy="1505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76B55-1F0D-4B53-9A53-030A1FF4A7EC}">
      <dsp:nvSpPr>
        <dsp:cNvPr id="0" name=""/>
        <dsp:cNvSpPr/>
      </dsp:nvSpPr>
      <dsp:spPr>
        <a:xfrm>
          <a:off x="0" y="313071"/>
          <a:ext cx="8042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EC82A-49A6-4DA6-8F60-84E2C0B9E388}">
      <dsp:nvSpPr>
        <dsp:cNvPr id="0" name=""/>
        <dsp:cNvSpPr/>
      </dsp:nvSpPr>
      <dsp:spPr>
        <a:xfrm>
          <a:off x="402133" y="47391"/>
          <a:ext cx="562987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796" tIns="0" rIns="2127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Riwayat </a:t>
          </a:r>
          <a:r>
            <a:rPr lang="en-US" sz="1800" kern="1200" dirty="0" err="1"/>
            <a:t>medis</a:t>
          </a:r>
          <a:r>
            <a:rPr lang="en-US" sz="1800" kern="1200" dirty="0"/>
            <a:t> &amp; </a:t>
          </a:r>
          <a:r>
            <a:rPr lang="en-US" sz="1800" kern="1200" dirty="0" err="1"/>
            <a:t>pembedahan</a:t>
          </a:r>
          <a:endParaRPr lang="en-US" sz="1800" kern="1200" dirty="0"/>
        </a:p>
      </dsp:txBody>
      <dsp:txXfrm>
        <a:off x="428072" y="73330"/>
        <a:ext cx="5577992" cy="479482"/>
      </dsp:txXfrm>
    </dsp:sp>
    <dsp:sp modelId="{C658373D-3E9C-4760-ADBE-507FB9FCA07C}">
      <dsp:nvSpPr>
        <dsp:cNvPr id="0" name=""/>
        <dsp:cNvSpPr/>
      </dsp:nvSpPr>
      <dsp:spPr>
        <a:xfrm>
          <a:off x="0" y="1129552"/>
          <a:ext cx="8042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49E0D-54F1-4ED5-AB78-77208E9331F4}">
      <dsp:nvSpPr>
        <dsp:cNvPr id="0" name=""/>
        <dsp:cNvSpPr/>
      </dsp:nvSpPr>
      <dsp:spPr>
        <a:xfrm>
          <a:off x="402133" y="863872"/>
          <a:ext cx="562987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796" tIns="0" rIns="2127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Riwayat </a:t>
          </a:r>
          <a:r>
            <a:rPr lang="en-US" sz="1800" kern="1200" dirty="0" err="1"/>
            <a:t>Obstetrik</a:t>
          </a:r>
          <a:endParaRPr lang="en-US" sz="1800" kern="1200" dirty="0"/>
        </a:p>
      </dsp:txBody>
      <dsp:txXfrm>
        <a:off x="428072" y="889811"/>
        <a:ext cx="5577992" cy="479482"/>
      </dsp:txXfrm>
    </dsp:sp>
    <dsp:sp modelId="{1FF5E27F-07FA-4075-875C-E261EE86FEEA}">
      <dsp:nvSpPr>
        <dsp:cNvPr id="0" name=""/>
        <dsp:cNvSpPr/>
      </dsp:nvSpPr>
      <dsp:spPr>
        <a:xfrm>
          <a:off x="0" y="1946032"/>
          <a:ext cx="8042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5BD33-DE9A-4398-8970-B9361C1BD0D5}">
      <dsp:nvSpPr>
        <dsp:cNvPr id="0" name=""/>
        <dsp:cNvSpPr/>
      </dsp:nvSpPr>
      <dsp:spPr>
        <a:xfrm>
          <a:off x="402133" y="1680352"/>
          <a:ext cx="562987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796" tIns="0" rIns="2127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Riwayat </a:t>
          </a:r>
          <a:r>
            <a:rPr lang="en-US" sz="1800" kern="1200" dirty="0" err="1"/>
            <a:t>ginekologi</a:t>
          </a:r>
          <a:endParaRPr lang="en-US" sz="1800" kern="1200" dirty="0"/>
        </a:p>
      </dsp:txBody>
      <dsp:txXfrm>
        <a:off x="428072" y="1706291"/>
        <a:ext cx="5577992" cy="479482"/>
      </dsp:txXfrm>
    </dsp:sp>
    <dsp:sp modelId="{5A3E0FB5-F6B3-4A75-8FFC-FF66017D5EAD}">
      <dsp:nvSpPr>
        <dsp:cNvPr id="0" name=""/>
        <dsp:cNvSpPr/>
      </dsp:nvSpPr>
      <dsp:spPr>
        <a:xfrm>
          <a:off x="0" y="2762512"/>
          <a:ext cx="8042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FF30-0E78-4D25-863E-97B792AF365A}">
      <dsp:nvSpPr>
        <dsp:cNvPr id="0" name=""/>
        <dsp:cNvSpPr/>
      </dsp:nvSpPr>
      <dsp:spPr>
        <a:xfrm>
          <a:off x="402133" y="2496832"/>
          <a:ext cx="562987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796" tIns="0" rIns="2127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Usia</a:t>
          </a:r>
          <a:r>
            <a:rPr lang="en-US" sz="1800" kern="1200" dirty="0"/>
            <a:t> </a:t>
          </a:r>
        </a:p>
      </dsp:txBody>
      <dsp:txXfrm>
        <a:off x="428072" y="2522771"/>
        <a:ext cx="557799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DD981-44D6-4C24-9888-9D1852CD7D31}">
      <dsp:nvSpPr>
        <dsp:cNvPr id="0" name=""/>
        <dsp:cNvSpPr/>
      </dsp:nvSpPr>
      <dsp:spPr>
        <a:xfrm>
          <a:off x="0" y="0"/>
          <a:ext cx="6035040" cy="905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Makrosomia</a:t>
          </a:r>
          <a:r>
            <a:rPr lang="en-US" sz="3700" kern="1200" dirty="0"/>
            <a:t> (&gt; 4000 </a:t>
          </a:r>
          <a:r>
            <a:rPr lang="en-US" sz="3700" kern="1200" dirty="0" err="1"/>
            <a:t>gr</a:t>
          </a:r>
          <a:r>
            <a:rPr lang="en-US" sz="3700" kern="1200" dirty="0"/>
            <a:t>)</a:t>
          </a:r>
        </a:p>
      </dsp:txBody>
      <dsp:txXfrm>
        <a:off x="26514" y="26514"/>
        <a:ext cx="4981704" cy="852227"/>
      </dsp:txXfrm>
    </dsp:sp>
    <dsp:sp modelId="{F1B52670-034D-4D59-B134-B2ACC4549187}">
      <dsp:nvSpPr>
        <dsp:cNvPr id="0" name=""/>
        <dsp:cNvSpPr/>
      </dsp:nvSpPr>
      <dsp:spPr>
        <a:xfrm>
          <a:off x="505434" y="1069847"/>
          <a:ext cx="6035040" cy="905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14520"/>
                <a:satOff val="-4426"/>
                <a:lumOff val="28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14520"/>
                <a:satOff val="-4426"/>
                <a:lumOff val="28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14520"/>
                <a:satOff val="-4426"/>
                <a:lumOff val="28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Diabetes </a:t>
          </a:r>
          <a:r>
            <a:rPr lang="en-US" sz="3700" kern="1200" dirty="0" err="1"/>
            <a:t>Gestasional</a:t>
          </a:r>
          <a:endParaRPr lang="en-US" sz="3700" kern="1200" dirty="0"/>
        </a:p>
      </dsp:txBody>
      <dsp:txXfrm>
        <a:off x="531948" y="1096361"/>
        <a:ext cx="4888161" cy="852227"/>
      </dsp:txXfrm>
    </dsp:sp>
    <dsp:sp modelId="{DCEC1B4C-F79D-4C76-8ADF-DC9A2CFE2F77}">
      <dsp:nvSpPr>
        <dsp:cNvPr id="0" name=""/>
        <dsp:cNvSpPr/>
      </dsp:nvSpPr>
      <dsp:spPr>
        <a:xfrm>
          <a:off x="1003325" y="2139695"/>
          <a:ext cx="6035040" cy="905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29041"/>
                <a:satOff val="-8853"/>
                <a:lumOff val="562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229041"/>
                <a:satOff val="-8853"/>
                <a:lumOff val="562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229041"/>
                <a:satOff val="-8853"/>
                <a:lumOff val="562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Multiparitas</a:t>
          </a:r>
          <a:endParaRPr lang="en-US" sz="3700" kern="1200" dirty="0"/>
        </a:p>
      </dsp:txBody>
      <dsp:txXfrm>
        <a:off x="1029839" y="2166209"/>
        <a:ext cx="4895704" cy="852227"/>
      </dsp:txXfrm>
    </dsp:sp>
    <dsp:sp modelId="{F80BA8DB-C968-483C-B70B-9716E599179D}">
      <dsp:nvSpPr>
        <dsp:cNvPr id="0" name=""/>
        <dsp:cNvSpPr/>
      </dsp:nvSpPr>
      <dsp:spPr>
        <a:xfrm>
          <a:off x="1508759" y="3209543"/>
          <a:ext cx="6035040" cy="905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43561"/>
                <a:satOff val="-13279"/>
                <a:lumOff val="843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343561"/>
                <a:satOff val="-13279"/>
                <a:lumOff val="843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343561"/>
                <a:satOff val="-13279"/>
                <a:lumOff val="843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Persalinan</a:t>
          </a:r>
          <a:r>
            <a:rPr lang="en-US" sz="3700" kern="1200" dirty="0"/>
            <a:t> Post Term</a:t>
          </a:r>
        </a:p>
      </dsp:txBody>
      <dsp:txXfrm>
        <a:off x="1535273" y="3236057"/>
        <a:ext cx="4888161" cy="852227"/>
      </dsp:txXfrm>
    </dsp:sp>
    <dsp:sp modelId="{64AAA93C-A3A2-469E-AC2A-257F3B81E8B8}">
      <dsp:nvSpPr>
        <dsp:cNvPr id="0" name=""/>
        <dsp:cNvSpPr/>
      </dsp:nvSpPr>
      <dsp:spPr>
        <a:xfrm>
          <a:off x="5446623" y="693343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579017" y="693343"/>
        <a:ext cx="323628" cy="442783"/>
      </dsp:txXfrm>
    </dsp:sp>
    <dsp:sp modelId="{F4E5DAFB-45E6-4BB6-A3FF-E369F5B88C83}">
      <dsp:nvSpPr>
        <dsp:cNvPr id="0" name=""/>
        <dsp:cNvSpPr/>
      </dsp:nvSpPr>
      <dsp:spPr>
        <a:xfrm>
          <a:off x="5952058" y="1763191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934701"/>
            <a:satOff val="1207"/>
            <a:lumOff val="6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934701"/>
              <a:satOff val="1207"/>
              <a:lumOff val="61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84452" y="1763191"/>
        <a:ext cx="323628" cy="442783"/>
      </dsp:txXfrm>
    </dsp:sp>
    <dsp:sp modelId="{EB014FD0-D888-4CCF-BEB4-4CC8400A5AEB}">
      <dsp:nvSpPr>
        <dsp:cNvPr id="0" name=""/>
        <dsp:cNvSpPr/>
      </dsp:nvSpPr>
      <dsp:spPr>
        <a:xfrm>
          <a:off x="6449949" y="2833039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869402"/>
            <a:satOff val="2414"/>
            <a:lumOff val="12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869402"/>
              <a:satOff val="2414"/>
              <a:lumOff val="12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582343" y="2833039"/>
        <a:ext cx="323628" cy="442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61EB3-CD44-4162-B125-F1592F0F3A2A}">
      <dsp:nvSpPr>
        <dsp:cNvPr id="0" name=""/>
        <dsp:cNvSpPr/>
      </dsp:nvSpPr>
      <dsp:spPr>
        <a:xfrm rot="16200000">
          <a:off x="-1042661" y="1043470"/>
          <a:ext cx="4190999" cy="210405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271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Kepala</a:t>
          </a:r>
          <a:r>
            <a:rPr lang="en-US" sz="2500" kern="1200" dirty="0"/>
            <a:t> </a:t>
          </a:r>
          <a:r>
            <a:rPr lang="en-US" sz="2500" kern="1200" dirty="0" err="1"/>
            <a:t>seperti</a:t>
          </a:r>
          <a:r>
            <a:rPr lang="en-US" sz="2500" kern="1200" dirty="0"/>
            <a:t> </a:t>
          </a:r>
          <a:r>
            <a:rPr lang="en-US" sz="2500" kern="1200" dirty="0" err="1"/>
            <a:t>tertahan</a:t>
          </a:r>
          <a:r>
            <a:rPr lang="en-US" sz="2500" kern="1200" dirty="0"/>
            <a:t> </a:t>
          </a:r>
          <a:r>
            <a:rPr lang="en-US" sz="2500" kern="1200" dirty="0" err="1"/>
            <a:t>di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vagina</a:t>
          </a:r>
        </a:p>
      </dsp:txBody>
      <dsp:txXfrm rot="5400000">
        <a:off x="810" y="838199"/>
        <a:ext cx="2104057" cy="2514599"/>
      </dsp:txXfrm>
    </dsp:sp>
    <dsp:sp modelId="{08236851-DEFD-4A00-BF1C-A2EFCDD6D365}">
      <dsp:nvSpPr>
        <dsp:cNvPr id="0" name=""/>
        <dsp:cNvSpPr/>
      </dsp:nvSpPr>
      <dsp:spPr>
        <a:xfrm rot="16200000">
          <a:off x="1219200" y="1043470"/>
          <a:ext cx="4190999" cy="2104057"/>
        </a:xfrm>
        <a:prstGeom prst="flowChartManualOperation">
          <a:avLst/>
        </a:prstGeom>
        <a:gradFill rotWithShape="0">
          <a:gsLst>
            <a:gs pos="0">
              <a:schemeClr val="accent3">
                <a:hueOff val="-1625552"/>
                <a:satOff val="15006"/>
                <a:lumOff val="-647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625552"/>
                <a:satOff val="15006"/>
                <a:lumOff val="-647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625552"/>
                <a:satOff val="15006"/>
                <a:lumOff val="-647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271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Kepala</a:t>
          </a:r>
          <a:r>
            <a:rPr lang="en-US" sz="2500" kern="1200" dirty="0"/>
            <a:t> </a:t>
          </a:r>
          <a:r>
            <a:rPr lang="en-US" sz="2500" kern="1200" dirty="0" err="1"/>
            <a:t>lahir</a:t>
          </a:r>
          <a:r>
            <a:rPr lang="en-US" sz="2500" kern="1200" dirty="0"/>
            <a:t> </a:t>
          </a:r>
          <a:r>
            <a:rPr lang="en-US" sz="2500" kern="1200" dirty="0" err="1"/>
            <a:t>tetapi</a:t>
          </a:r>
          <a:r>
            <a:rPr lang="en-US" sz="2500" kern="1200" dirty="0"/>
            <a:t>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terjadi</a:t>
          </a:r>
          <a:r>
            <a:rPr lang="en-US" sz="2500" kern="1200" dirty="0"/>
            <a:t> </a:t>
          </a:r>
          <a:r>
            <a:rPr lang="en-US" sz="2500" kern="1200" dirty="0" err="1"/>
            <a:t>putaran</a:t>
          </a:r>
          <a:r>
            <a:rPr lang="en-US" sz="2500" kern="1200" dirty="0"/>
            <a:t> </a:t>
          </a:r>
          <a:r>
            <a:rPr lang="en-US" sz="2500" kern="1200" dirty="0" err="1"/>
            <a:t>paksi</a:t>
          </a:r>
          <a:r>
            <a:rPr lang="en-US" sz="2500" kern="1200" dirty="0"/>
            <a:t> </a:t>
          </a:r>
          <a:r>
            <a:rPr lang="en-US" sz="2500" kern="1200" dirty="0" err="1"/>
            <a:t>luar</a:t>
          </a:r>
          <a:endParaRPr lang="en-US" sz="2500" kern="1200" dirty="0"/>
        </a:p>
      </dsp:txBody>
      <dsp:txXfrm rot="5400000">
        <a:off x="2262671" y="838199"/>
        <a:ext cx="2104057" cy="2514599"/>
      </dsp:txXfrm>
    </dsp:sp>
    <dsp:sp modelId="{6956FB0F-2C2F-468E-8CDD-078D4C21A0D1}">
      <dsp:nvSpPr>
        <dsp:cNvPr id="0" name=""/>
        <dsp:cNvSpPr/>
      </dsp:nvSpPr>
      <dsp:spPr>
        <a:xfrm rot="16200000">
          <a:off x="3481062" y="1043470"/>
          <a:ext cx="4190999" cy="2104057"/>
        </a:xfrm>
        <a:prstGeom prst="flowChartManualOperation">
          <a:avLst/>
        </a:prstGeom>
        <a:gradFill rotWithShape="0">
          <a:gsLst>
            <a:gs pos="0">
              <a:schemeClr val="accent3">
                <a:hueOff val="-3251104"/>
                <a:satOff val="30012"/>
                <a:lumOff val="-1294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251104"/>
                <a:satOff val="30012"/>
                <a:lumOff val="-1294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251104"/>
                <a:satOff val="30012"/>
                <a:lumOff val="-1294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271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Kepala</a:t>
          </a:r>
          <a:r>
            <a:rPr lang="en-US" sz="2500" kern="1200" dirty="0"/>
            <a:t> </a:t>
          </a:r>
          <a:r>
            <a:rPr lang="en-US" sz="2500" kern="1200" dirty="0" err="1"/>
            <a:t>sempat</a:t>
          </a:r>
          <a:r>
            <a:rPr lang="en-US" sz="2500" kern="1200" dirty="0"/>
            <a:t> </a:t>
          </a:r>
          <a:r>
            <a:rPr lang="en-US" sz="2500" kern="1200" dirty="0" err="1"/>
            <a:t>keluar</a:t>
          </a:r>
          <a:r>
            <a:rPr lang="en-US" sz="2500" kern="1200" dirty="0"/>
            <a:t> </a:t>
          </a:r>
          <a:r>
            <a:rPr lang="en-US" sz="2500" kern="1200" dirty="0" err="1"/>
            <a:t>tetapi</a:t>
          </a:r>
          <a:r>
            <a:rPr lang="en-US" sz="2500" kern="1200" dirty="0"/>
            <a:t> </a:t>
          </a:r>
          <a:r>
            <a:rPr lang="en-US" sz="2500" kern="1200" dirty="0" err="1"/>
            <a:t>tertarik</a:t>
          </a:r>
          <a:r>
            <a:rPr lang="en-US" sz="2500" kern="1200" dirty="0"/>
            <a:t> </a:t>
          </a:r>
          <a:r>
            <a:rPr lang="en-US" sz="2500" kern="1200" dirty="0" err="1"/>
            <a:t>kembali</a:t>
          </a:r>
          <a:r>
            <a:rPr lang="en-US" sz="2500" kern="1200" dirty="0"/>
            <a:t> </a:t>
          </a:r>
          <a:r>
            <a:rPr lang="en-US" sz="2500" kern="1200" dirty="0" err="1"/>
            <a:t>ke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vagina (turtle sign)</a:t>
          </a:r>
        </a:p>
      </dsp:txBody>
      <dsp:txXfrm rot="5400000">
        <a:off x="4524533" y="838199"/>
        <a:ext cx="2104057" cy="2514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EE804-D260-4C86-AF35-BBFE0203C6DC}">
      <dsp:nvSpPr>
        <dsp:cNvPr id="0" name=""/>
        <dsp:cNvSpPr/>
      </dsp:nvSpPr>
      <dsp:spPr>
        <a:xfrm>
          <a:off x="0" y="93275"/>
          <a:ext cx="7467600" cy="2345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Setelah</a:t>
          </a:r>
          <a:r>
            <a:rPr lang="en-US" sz="2400" kern="1200" dirty="0"/>
            <a:t> </a:t>
          </a:r>
          <a:r>
            <a:rPr lang="en-US" sz="2400" kern="1200" dirty="0" err="1"/>
            <a:t>kelahiran</a:t>
          </a:r>
          <a:r>
            <a:rPr lang="en-US" sz="2400" kern="1200" dirty="0"/>
            <a:t> </a:t>
          </a:r>
          <a:r>
            <a:rPr lang="en-US" sz="2400" kern="1200" dirty="0" err="1"/>
            <a:t>kepala</a:t>
          </a:r>
          <a:r>
            <a:rPr lang="en-US" sz="2400" kern="1200" dirty="0"/>
            <a:t>, </a:t>
          </a:r>
          <a:r>
            <a:rPr lang="en-US" sz="2400" kern="1200" dirty="0" err="1"/>
            <a:t>akan</a:t>
          </a:r>
          <a:r>
            <a:rPr lang="en-US" sz="2400" kern="1200" dirty="0"/>
            <a:t> </a:t>
          </a:r>
          <a:r>
            <a:rPr lang="en-US" sz="2400" kern="1200" dirty="0" err="1"/>
            <a:t>terjadi</a:t>
          </a:r>
          <a:r>
            <a:rPr lang="en-US" sz="2400" kern="1200" dirty="0"/>
            <a:t> </a:t>
          </a:r>
          <a:r>
            <a:rPr lang="en-US" sz="2400" kern="1200" dirty="0" err="1"/>
            <a:t>putaran</a:t>
          </a:r>
          <a:r>
            <a:rPr lang="en-US" sz="2400" kern="1200" dirty="0"/>
            <a:t> </a:t>
          </a:r>
          <a:r>
            <a:rPr lang="en-US" sz="2400" kern="1200" dirty="0" err="1"/>
            <a:t>paksi</a:t>
          </a:r>
          <a:r>
            <a:rPr lang="en-US" sz="2400" kern="1200" dirty="0"/>
            <a:t> </a:t>
          </a:r>
          <a:r>
            <a:rPr lang="en-US" sz="2400" kern="1200" dirty="0" err="1"/>
            <a:t>luar</a:t>
          </a:r>
          <a:r>
            <a:rPr lang="en-US" sz="2400" kern="1200" dirty="0"/>
            <a:t> yang </a:t>
          </a:r>
          <a:r>
            <a:rPr lang="en-US" sz="2400" kern="1200" dirty="0" err="1"/>
            <a:t>menyebabkan</a:t>
          </a:r>
          <a:r>
            <a:rPr lang="en-US" sz="2400" kern="1200" dirty="0"/>
            <a:t> </a:t>
          </a:r>
          <a:r>
            <a:rPr lang="en-US" sz="2400" kern="1200" dirty="0" err="1"/>
            <a:t>kepala</a:t>
          </a:r>
          <a:r>
            <a:rPr lang="en-US" sz="2400" kern="1200" dirty="0"/>
            <a:t> </a:t>
          </a:r>
          <a:r>
            <a:rPr lang="en-US" sz="2400" kern="1200" dirty="0" err="1"/>
            <a:t>berada</a:t>
          </a:r>
          <a:r>
            <a:rPr lang="en-US" sz="2400" kern="1200" dirty="0"/>
            <a:t> </a:t>
          </a:r>
          <a:r>
            <a:rPr lang="en-US" sz="2400" kern="1200" dirty="0" err="1"/>
            <a:t>pada</a:t>
          </a:r>
          <a:r>
            <a:rPr lang="en-US" sz="2400" kern="1200" dirty="0"/>
            <a:t> </a:t>
          </a:r>
          <a:r>
            <a:rPr lang="en-US" sz="2400" kern="1200" dirty="0" err="1"/>
            <a:t>sumbu</a:t>
          </a:r>
          <a:r>
            <a:rPr lang="en-US" sz="2400" kern="1200" dirty="0"/>
            <a:t> normal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tulang</a:t>
          </a:r>
          <a:r>
            <a:rPr lang="en-US" sz="2400" kern="1200" dirty="0"/>
            <a:t> </a:t>
          </a:r>
          <a:r>
            <a:rPr lang="en-US" sz="2400" kern="1200" dirty="0" err="1"/>
            <a:t>belakang</a:t>
          </a:r>
          <a:r>
            <a:rPr lang="en-US" sz="2400" kern="1200" dirty="0"/>
            <a:t> </a:t>
          </a:r>
          <a:r>
            <a:rPr lang="en-US" sz="2400" kern="1200" dirty="0" err="1"/>
            <a:t>bahu</a:t>
          </a:r>
          <a:r>
            <a:rPr lang="en-US" sz="2400" kern="1200" dirty="0"/>
            <a:t> </a:t>
          </a:r>
          <a:r>
            <a:rPr lang="en-US" sz="2400" kern="1200" dirty="0" err="1"/>
            <a:t>pada</a:t>
          </a:r>
          <a:r>
            <a:rPr lang="en-US" sz="2400" kern="1200" dirty="0"/>
            <a:t> </a:t>
          </a:r>
          <a:r>
            <a:rPr lang="en-US" sz="2400" kern="1200" dirty="0" err="1"/>
            <a:t>umumnya</a:t>
          </a:r>
          <a:r>
            <a:rPr lang="en-US" sz="2400" kern="1200" dirty="0"/>
            <a:t> </a:t>
          </a:r>
          <a:r>
            <a:rPr lang="en-US" sz="2400" kern="1200" dirty="0" err="1"/>
            <a:t>akan</a:t>
          </a:r>
          <a:r>
            <a:rPr lang="en-US" sz="2400" kern="1200" dirty="0"/>
            <a:t> </a:t>
          </a:r>
          <a:r>
            <a:rPr lang="en-US" sz="2400" kern="1200" dirty="0" err="1"/>
            <a:t>berada</a:t>
          </a:r>
          <a:r>
            <a:rPr lang="en-US" sz="2400" kern="1200" dirty="0"/>
            <a:t> </a:t>
          </a:r>
          <a:r>
            <a:rPr lang="en-US" sz="2400" kern="1200" dirty="0" err="1"/>
            <a:t>pada</a:t>
          </a:r>
          <a:r>
            <a:rPr lang="en-US" sz="2400" kern="1200" dirty="0"/>
            <a:t> </a:t>
          </a:r>
          <a:r>
            <a:rPr lang="en-US" sz="2400" kern="1200" dirty="0" err="1"/>
            <a:t>sumbu</a:t>
          </a:r>
          <a:r>
            <a:rPr lang="en-US" sz="2400" kern="1200" dirty="0"/>
            <a:t> miring (oblique) </a:t>
          </a:r>
          <a:r>
            <a:rPr lang="en-US" sz="2400" kern="1200" dirty="0" err="1"/>
            <a:t>di</a:t>
          </a:r>
          <a:r>
            <a:rPr lang="en-US" sz="2400" kern="1200" dirty="0"/>
            <a:t> </a:t>
          </a:r>
          <a:r>
            <a:rPr lang="en-US" sz="2400" kern="1200" dirty="0" err="1"/>
            <a:t>bawah</a:t>
          </a:r>
          <a:r>
            <a:rPr lang="en-US" sz="2400" kern="1200" dirty="0"/>
            <a:t> </a:t>
          </a:r>
          <a:r>
            <a:rPr lang="en-US" sz="2400" kern="1200" dirty="0" err="1"/>
            <a:t>ramus</a:t>
          </a:r>
          <a:r>
            <a:rPr lang="en-US" sz="2400" kern="1200" dirty="0"/>
            <a:t> </a:t>
          </a:r>
          <a:r>
            <a:rPr lang="en-US" sz="2400" kern="1200" dirty="0" err="1"/>
            <a:t>simpisis</a:t>
          </a:r>
          <a:r>
            <a:rPr lang="en-US" sz="2400" kern="1200" dirty="0"/>
            <a:t>.</a:t>
          </a:r>
        </a:p>
      </dsp:txBody>
      <dsp:txXfrm>
        <a:off x="114480" y="207755"/>
        <a:ext cx="7238640" cy="2116168"/>
      </dsp:txXfrm>
    </dsp:sp>
    <dsp:sp modelId="{0BF2D3A8-3DC5-4A81-9FCF-78EDEB9DF7E8}">
      <dsp:nvSpPr>
        <dsp:cNvPr id="0" name=""/>
        <dsp:cNvSpPr/>
      </dsp:nvSpPr>
      <dsp:spPr>
        <a:xfrm>
          <a:off x="0" y="2504644"/>
          <a:ext cx="7467600" cy="2580631"/>
        </a:xfrm>
        <a:prstGeom prst="roundRect">
          <a:avLst/>
        </a:prstGeom>
        <a:solidFill>
          <a:schemeClr val="accent3">
            <a:hueOff val="-3251104"/>
            <a:satOff val="30012"/>
            <a:lumOff val="-1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Dorongan</a:t>
          </a:r>
          <a:r>
            <a:rPr lang="en-US" sz="2300" kern="1200" dirty="0"/>
            <a:t> </a:t>
          </a:r>
          <a:r>
            <a:rPr lang="en-US" sz="2300" kern="1200" dirty="0" err="1"/>
            <a:t>pada</a:t>
          </a:r>
          <a:r>
            <a:rPr lang="en-US" sz="2300" kern="1200" dirty="0"/>
            <a:t> </a:t>
          </a:r>
          <a:r>
            <a:rPr lang="en-US" sz="2300" kern="1200" dirty="0" err="1"/>
            <a:t>saat</a:t>
          </a:r>
          <a:r>
            <a:rPr lang="en-US" sz="2300" kern="1200" dirty="0"/>
            <a:t> </a:t>
          </a:r>
          <a:r>
            <a:rPr lang="en-US" sz="2300" kern="1200" dirty="0" err="1"/>
            <a:t>meneran</a:t>
          </a:r>
          <a:r>
            <a:rPr lang="en-US" sz="2300" kern="1200" dirty="0"/>
            <a:t>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menyebabkan</a:t>
          </a:r>
          <a:r>
            <a:rPr lang="en-US" sz="2300" kern="1200" dirty="0"/>
            <a:t> </a:t>
          </a:r>
          <a:r>
            <a:rPr lang="en-US" sz="2300" kern="1200" dirty="0" err="1"/>
            <a:t>bahu</a:t>
          </a:r>
          <a:r>
            <a:rPr lang="en-US" sz="2300" kern="1200" dirty="0"/>
            <a:t> anterior </a:t>
          </a:r>
          <a:r>
            <a:rPr lang="en-US" sz="2300" kern="1200" dirty="0" err="1"/>
            <a:t>berada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bawah</a:t>
          </a:r>
          <a:r>
            <a:rPr lang="en-US" sz="2300" kern="1200" dirty="0"/>
            <a:t> pubis, </a:t>
          </a:r>
          <a:r>
            <a:rPr lang="en-US" sz="2300" kern="1200" dirty="0" err="1"/>
            <a:t>bila</a:t>
          </a:r>
          <a:r>
            <a:rPr lang="en-US" sz="2300" kern="1200" dirty="0"/>
            <a:t> </a:t>
          </a:r>
          <a:r>
            <a:rPr lang="en-US" sz="2300" kern="1200" dirty="0" err="1"/>
            <a:t>bahu</a:t>
          </a:r>
          <a:r>
            <a:rPr lang="en-US" sz="2300" kern="1200" dirty="0"/>
            <a:t> </a:t>
          </a:r>
          <a:r>
            <a:rPr lang="en-US" sz="2300" kern="1200" dirty="0" err="1"/>
            <a:t>gagal</a:t>
          </a:r>
          <a:r>
            <a:rPr lang="en-US" sz="2300" kern="1200" dirty="0"/>
            <a:t>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kern="1200" dirty="0" err="1"/>
            <a:t>mengadakan</a:t>
          </a:r>
          <a:r>
            <a:rPr lang="en-US" sz="2300" kern="1200" dirty="0"/>
            <a:t> </a:t>
          </a:r>
          <a:r>
            <a:rPr lang="en-US" sz="2300" kern="1200" dirty="0" err="1"/>
            <a:t>putaran</a:t>
          </a:r>
          <a:r>
            <a:rPr lang="en-US" sz="2300" kern="1200" dirty="0"/>
            <a:t> </a:t>
          </a:r>
          <a:r>
            <a:rPr lang="en-US" sz="2300" kern="1200" dirty="0" err="1"/>
            <a:t>menyesuaikan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sumbu</a:t>
          </a:r>
          <a:r>
            <a:rPr lang="en-US" sz="2300" kern="1200" dirty="0"/>
            <a:t> miring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tetap</a:t>
          </a:r>
          <a:r>
            <a:rPr lang="en-US" sz="2300" kern="1200" dirty="0"/>
            <a:t> </a:t>
          </a:r>
          <a:r>
            <a:rPr lang="en-US" sz="2300" kern="1200" dirty="0" err="1"/>
            <a:t>berada</a:t>
          </a:r>
          <a:r>
            <a:rPr lang="en-US" sz="2300" kern="1200" dirty="0"/>
            <a:t> </a:t>
          </a:r>
          <a:r>
            <a:rPr lang="en-US" sz="2300" kern="1200" dirty="0" err="1"/>
            <a:t>pada</a:t>
          </a:r>
          <a:r>
            <a:rPr lang="en-US" sz="2300" kern="1200" dirty="0"/>
            <a:t> </a:t>
          </a:r>
          <a:r>
            <a:rPr lang="en-US" sz="2300" kern="1200" dirty="0" err="1"/>
            <a:t>posisi</a:t>
          </a:r>
          <a:r>
            <a:rPr lang="en-US" sz="2300" kern="1200" dirty="0"/>
            <a:t> </a:t>
          </a:r>
          <a:r>
            <a:rPr lang="en-US" sz="2300" kern="1200" dirty="0" err="1"/>
            <a:t>anteroposterior</a:t>
          </a:r>
          <a:r>
            <a:rPr lang="en-US" sz="2300" kern="1200" dirty="0"/>
            <a:t>, </a:t>
          </a:r>
          <a:r>
            <a:rPr lang="en-US" sz="2300" kern="1200" dirty="0" err="1"/>
            <a:t>pada</a:t>
          </a:r>
          <a:r>
            <a:rPr lang="en-US" sz="2300" kern="1200" dirty="0"/>
            <a:t> </a:t>
          </a:r>
          <a:r>
            <a:rPr lang="en-US" sz="2300" kern="1200" dirty="0" err="1"/>
            <a:t>bayi</a:t>
          </a:r>
          <a:r>
            <a:rPr lang="en-US" sz="2300" kern="1200" dirty="0"/>
            <a:t> yang </a:t>
          </a:r>
          <a:r>
            <a:rPr lang="en-US" sz="2300" kern="1200" dirty="0" err="1"/>
            <a:t>besar</a:t>
          </a:r>
          <a:r>
            <a:rPr lang="en-US" sz="2300" kern="1200" dirty="0"/>
            <a:t>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terjadi</a:t>
          </a:r>
          <a:r>
            <a:rPr lang="en-US" sz="2300" kern="1200" dirty="0"/>
            <a:t> </a:t>
          </a:r>
          <a:r>
            <a:rPr lang="en-US" sz="2300" kern="1200" dirty="0" err="1"/>
            <a:t>benturan</a:t>
          </a:r>
          <a:r>
            <a:rPr lang="en-US" sz="2300" kern="1200" dirty="0"/>
            <a:t> </a:t>
          </a:r>
          <a:r>
            <a:rPr lang="en-US" sz="2300" kern="1200" dirty="0" err="1"/>
            <a:t>bahu</a:t>
          </a:r>
          <a:r>
            <a:rPr lang="en-US" sz="2300" kern="1200" dirty="0"/>
            <a:t> anterior </a:t>
          </a:r>
          <a:r>
            <a:rPr lang="en-US" sz="2300" kern="1200" dirty="0" err="1"/>
            <a:t>terhadap</a:t>
          </a:r>
          <a:r>
            <a:rPr lang="en-US" sz="2300" kern="1200" dirty="0"/>
            <a:t> </a:t>
          </a:r>
          <a:r>
            <a:rPr lang="en-US" sz="2300" kern="1200" dirty="0" err="1"/>
            <a:t>simfisis</a:t>
          </a:r>
          <a:r>
            <a:rPr lang="en-US" sz="2300" kern="1200" dirty="0"/>
            <a:t> </a:t>
          </a:r>
          <a:r>
            <a:rPr lang="en-US" sz="2300" kern="1200" dirty="0" err="1"/>
            <a:t>sehingga</a:t>
          </a:r>
          <a:r>
            <a:rPr lang="en-US" sz="2300" kern="1200" dirty="0"/>
            <a:t> </a:t>
          </a:r>
          <a:r>
            <a:rPr lang="en-US" sz="2300" kern="1200" dirty="0" err="1"/>
            <a:t>bahu</a:t>
          </a:r>
          <a:r>
            <a:rPr lang="en-US" sz="2300" kern="1200" dirty="0"/>
            <a:t> </a:t>
          </a:r>
          <a:r>
            <a:rPr lang="en-US" sz="2300" kern="1200" dirty="0" err="1"/>
            <a:t>tidk</a:t>
          </a:r>
          <a:r>
            <a:rPr lang="en-US" sz="2300" kern="1200" dirty="0"/>
            <a:t> </a:t>
          </a:r>
          <a:r>
            <a:rPr lang="en-US" sz="2300" kern="1200" dirty="0" err="1"/>
            <a:t>bisa</a:t>
          </a:r>
          <a:r>
            <a:rPr lang="en-US" sz="2300" kern="1200" dirty="0"/>
            <a:t> </a:t>
          </a:r>
          <a:r>
            <a:rPr lang="en-US" sz="2300" kern="1200" dirty="0" err="1"/>
            <a:t>lahir</a:t>
          </a:r>
          <a:r>
            <a:rPr lang="en-US" sz="2300" kern="1200" dirty="0"/>
            <a:t> </a:t>
          </a:r>
          <a:r>
            <a:rPr lang="en-US" sz="2300" kern="1200" dirty="0" err="1"/>
            <a:t>mengikuti</a:t>
          </a:r>
          <a:r>
            <a:rPr lang="en-US" sz="2300" kern="1200" dirty="0"/>
            <a:t> </a:t>
          </a:r>
          <a:r>
            <a:rPr lang="en-US" sz="2300" kern="1200" dirty="0" err="1"/>
            <a:t>kepala</a:t>
          </a:r>
          <a:r>
            <a:rPr lang="en-US" sz="2300" kern="1200" dirty="0"/>
            <a:t>.</a:t>
          </a:r>
        </a:p>
      </dsp:txBody>
      <dsp:txXfrm>
        <a:off x="125976" y="2630620"/>
        <a:ext cx="7215648" cy="2328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B74AF-C22D-42A1-92C8-3E37FCDB721B}">
      <dsp:nvSpPr>
        <dsp:cNvPr id="0" name=""/>
        <dsp:cNvSpPr/>
      </dsp:nvSpPr>
      <dsp:spPr>
        <a:xfrm>
          <a:off x="1119187" y="0"/>
          <a:ext cx="3857624" cy="964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Hindari</a:t>
          </a:r>
          <a:r>
            <a:rPr lang="en-US" sz="4000" kern="1200" dirty="0"/>
            <a:t> 4P</a:t>
          </a:r>
        </a:p>
      </dsp:txBody>
      <dsp:txXfrm>
        <a:off x="1147433" y="28246"/>
        <a:ext cx="3801132" cy="907914"/>
      </dsp:txXfrm>
    </dsp:sp>
    <dsp:sp modelId="{6A1E2351-BAD4-4ADD-965E-96A773F9A5DB}">
      <dsp:nvSpPr>
        <dsp:cNvPr id="0" name=""/>
        <dsp:cNvSpPr/>
      </dsp:nvSpPr>
      <dsp:spPr>
        <a:xfrm rot="5400000">
          <a:off x="2963614" y="1048791"/>
          <a:ext cx="168771" cy="1687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0E01A-A32F-4CD3-9140-E9DC796A5753}">
      <dsp:nvSpPr>
        <dsp:cNvPr id="0" name=""/>
        <dsp:cNvSpPr/>
      </dsp:nvSpPr>
      <dsp:spPr>
        <a:xfrm>
          <a:off x="1119187" y="1301948"/>
          <a:ext cx="3857624" cy="9644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Panic</a:t>
          </a:r>
        </a:p>
      </dsp:txBody>
      <dsp:txXfrm>
        <a:off x="1147433" y="1330194"/>
        <a:ext cx="3801132" cy="907914"/>
      </dsp:txXfrm>
    </dsp:sp>
    <dsp:sp modelId="{1ACF6932-8E6D-4CB8-B95C-1C3AF31FEDF7}">
      <dsp:nvSpPr>
        <dsp:cNvPr id="0" name=""/>
        <dsp:cNvSpPr/>
      </dsp:nvSpPr>
      <dsp:spPr>
        <a:xfrm rot="5400000">
          <a:off x="2963614" y="2350740"/>
          <a:ext cx="168771" cy="1687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D7D2C-89F2-47B5-9EA4-047E6379746E}">
      <dsp:nvSpPr>
        <dsp:cNvPr id="0" name=""/>
        <dsp:cNvSpPr/>
      </dsp:nvSpPr>
      <dsp:spPr>
        <a:xfrm>
          <a:off x="1119187" y="2603896"/>
          <a:ext cx="3857624" cy="9644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Pulling</a:t>
          </a:r>
          <a:r>
            <a:rPr lang="en-US" sz="2000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>
              <a:sym typeface="Wingdings" pitchFamily="2" charset="2"/>
            </a:rPr>
            <a:t>Menarik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kepala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bayi</a:t>
          </a:r>
          <a:endParaRPr lang="en-US" sz="2000" kern="1200" dirty="0"/>
        </a:p>
      </dsp:txBody>
      <dsp:txXfrm>
        <a:off x="1147433" y="2632142"/>
        <a:ext cx="3801132" cy="907914"/>
      </dsp:txXfrm>
    </dsp:sp>
    <dsp:sp modelId="{62D071DF-6EB4-4621-80F3-EC9D70EE1A86}">
      <dsp:nvSpPr>
        <dsp:cNvPr id="0" name=""/>
        <dsp:cNvSpPr/>
      </dsp:nvSpPr>
      <dsp:spPr>
        <a:xfrm rot="5400000">
          <a:off x="2963614" y="3652688"/>
          <a:ext cx="168771" cy="1687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2A2AA-2839-420B-9CCE-BDDB287F55C6}">
      <dsp:nvSpPr>
        <dsp:cNvPr id="0" name=""/>
        <dsp:cNvSpPr/>
      </dsp:nvSpPr>
      <dsp:spPr>
        <a:xfrm>
          <a:off x="1119187" y="3905845"/>
          <a:ext cx="3857624" cy="9644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Pusshing</a:t>
          </a:r>
          <a:r>
            <a:rPr lang="en-US" sz="2400" kern="1200" dirty="0"/>
            <a:t> </a:t>
          </a:r>
          <a:r>
            <a:rPr lang="en-US" sz="2400" kern="1200" dirty="0">
              <a:sym typeface="Wingdings" pitchFamily="2" charset="2"/>
            </a:rPr>
            <a:t> </a:t>
          </a:r>
          <a:r>
            <a:rPr lang="en-US" sz="2400" kern="1200" dirty="0" err="1">
              <a:sym typeface="Wingdings" pitchFamily="2" charset="2"/>
            </a:rPr>
            <a:t>Dorongan</a:t>
          </a:r>
          <a:r>
            <a:rPr lang="en-US" sz="2400" kern="1200" dirty="0">
              <a:sym typeface="Wingdings" pitchFamily="2" charset="2"/>
            </a:rPr>
            <a:t> </a:t>
          </a:r>
          <a:r>
            <a:rPr lang="en-US" sz="2400" kern="1200" dirty="0" err="1">
              <a:sym typeface="Wingdings" pitchFamily="2" charset="2"/>
            </a:rPr>
            <a:t>fundus</a:t>
          </a:r>
          <a:endParaRPr lang="en-US" sz="2400" kern="1200" dirty="0"/>
        </a:p>
      </dsp:txBody>
      <dsp:txXfrm>
        <a:off x="1147433" y="3934091"/>
        <a:ext cx="3801132" cy="907914"/>
      </dsp:txXfrm>
    </dsp:sp>
    <dsp:sp modelId="{2D205618-4543-461C-9CD2-AF8914C92429}">
      <dsp:nvSpPr>
        <dsp:cNvPr id="0" name=""/>
        <dsp:cNvSpPr/>
      </dsp:nvSpPr>
      <dsp:spPr>
        <a:xfrm rot="5400000">
          <a:off x="2963614" y="4954637"/>
          <a:ext cx="168771" cy="1687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F5437-85E6-4517-8417-DE5E59390319}">
      <dsp:nvSpPr>
        <dsp:cNvPr id="0" name=""/>
        <dsp:cNvSpPr/>
      </dsp:nvSpPr>
      <dsp:spPr>
        <a:xfrm>
          <a:off x="1119187" y="5207793"/>
          <a:ext cx="3857624" cy="9644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Pivoting</a:t>
          </a:r>
          <a:r>
            <a:rPr lang="en-US" sz="2400" kern="1200" dirty="0"/>
            <a:t> </a:t>
          </a:r>
          <a:r>
            <a:rPr lang="en-US" sz="2400" kern="1200" dirty="0">
              <a:sym typeface="Wingdings" pitchFamily="2" charset="2"/>
            </a:rPr>
            <a:t> </a:t>
          </a:r>
          <a:r>
            <a:rPr lang="en-US" sz="2400" kern="1200" dirty="0" err="1">
              <a:sym typeface="Wingdings" pitchFamily="2" charset="2"/>
            </a:rPr>
            <a:t>Angulasi</a:t>
          </a:r>
          <a:r>
            <a:rPr lang="en-US" sz="2400" kern="1200" dirty="0">
              <a:sym typeface="Wingdings" pitchFamily="2" charset="2"/>
            </a:rPr>
            <a:t> </a:t>
          </a:r>
          <a:r>
            <a:rPr lang="en-US" sz="2400" kern="1200" dirty="0" err="1">
              <a:sym typeface="Wingdings" pitchFamily="2" charset="2"/>
            </a:rPr>
            <a:t>Kepala</a:t>
          </a:r>
          <a:endParaRPr lang="en-US" sz="2400" kern="1200" dirty="0"/>
        </a:p>
      </dsp:txBody>
      <dsp:txXfrm>
        <a:off x="1147433" y="5236039"/>
        <a:ext cx="3801132" cy="90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9980-B170-46B6-9D3E-D30458230DCF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0087-81BD-47E8-B80E-DA0C6EAEE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C23-E2B9-48C5-8BE8-2D07C426D937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2072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0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2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198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94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95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79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351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783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4C3E35-0EA7-4570-8CA1-7267E5422E7D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35948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F1F7-0170-46F4-B46E-040A84AA506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95409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335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A048-3C65-4FE2-8345-295AB3E9FBD6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582172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D342-B9BD-4D23-8CB4-F4BA8F1C68E2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240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94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43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C68B-E4F8-46B1-A123-3F2AEA22248B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8039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1A88-6793-43A2-B58E-B744378464F0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5745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65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1FBD-BC05-4FC0-B57F-678213C97B60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025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CED8A3-CDC6-4E52-95B0-FAF8147F76AC}" type="datetime1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908E89-D37E-4C5C-AEFB-FC76C4E1A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</p:sldLayoutIdLst>
  <p:transition>
    <p:split orient="vert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HPmini\Downloads\Woods%20Screw%20maneuver%20to%20relieve%20shoulder%20dystocia%20video%20-%20Animation%20by%20Cal%20Shipley,%20M.D..mp4" TargetMode="Externa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CF15-FEC8-406B-B71A-E7F0D442E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53BF5-12A8-474E-BB3E-BEB2A7AF2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4516425"/>
            <a:ext cx="6382941" cy="741375"/>
          </a:xfrm>
        </p:spPr>
        <p:txBody>
          <a:bodyPr/>
          <a:lstStyle/>
          <a:p>
            <a:r>
              <a:rPr lang="en-US" dirty="0"/>
              <a:t>ASMAH SUKARTA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BB35A52-07A3-4074-ABCD-F918B812D998}"/>
              </a:ext>
            </a:extLst>
          </p:cNvPr>
          <p:cNvSpPr/>
          <p:nvPr/>
        </p:nvSpPr>
        <p:spPr>
          <a:xfrm flipH="1">
            <a:off x="533400" y="594360"/>
            <a:ext cx="8305800" cy="2865120"/>
          </a:xfrm>
          <a:prstGeom prst="wedgeRoundRectCallout">
            <a:avLst>
              <a:gd name="adj1" fmla="val 516"/>
              <a:gd name="adj2" fmla="val 8155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KOMPLIKASI PERSALINAN</a:t>
            </a:r>
          </a:p>
        </p:txBody>
      </p:sp>
    </p:spTree>
    <p:extLst>
      <p:ext uri="{BB962C8B-B14F-4D97-AF65-F5344CB8AC3E}">
        <p14:creationId xmlns:p14="http://schemas.microsoft.com/office/powerpoint/2010/main" val="1699479235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err="1"/>
              <a:t>Faktor</a:t>
            </a:r>
            <a:r>
              <a:rPr lang="en-US" sz="3600" b="1" dirty="0"/>
              <a:t> </a:t>
            </a:r>
            <a:r>
              <a:rPr lang="en-US" sz="3600" b="1" dirty="0" err="1"/>
              <a:t>resiko</a:t>
            </a:r>
            <a:r>
              <a:rPr lang="en-US" sz="3600" b="1" dirty="0"/>
              <a:t> </a:t>
            </a:r>
            <a:r>
              <a:rPr lang="en-US" sz="3600" b="1" dirty="0" err="1"/>
              <a:t>distosia</a:t>
            </a:r>
            <a:r>
              <a:rPr lang="en-US" sz="3600" b="1" dirty="0"/>
              <a:t> </a:t>
            </a:r>
            <a:r>
              <a:rPr lang="en-US" sz="3600" b="1" dirty="0" err="1"/>
              <a:t>bahu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5438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Century Gothic" pitchFamily="34" charset="0"/>
              </a:rPr>
              <a:t>Gejala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dari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distosia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bahu</a:t>
            </a:r>
            <a:endParaRPr lang="en-US" sz="4000" b="1" dirty="0">
              <a:latin typeface="Century Gothic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219200" y="1905001"/>
          <a:ext cx="66294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DCAD-4DD9-43AE-B5BE-F84A3FFE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FE9F7-BC65-41AD-B0AA-0C2B7653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5DE1449-22E5-4B96-8BEE-13CE4DA119B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12088" r="21187" b="32472"/>
          <a:stretch/>
        </p:blipFill>
        <p:spPr bwMode="auto">
          <a:xfrm>
            <a:off x="-12032" y="32084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PATOFISIOLOGI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7467600" cy="517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Komplikasi</a:t>
            </a:r>
            <a:r>
              <a:rPr lang="en-US" sz="3600" b="1" dirty="0"/>
              <a:t> </a:t>
            </a:r>
            <a:r>
              <a:rPr lang="en-US" sz="3600" b="1" dirty="0" err="1"/>
              <a:t>Distosia</a:t>
            </a:r>
            <a:r>
              <a:rPr lang="en-US" sz="3600" b="1" dirty="0"/>
              <a:t> </a:t>
            </a:r>
            <a:r>
              <a:rPr lang="en-US" sz="3600" b="1" dirty="0" err="1"/>
              <a:t>bahu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 post partum</a:t>
            </a:r>
          </a:p>
          <a:p>
            <a:r>
              <a:rPr lang="en-US" dirty="0" err="1"/>
              <a:t>Atonia</a:t>
            </a:r>
            <a:r>
              <a:rPr lang="en-US" dirty="0"/>
              <a:t> uteri</a:t>
            </a:r>
          </a:p>
          <a:p>
            <a:r>
              <a:rPr lang="en-US" dirty="0" err="1"/>
              <a:t>Ruptur</a:t>
            </a:r>
            <a:r>
              <a:rPr lang="en-US" dirty="0"/>
              <a:t> uteri</a:t>
            </a:r>
          </a:p>
          <a:p>
            <a:r>
              <a:rPr lang="en-US" dirty="0" err="1"/>
              <a:t>Laserasi</a:t>
            </a:r>
            <a:r>
              <a:rPr lang="en-US" dirty="0"/>
              <a:t> vagina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serviks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plexus </a:t>
            </a:r>
            <a:r>
              <a:rPr lang="en-US" dirty="0" err="1"/>
              <a:t>brachialis</a:t>
            </a:r>
            <a:endParaRPr lang="en-US" dirty="0"/>
          </a:p>
          <a:p>
            <a:r>
              <a:rPr lang="en-US" dirty="0" err="1"/>
              <a:t>Fraktur</a:t>
            </a:r>
            <a:r>
              <a:rPr lang="en-US" dirty="0"/>
              <a:t> </a:t>
            </a:r>
            <a:r>
              <a:rPr lang="en-US" dirty="0" err="1"/>
              <a:t>clavicula</a:t>
            </a:r>
            <a:r>
              <a:rPr lang="en-US" dirty="0"/>
              <a:t>,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 err="1"/>
              <a:t>Kematian</a:t>
            </a:r>
            <a:r>
              <a:rPr lang="en-US" dirty="0"/>
              <a:t> neonatal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54102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3600" b="1" dirty="0">
                <a:latin typeface="Century Gothic" pitchFamily="34" charset="0"/>
              </a:rPr>
              <a:t>PENATALAKSANAAN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304800"/>
          <a:ext cx="6096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1" y="866854"/>
            <a:ext cx="7696200" cy="5076746"/>
            <a:chOff x="307" y="756"/>
            <a:chExt cx="5795" cy="2502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307" y="756"/>
              <a:ext cx="5795" cy="25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A</a:t>
              </a:r>
              <a:r>
                <a:rPr lang="en-US" sz="2400" dirty="0"/>
                <a:t>sk for help</a:t>
              </a:r>
            </a:p>
            <a:p>
              <a:pPr>
                <a:lnSpc>
                  <a:spcPct val="90000"/>
                </a:lnSpc>
              </a:pPr>
              <a:endParaRPr lang="en-US" sz="2400" dirty="0"/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L</a:t>
              </a:r>
              <a:r>
                <a:rPr lang="en-US" sz="2400" dirty="0"/>
                <a:t>ift	- the buttocks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/>
                <a:t>          	- the legs</a:t>
              </a:r>
            </a:p>
            <a:p>
              <a:pPr>
                <a:lnSpc>
                  <a:spcPct val="90000"/>
                </a:lnSpc>
              </a:pPr>
              <a:endParaRPr lang="en-US" sz="2400" dirty="0"/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A</a:t>
              </a:r>
              <a:r>
                <a:rPr lang="en-US" sz="2400" dirty="0"/>
                <a:t>nterior </a:t>
              </a:r>
              <a:r>
                <a:rPr lang="en-US" sz="2400" dirty="0" err="1"/>
                <a:t>disimpaction</a:t>
              </a:r>
              <a:r>
                <a:rPr lang="en-US" sz="2400" dirty="0"/>
                <a:t> of shoulder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/>
                <a:t>         	- rotate to oblique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/>
                <a:t>         	- </a:t>
              </a:r>
              <a:r>
                <a:rPr lang="en-US" sz="2400" dirty="0" err="1"/>
                <a:t>suprapubic</a:t>
              </a:r>
              <a:r>
                <a:rPr lang="en-US" sz="2400" dirty="0"/>
                <a:t> pressure</a:t>
              </a:r>
            </a:p>
            <a:p>
              <a:pPr>
                <a:lnSpc>
                  <a:spcPct val="90000"/>
                </a:lnSpc>
              </a:pPr>
              <a:endParaRPr lang="en-US" sz="2400" dirty="0"/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R</a:t>
              </a:r>
              <a:r>
                <a:rPr lang="en-US" sz="2400" dirty="0"/>
                <a:t>otation of the posterior shoulder - Woods’ </a:t>
              </a:r>
              <a:r>
                <a:rPr lang="en-US" sz="2400" dirty="0" err="1"/>
                <a:t>manoeuver</a:t>
              </a:r>
              <a:endParaRPr lang="en-US" sz="2400" dirty="0"/>
            </a:p>
            <a:p>
              <a:pPr>
                <a:lnSpc>
                  <a:spcPct val="90000"/>
                </a:lnSpc>
              </a:pPr>
              <a:endParaRPr lang="en-US" sz="2400" dirty="0"/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M</a:t>
              </a:r>
              <a:r>
                <a:rPr lang="en-US" sz="2400" dirty="0"/>
                <a:t>anual removal of posterior arm</a:t>
              </a:r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E</a:t>
              </a:r>
              <a:r>
                <a:rPr lang="en-US" sz="2400" dirty="0"/>
                <a:t>pisiotomy – Consider</a:t>
              </a:r>
            </a:p>
            <a:p>
              <a:pPr>
                <a:lnSpc>
                  <a:spcPct val="90000"/>
                </a:lnSpc>
              </a:pPr>
              <a:r>
                <a:rPr lang="en-US" sz="2400" b="1" u="sng" dirty="0">
                  <a:latin typeface="Arial Rounded MT Bold" pitchFamily="34" charset="0"/>
                </a:rPr>
                <a:t>R</a:t>
              </a:r>
              <a:r>
                <a:rPr lang="en-US" sz="2400" dirty="0"/>
                <a:t>oll over – onto 2 – 4 or knee chest (Gaskin)</a:t>
              </a:r>
            </a:p>
            <a:p>
              <a:pPr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2545" y="1042"/>
              <a:ext cx="280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4400" dirty="0"/>
                <a:t>}</a:t>
              </a: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2803" y="1147"/>
              <a:ext cx="1865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000" dirty="0" err="1"/>
                <a:t>McRobert’s</a:t>
              </a:r>
              <a:r>
                <a:rPr lang="en-US" sz="2000" dirty="0"/>
                <a:t> </a:t>
              </a:r>
              <a:r>
                <a:rPr lang="en-US" sz="2000" dirty="0" err="1"/>
                <a:t>manoeuver</a:t>
              </a:r>
              <a:endParaRPr lang="en-US" sz="20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30162"/>
            <a:ext cx="7467600" cy="655638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err="1"/>
              <a:t>Tindakan</a:t>
            </a:r>
            <a:r>
              <a:rPr lang="en-US" sz="3600" b="1" dirty="0"/>
              <a:t> </a:t>
            </a:r>
            <a:r>
              <a:rPr lang="en-US" sz="3600" b="1" dirty="0" err="1"/>
              <a:t>pada</a:t>
            </a:r>
            <a:r>
              <a:rPr lang="en-US" sz="3600" b="1" dirty="0"/>
              <a:t> </a:t>
            </a:r>
            <a:r>
              <a:rPr lang="en-US" sz="3600" b="1" dirty="0" err="1"/>
              <a:t>distosia</a:t>
            </a:r>
            <a:r>
              <a:rPr lang="en-US" sz="3600" b="1" dirty="0"/>
              <a:t> </a:t>
            </a:r>
            <a:r>
              <a:rPr lang="en-US" sz="3600" b="1" dirty="0" err="1"/>
              <a:t>bahu</a:t>
            </a:r>
            <a:endParaRPr lang="en-US" sz="3600" b="1" dirty="0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itchFamily="34" charset="0"/>
              </a:rPr>
              <a:t>ASK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886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entury Gothic" pitchFamily="34" charset="0"/>
              </a:rPr>
              <a:t>Tetap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berada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disisi</a:t>
            </a:r>
            <a:r>
              <a:rPr lang="en-US" dirty="0">
                <a:latin typeface="Century Gothic" pitchFamily="34" charset="0"/>
              </a:rPr>
              <a:t> sang </a:t>
            </a:r>
            <a:r>
              <a:rPr lang="en-US" dirty="0" err="1">
                <a:latin typeface="Century Gothic" pitchFamily="34" charset="0"/>
              </a:rPr>
              <a:t>ibu</a:t>
            </a:r>
            <a:endParaRPr lang="en-US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entury Gothic" pitchFamily="34" charset="0"/>
              </a:rPr>
              <a:t>Cari</a:t>
            </a:r>
            <a:r>
              <a:rPr lang="en-US" dirty="0">
                <a:latin typeface="Century Gothic" pitchFamily="34" charset="0"/>
              </a:rPr>
              <a:t> partner </a:t>
            </a:r>
            <a:r>
              <a:rPr lang="en-US" dirty="0" err="1">
                <a:latin typeface="Century Gothic" pitchFamily="34" charset="0"/>
              </a:rPr>
              <a:t>kerja</a:t>
            </a:r>
            <a:endParaRPr lang="en-US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entury Gothic" pitchFamily="34" charset="0"/>
              </a:rPr>
              <a:t>Ahli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bidang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ini</a:t>
            </a:r>
            <a:endParaRPr lang="en-US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entury Gothic" pitchFamily="34" charset="0"/>
              </a:rPr>
              <a:t>Asisten</a:t>
            </a:r>
            <a:r>
              <a:rPr lang="en-US" dirty="0">
                <a:latin typeface="Century Gothic" pitchFamily="34" charset="0"/>
              </a:rPr>
              <a:t> yang mobile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entury Gothic" pitchFamily="34" charset="0"/>
              </a:rPr>
              <a:t>Memberitahu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tentang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konsidi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fisik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ibu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sekarang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algn="ctr"/>
            <a:r>
              <a:rPr lang="en-US" sz="2800" b="1" dirty="0" err="1">
                <a:latin typeface="Century Gothic" pitchFamily="34" charset="0"/>
              </a:rPr>
              <a:t>ManoeuveR</a:t>
            </a:r>
            <a:r>
              <a:rPr lang="en-US" sz="3200" b="1" dirty="0">
                <a:latin typeface="Century Gothic" pitchFamily="34" charset="0"/>
              </a:rPr>
              <a:t> mc Robert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Paha </a:t>
            </a:r>
            <a:r>
              <a:rPr lang="en-US" dirty="0" err="1"/>
              <a:t>difleksikan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abdomen</a:t>
            </a:r>
          </a:p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melipat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paha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lutut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sedekat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dada.</a:t>
            </a:r>
          </a:p>
          <a:p>
            <a:r>
              <a:rPr lang="en-US" dirty="0" err="1"/>
              <a:t>Efeknya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melebarkan</a:t>
            </a:r>
            <a:r>
              <a:rPr lang="en-US" dirty="0"/>
              <a:t> diameter </a:t>
            </a:r>
            <a:r>
              <a:rPr lang="en-US" dirty="0" err="1"/>
              <a:t>panggul</a:t>
            </a:r>
            <a:r>
              <a:rPr lang="en-US" dirty="0"/>
              <a:t> anterior </a:t>
            </a:r>
            <a:r>
              <a:rPr lang="en-US" dirty="0" err="1"/>
              <a:t>posterioir</a:t>
            </a:r>
            <a:r>
              <a:rPr lang="en-US" dirty="0"/>
              <a:t>.</a:t>
            </a:r>
          </a:p>
          <a:p>
            <a:r>
              <a:rPr lang="en-US" dirty="0"/>
              <a:t>70%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manuever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B179CA7-FF4B-4546-88D6-344F3E08BDB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1371601"/>
            <a:ext cx="45688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AB30-CA4C-4825-959C-0C95FFF0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nyawa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 yang </a:t>
            </a:r>
            <a:r>
              <a:rPr lang="en-US" dirty="0" err="1"/>
              <a:t>dikandung</a:t>
            </a:r>
            <a:r>
              <a:rPr lang="en-US" dirty="0"/>
              <a:t> </a:t>
            </a:r>
            <a:r>
              <a:rPr lang="en-US" dirty="0" err="1"/>
              <a:t>terancam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lansung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23466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143000"/>
          </a:xfrm>
        </p:spPr>
        <p:txBody>
          <a:bodyPr/>
          <a:lstStyle/>
          <a:p>
            <a:pPr algn="ctr"/>
            <a:r>
              <a:rPr lang="en-US" sz="2800" b="1" u="sng" dirty="0">
                <a:latin typeface="Century Gothic" pitchFamily="34" charset="0"/>
              </a:rPr>
              <a:t>A</a:t>
            </a:r>
            <a:r>
              <a:rPr lang="en-US" sz="2800" b="1" dirty="0">
                <a:latin typeface="Century Gothic" pitchFamily="34" charset="0"/>
              </a:rPr>
              <a:t>nterior </a:t>
            </a:r>
            <a:r>
              <a:rPr lang="en-US" sz="2800" b="1" dirty="0" err="1">
                <a:latin typeface="Century Gothic" pitchFamily="34" charset="0"/>
              </a:rPr>
              <a:t>disimpaction</a:t>
            </a:r>
            <a:r>
              <a:rPr lang="en-US" sz="2800" b="1" dirty="0">
                <a:latin typeface="Century Gothic" pitchFamily="34" charset="0"/>
              </a:rPr>
              <a:t> of shoulder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suprapubik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RJP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asisten</a:t>
            </a:r>
            <a:r>
              <a:rPr lang="en-US" dirty="0"/>
              <a:t>.</a:t>
            </a:r>
          </a:p>
          <a:p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simfisis</a:t>
            </a:r>
            <a:r>
              <a:rPr lang="en-US" dirty="0"/>
              <a:t> pubis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menekaan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anterior</a:t>
            </a:r>
          </a:p>
          <a:p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30-60 </a:t>
            </a:r>
            <a:r>
              <a:rPr lang="en-US" dirty="0" err="1"/>
              <a:t>detik</a:t>
            </a:r>
            <a:endParaRPr lang="en-US" dirty="0"/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fundus</a:t>
            </a:r>
            <a:endParaRPr lang="en-US" dirty="0"/>
          </a:p>
        </p:txBody>
      </p:sp>
      <p:pic>
        <p:nvPicPr>
          <p:cNvPr id="8" name="Content Placeholder 7" descr="gambar-3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2158" y="2362200"/>
            <a:ext cx="2797233" cy="3886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err="1"/>
              <a:t>Suprapubic</a:t>
            </a:r>
            <a:r>
              <a:rPr lang="en-US" dirty="0"/>
              <a:t> Pressure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1800" dirty="0" err="1">
                <a:latin typeface="Century Gothic" pitchFamily="34" charset="0"/>
              </a:rPr>
              <a:t>Massanti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Manoeuver</a:t>
            </a:r>
            <a:endParaRPr lang="en-US" sz="1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543800" cy="1143000"/>
          </a:xfrm>
        </p:spPr>
        <p:txBody>
          <a:bodyPr/>
          <a:lstStyle/>
          <a:p>
            <a:pPr algn="ctr"/>
            <a:r>
              <a:rPr lang="en-US" sz="3200" b="1" u="sng" dirty="0">
                <a:latin typeface="Century Gothic" pitchFamily="34" charset="0"/>
              </a:rPr>
              <a:t>A</a:t>
            </a:r>
            <a:r>
              <a:rPr lang="en-US" sz="3200" b="1" dirty="0">
                <a:latin typeface="Century Gothic" pitchFamily="34" charset="0"/>
              </a:rPr>
              <a:t>nterior </a:t>
            </a:r>
            <a:r>
              <a:rPr lang="en-US" sz="3200" b="1" dirty="0" err="1">
                <a:latin typeface="Century Gothic" pitchFamily="34" charset="0"/>
              </a:rPr>
              <a:t>disimpaction</a:t>
            </a:r>
            <a:r>
              <a:rPr lang="en-US" sz="3200" b="1" dirty="0">
                <a:latin typeface="Century Gothic" pitchFamily="34" charset="0"/>
              </a:rPr>
              <a:t> of shoulder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4102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diguncangkan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abdomen </a:t>
            </a:r>
            <a:r>
              <a:rPr lang="en-US" dirty="0" err="1"/>
              <a:t>ibu</a:t>
            </a:r>
            <a:r>
              <a:rPr lang="en-US" dirty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,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pelvis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yang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dijangkau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dorong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anterior dada.</a:t>
            </a:r>
          </a:p>
          <a:p>
            <a:r>
              <a:rPr lang="en-US" dirty="0" err="1"/>
              <a:t>Efeknya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abduksi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median </a:t>
            </a:r>
            <a:r>
              <a:rPr lang="en-US" dirty="0" err="1"/>
              <a:t>ibu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diameter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24600" y="1819275"/>
          <a:ext cx="23622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761560" imgH="5457240" progId="">
                  <p:embed/>
                </p:oleObj>
              </mc:Choice>
              <mc:Fallback>
                <p:oleObj name="CorelDRAW" r:id="rId2" imgW="2761560" imgH="5457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19275"/>
                        <a:ext cx="236220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5715000" cy="658368"/>
          </a:xfrm>
        </p:spPr>
        <p:txBody>
          <a:bodyPr/>
          <a:lstStyle/>
          <a:p>
            <a:r>
              <a:rPr lang="en-US" dirty="0"/>
              <a:t>Rotate to oblique  ( </a:t>
            </a:r>
            <a:r>
              <a:rPr lang="en-US" sz="1800" dirty="0">
                <a:latin typeface="Century Gothic" pitchFamily="34" charset="0"/>
              </a:rPr>
              <a:t>Rubin </a:t>
            </a:r>
            <a:r>
              <a:rPr lang="en-US" sz="1800" dirty="0" err="1">
                <a:latin typeface="Century Gothic" pitchFamily="34" charset="0"/>
              </a:rPr>
              <a:t>Manoeuver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latin typeface="Century Gothic" pitchFamily="34" charset="0"/>
              </a:rPr>
              <a:t>R</a:t>
            </a:r>
            <a:r>
              <a:rPr lang="en-US" sz="2800" b="1" dirty="0">
                <a:latin typeface="Century Gothic" pitchFamily="34" charset="0"/>
              </a:rPr>
              <a:t>otation of the posterior shoulder</a:t>
            </a:r>
            <a:br>
              <a:rPr lang="en-US" sz="2800" b="1" dirty="0">
                <a:latin typeface="Century Gothic" pitchFamily="34" charset="0"/>
              </a:rPr>
            </a:br>
            <a:r>
              <a:rPr lang="en-US" sz="2800" b="1" dirty="0">
                <a:latin typeface="Century Gothic" pitchFamily="34" charset="0"/>
              </a:rPr>
              <a:t> (Woods’ </a:t>
            </a:r>
            <a:r>
              <a:rPr lang="en-US" sz="2800" b="1" dirty="0" err="1">
                <a:latin typeface="Century Gothic" pitchFamily="34" charset="0"/>
              </a:rPr>
              <a:t>manoeuver</a:t>
            </a:r>
            <a:r>
              <a:rPr lang="en-US" sz="2800" b="1" dirty="0">
                <a:latin typeface="Century Gothic" pitchFamily="34" charset="0"/>
              </a:rPr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Merotasikan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posterior 180°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spiral</a:t>
            </a:r>
          </a:p>
          <a:p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anterior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posterior</a:t>
            </a:r>
          </a:p>
          <a:p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kombinasikan</a:t>
            </a:r>
            <a:r>
              <a:rPr lang="en-US" dirty="0"/>
              <a:t> </a:t>
            </a:r>
            <a:r>
              <a:rPr lang="en-US" dirty="0" err="1"/>
              <a:t>manouever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manouever</a:t>
            </a:r>
            <a:r>
              <a:rPr lang="en-US" dirty="0"/>
              <a:t> anterior </a:t>
            </a:r>
            <a:r>
              <a:rPr lang="en-US" dirty="0" err="1"/>
              <a:t>disimpaction</a:t>
            </a:r>
            <a:endParaRPr lang="en-US" dirty="0"/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Fundus</a:t>
            </a:r>
            <a:r>
              <a:rPr lang="en-US" dirty="0"/>
              <a:t> </a:t>
            </a:r>
          </a:p>
        </p:txBody>
      </p:sp>
      <p:pic>
        <p:nvPicPr>
          <p:cNvPr id="6" name="Woods Screw maneuver to relieve shoulder dystocia video - Animation by Cal Shipley, M.D.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5175" y="2743200"/>
            <a:ext cx="3048000" cy="2286000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65217"/>
              </p:ext>
            </p:extLst>
          </p:nvPr>
        </p:nvGraphicFramePr>
        <p:xfrm>
          <a:off x="4572000" y="2214696"/>
          <a:ext cx="4114800" cy="418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276160" imgH="4374720" progId="">
                  <p:embed/>
                </p:oleObj>
              </mc:Choice>
              <mc:Fallback>
                <p:oleObj name="CorelDRAW" r:id="rId4" imgW="5276160" imgH="4374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14696"/>
                        <a:ext cx="4114800" cy="418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105400" y="2364944"/>
            <a:ext cx="609600" cy="533400"/>
            <a:chOff x="0" y="2400"/>
            <a:chExt cx="1056" cy="100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0" y="2400"/>
              <a:ext cx="1056" cy="1008"/>
            </a:xfrm>
            <a:prstGeom prst="ellipse">
              <a:avLst/>
            </a:prstGeom>
            <a:noFill/>
            <a:ln w="952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92" y="2544"/>
              <a:ext cx="672" cy="720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latin typeface="Arial Rounded MT Bold" pitchFamily="34" charset="0"/>
              </a:rPr>
              <a:t>M</a:t>
            </a:r>
            <a:r>
              <a:rPr lang="en-US" sz="3200" b="1" dirty="0"/>
              <a:t>anual removal of posterior arm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572000"/>
          </a:xfrm>
        </p:spPr>
        <p:txBody>
          <a:bodyPr/>
          <a:lstStyle/>
          <a:p>
            <a:r>
              <a:rPr lang="en-US" dirty="0" err="1"/>
              <a:t>Flexikan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 </a:t>
            </a:r>
            <a:r>
              <a:rPr lang="en-US" dirty="0" err="1"/>
              <a:t>lengan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lengan</a:t>
            </a:r>
            <a:endParaRPr lang="en-US" dirty="0"/>
          </a:p>
          <a:p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dada</a:t>
            </a:r>
          </a:p>
          <a:p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pelahiran</a:t>
            </a:r>
            <a:r>
              <a:rPr lang="en-US" dirty="0"/>
              <a:t> </a:t>
            </a:r>
            <a:r>
              <a:rPr lang="en-US" dirty="0" err="1"/>
              <a:t>lengan</a:t>
            </a:r>
            <a:endParaRPr lang="en-US" dirty="0"/>
          </a:p>
        </p:txBody>
      </p:sp>
      <p:pic>
        <p:nvPicPr>
          <p:cNvPr id="4098" name="Picture 2" descr="C:\Users\HPmini\Downloads\image_thumb[14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3657600" cy="33810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Episiotomy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57400"/>
          </a:xfrm>
        </p:spPr>
        <p:txBody>
          <a:bodyPr>
            <a:normAutofit/>
          </a:bodyPr>
          <a:lstStyle/>
          <a:p>
            <a:r>
              <a:rPr lang="en-US" dirty="0" err="1"/>
              <a:t>Episiotomi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ROLL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751" y="1752600"/>
            <a:ext cx="7773338" cy="2779850"/>
          </a:xfrm>
        </p:spPr>
        <p:txBody>
          <a:bodyPr/>
          <a:lstStyle/>
          <a:p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pelahiran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bahu</a:t>
            </a:r>
            <a:endParaRPr lang="en-US" dirty="0"/>
          </a:p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nungging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diameter pelvic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dilahirkan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3A99D17F-4DB5-43A9-B3C5-BC07259A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661407"/>
            <a:ext cx="4257675" cy="31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itchFamily="34" charset="0"/>
              </a:rPr>
              <a:t>TINDAKAN TERAKHIR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Tindakan</a:t>
            </a:r>
            <a:r>
              <a:rPr lang="en-US" dirty="0"/>
              <a:t> lain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gagal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:</a:t>
            </a:r>
          </a:p>
          <a:p>
            <a:pPr lvl="1"/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fraktur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clavicula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cleidotomy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Cephalic replacement (</a:t>
            </a:r>
            <a:r>
              <a:rPr lang="en-US" dirty="0" err="1">
                <a:sym typeface="Wingdings" pitchFamily="2" charset="2"/>
              </a:rPr>
              <a:t>manouever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zavenelli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mendorong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kembali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kepala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janin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oksiput</a:t>
            </a:r>
            <a:r>
              <a:rPr lang="en-US" dirty="0">
                <a:sym typeface="Wingdings" pitchFamily="2" charset="2"/>
              </a:rPr>
              <a:t> anterior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oksiput</a:t>
            </a:r>
            <a:r>
              <a:rPr lang="en-US" dirty="0">
                <a:sym typeface="Wingdings" pitchFamily="2" charset="2"/>
              </a:rPr>
              <a:t> posterior) </a:t>
            </a:r>
            <a:r>
              <a:rPr lang="en-US" dirty="0" err="1">
                <a:sym typeface="Wingdings" pitchFamily="2" charset="2"/>
              </a:rPr>
              <a:t>kembali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vagina.</a:t>
            </a:r>
            <a:endParaRPr lang="en-US" dirty="0"/>
          </a:p>
          <a:p>
            <a:pPr lvl="1"/>
            <a:r>
              <a:rPr lang="en-US" dirty="0" err="1"/>
              <a:t>Simfisiotomi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Antisipasi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(</a:t>
            </a:r>
            <a:r>
              <a:rPr lang="en-US" dirty="0" err="1"/>
              <a:t>distosia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diprediksikan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sz="2800" b="1" dirty="0"/>
              <a:t>ALARMER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penatalaksanaan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distosia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bahu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hindari</a:t>
            </a:r>
            <a:r>
              <a:rPr lang="en-US" dirty="0"/>
              <a:t> 4P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71800"/>
            <a:ext cx="71628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Goudy Stout" pitchFamily="18" charset="0"/>
              </a:rPr>
              <a:t>TERIMA KASIH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0" y="685800"/>
            <a:ext cx="8991600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oudy Stout" pitchFamily="18" charset="0"/>
              </a:rPr>
              <a:t>TERIMA KASIH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A8AE-6916-4E4B-8ACE-85BE9FAE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31094"/>
            <a:ext cx="8454629" cy="9941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Etiologi</a:t>
            </a:r>
            <a:r>
              <a:rPr lang="en-US" dirty="0"/>
              <a:t> dan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(</a:t>
            </a:r>
            <a:r>
              <a:rPr lang="en-US" dirty="0" err="1"/>
              <a:t>Asessment</a:t>
            </a:r>
            <a:r>
              <a:rPr lang="en-US" dirty="0"/>
              <a:t> Safe Motherhood)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C2E3BD-9383-42D8-9D93-B3F59FB493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1" y="2226469"/>
          <a:ext cx="804267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3191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73AF-04C1-4586-A77F-CC503306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lain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3CBE69-9D01-4E51-BB2C-0ABF07397B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1" y="2226469"/>
          <a:ext cx="804267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302419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20D0-C98F-4A06-A634-3DF9CCA0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Riwayat </a:t>
            </a:r>
            <a:r>
              <a:rPr lang="en-US" dirty="0" err="1"/>
              <a:t>medis</a:t>
            </a:r>
            <a:r>
              <a:rPr lang="en-US" dirty="0"/>
              <a:t> &amp; </a:t>
            </a:r>
            <a:r>
              <a:rPr lang="en-US" dirty="0" err="1"/>
              <a:t>pembedahan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AF28C-2946-467B-AF05-B031FE15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Riwayat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sangat </a:t>
            </a:r>
            <a:r>
              <a:rPr lang="en-US" dirty="0" err="1"/>
              <a:t>berpengaruh</a:t>
            </a:r>
            <a:r>
              <a:rPr lang="en-US" dirty="0"/>
              <a:t> pada </a:t>
            </a:r>
            <a:r>
              <a:rPr lang="en-US" dirty="0" err="1"/>
              <a:t>janin</a:t>
            </a:r>
            <a:r>
              <a:rPr lang="en-US" dirty="0"/>
              <a:t> yang </a:t>
            </a:r>
            <a:r>
              <a:rPr lang="en-US" dirty="0" err="1"/>
              <a:t>dikandungnya</a:t>
            </a:r>
            <a:r>
              <a:rPr lang="en-US" dirty="0"/>
              <a:t> </a:t>
            </a:r>
          </a:p>
          <a:p>
            <a:r>
              <a:rPr lang="en-US" dirty="0"/>
              <a:t>Riwayat SSTP ( </a:t>
            </a:r>
            <a:r>
              <a:rPr lang="en-US" i="1" dirty="0" err="1"/>
              <a:t>Sectio</a:t>
            </a:r>
            <a:r>
              <a:rPr lang="en-US" i="1" dirty="0"/>
              <a:t> </a:t>
            </a:r>
            <a:r>
              <a:rPr lang="en-US" i="1" dirty="0" err="1"/>
              <a:t>Sesaria</a:t>
            </a:r>
            <a:r>
              <a:rPr lang="en-US" i="1" dirty="0"/>
              <a:t> </a:t>
            </a:r>
            <a:r>
              <a:rPr lang="en-US" i="1" dirty="0" err="1"/>
              <a:t>Transperitional</a:t>
            </a:r>
            <a:r>
              <a:rPr lang="en-US" i="1" dirty="0"/>
              <a:t> Profunda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89060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30D6-5D1F-4D53-AD0C-EF7BB96A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Riwayat </a:t>
            </a:r>
            <a:r>
              <a:rPr lang="en-US" dirty="0" err="1"/>
              <a:t>Obstetrik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ED2D-FF0C-41AC-85C1-2C62149F7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Riwayat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hebat</a:t>
            </a:r>
            <a:endParaRPr lang="en-US" dirty="0"/>
          </a:p>
          <a:p>
            <a:r>
              <a:rPr lang="en-US" dirty="0"/>
              <a:t> Riwayat </a:t>
            </a:r>
            <a:r>
              <a:rPr lang="en-US" dirty="0" err="1"/>
              <a:t>melahirkan</a:t>
            </a:r>
            <a:r>
              <a:rPr lang="en-US" dirty="0"/>
              <a:t> premature</a:t>
            </a:r>
          </a:p>
          <a:p>
            <a:r>
              <a:rPr lang="en-US" dirty="0"/>
              <a:t>Riwayat </a:t>
            </a:r>
            <a:r>
              <a:rPr lang="en-US" dirty="0" err="1"/>
              <a:t>plasenta</a:t>
            </a:r>
            <a:r>
              <a:rPr lang="en-US" dirty="0"/>
              <a:t> previa</a:t>
            </a:r>
          </a:p>
          <a:p>
            <a:r>
              <a:rPr lang="en-US" dirty="0"/>
              <a:t>Riwayat </a:t>
            </a:r>
            <a:r>
              <a:rPr lang="en-US" dirty="0" err="1"/>
              <a:t>solusio</a:t>
            </a:r>
            <a:r>
              <a:rPr lang="en-US" dirty="0"/>
              <a:t> </a:t>
            </a:r>
            <a:r>
              <a:rPr lang="en-US" dirty="0" err="1"/>
              <a:t>plasenta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4482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19200"/>
            <a:ext cx="6172200" cy="10561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Elephant" pitchFamily="18" charset="0"/>
              </a:rPr>
              <a:t>DISTOSIA BAHU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C4D930-06EA-46D1-978D-9902F0DB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12088" r="21187" b="32472"/>
          <a:stretch/>
        </p:blipFill>
        <p:spPr bwMode="auto">
          <a:xfrm>
            <a:off x="1828800" y="2742118"/>
            <a:ext cx="5829300" cy="41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79854"/>
      </p:ext>
    </p:extLst>
  </p:cSld>
  <p:clrMapOvr>
    <a:masterClrMapping/>
  </p:clrMapOvr>
  <p:transition advTm="5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/>
              <a:t>Distosia</a:t>
            </a:r>
            <a:r>
              <a:rPr lang="en-US" sz="4000" b="1" dirty="0"/>
              <a:t> </a:t>
            </a:r>
            <a:r>
              <a:rPr lang="en-US" sz="4000" b="1" dirty="0" err="1"/>
              <a:t>bahu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4676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2800" dirty="0" err="1"/>
              <a:t>Distosia</a:t>
            </a:r>
            <a:r>
              <a:rPr lang="en-US" sz="2800" dirty="0"/>
              <a:t> </a:t>
            </a:r>
            <a:r>
              <a:rPr lang="en-US" sz="2800" dirty="0" err="1"/>
              <a:t>bahu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 </a:t>
            </a:r>
            <a:r>
              <a:rPr lang="en-US" sz="2800" dirty="0" err="1"/>
              <a:t>dilahirkan</a:t>
            </a:r>
            <a:r>
              <a:rPr lang="en-US" sz="2800" dirty="0"/>
              <a:t>, </a:t>
            </a:r>
            <a:r>
              <a:rPr lang="en-US" sz="2800" dirty="0" err="1"/>
              <a:t>bahu</a:t>
            </a:r>
            <a:r>
              <a:rPr lang="en-US" sz="2800" dirty="0"/>
              <a:t> anterior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simfisis</a:t>
            </a:r>
            <a:r>
              <a:rPr lang="en-US" sz="2800" dirty="0"/>
              <a:t> pubis.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HPmini\Downloads\disto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733800"/>
            <a:ext cx="3441700" cy="2585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INSIDENSI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33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American collage of obstetric and gynecologist  (2002)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distosia</a:t>
            </a:r>
            <a:r>
              <a:rPr lang="en-US" dirty="0"/>
              <a:t>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0.6 s/d 1.4 %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normal.</a:t>
            </a:r>
          </a:p>
          <a:p>
            <a:endParaRPr lang="en-US" dirty="0"/>
          </a:p>
          <a:p>
            <a:r>
              <a:rPr lang="en-US" dirty="0" err="1"/>
              <a:t>Menurut</a:t>
            </a:r>
            <a:r>
              <a:rPr lang="en-US" dirty="0"/>
              <a:t> The Royal Collage Obstetricians and </a:t>
            </a:r>
            <a:r>
              <a:rPr lang="en-US" dirty="0" err="1"/>
              <a:t>Gynaecologist</a:t>
            </a:r>
            <a:r>
              <a:rPr lang="en-US" dirty="0"/>
              <a:t>  </a:t>
            </a:r>
            <a:r>
              <a:rPr lang="en-US" dirty="0" err="1"/>
              <a:t>tahun</a:t>
            </a:r>
            <a:r>
              <a:rPr lang="en-US" dirty="0"/>
              <a:t> 2005  </a:t>
            </a:r>
            <a:r>
              <a:rPr lang="en-US" dirty="0" err="1"/>
              <a:t>insiden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2-3%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 48%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normal.  0.3%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2500 -4000 </a:t>
            </a:r>
            <a:r>
              <a:rPr lang="en-US" dirty="0" err="1"/>
              <a:t>gr</a:t>
            </a:r>
            <a:r>
              <a:rPr lang="en-US" dirty="0"/>
              <a:t>, 5-7%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4000 - 4500 gr.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908E89-D37E-4C5C-AEFB-FC76C4E1A4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3011</TotalTime>
  <Words>866</Words>
  <Application>Microsoft Office PowerPoint</Application>
  <PresentationFormat>On-screen Show (4:3)</PresentationFormat>
  <Paragraphs>144</Paragraphs>
  <Slides>28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Rounded MT Bold</vt:lpstr>
      <vt:lpstr>Calibri</vt:lpstr>
      <vt:lpstr>Century Gothic</vt:lpstr>
      <vt:lpstr>Elephant</vt:lpstr>
      <vt:lpstr>Goudy Stout</vt:lpstr>
      <vt:lpstr>Tw Cen MT</vt:lpstr>
      <vt:lpstr>Wingdings</vt:lpstr>
      <vt:lpstr>Droplet</vt:lpstr>
      <vt:lpstr>CorelDRAW</vt:lpstr>
      <vt:lpstr>PowerPoint Presentation</vt:lpstr>
      <vt:lpstr>PowerPoint Presentation</vt:lpstr>
      <vt:lpstr>Etiologi dan Faktor Resiko yang berhubungan dengan komplikasi persalinan (Asessment Safe Motherhood)</vt:lpstr>
      <vt:lpstr>Faktor penyebab lain</vt:lpstr>
      <vt:lpstr>Riwayat medis &amp; pembedahan </vt:lpstr>
      <vt:lpstr>Riwayat Obstetrik</vt:lpstr>
      <vt:lpstr>DISTOSIA BAHU</vt:lpstr>
      <vt:lpstr>Distosia bahu</vt:lpstr>
      <vt:lpstr>INSIDENSI</vt:lpstr>
      <vt:lpstr>Faktor resiko distosia bahu</vt:lpstr>
      <vt:lpstr>Gejala dari distosia bahu</vt:lpstr>
      <vt:lpstr>PowerPoint Presentation</vt:lpstr>
      <vt:lpstr>PATOFISIOLOGI</vt:lpstr>
      <vt:lpstr>Komplikasi Distosia bahu</vt:lpstr>
      <vt:lpstr>PENATALAKSANAAN</vt:lpstr>
      <vt:lpstr>PowerPoint Presentation</vt:lpstr>
      <vt:lpstr>Tindakan pada distosia bahu</vt:lpstr>
      <vt:lpstr>ASK for help</vt:lpstr>
      <vt:lpstr>ManoeuveR mc Robert</vt:lpstr>
      <vt:lpstr>Anterior disimpaction of shoulder</vt:lpstr>
      <vt:lpstr>Anterior disimpaction of shoulder</vt:lpstr>
      <vt:lpstr>Rotation of the posterior shoulder  (Woods’ manoeuver)</vt:lpstr>
      <vt:lpstr>Manual removal of posterior arm</vt:lpstr>
      <vt:lpstr>Episiotomy</vt:lpstr>
      <vt:lpstr>ROLL OVER</vt:lpstr>
      <vt:lpstr>TINDAKAN TERAKHIR</vt:lpstr>
      <vt:lpstr>KESIMPULAN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DISTOSIA BAHU</dc:title>
  <dc:creator>HPmini</dc:creator>
  <cp:lastModifiedBy>ASMAH SUKARTA</cp:lastModifiedBy>
  <cp:revision>27</cp:revision>
  <dcterms:created xsi:type="dcterms:W3CDTF">2015-11-16T21:41:13Z</dcterms:created>
  <dcterms:modified xsi:type="dcterms:W3CDTF">2022-12-25T00:53:56Z</dcterms:modified>
</cp:coreProperties>
</file>