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309" r:id="rId6"/>
    <p:sldId id="311" r:id="rId7"/>
    <p:sldId id="312" r:id="rId8"/>
    <p:sldId id="260" r:id="rId9"/>
    <p:sldId id="313" r:id="rId10"/>
    <p:sldId id="28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7C8D8C8-AFC4-4D4D-96FD-6648C12DEDF9}">
  <a:tblStyle styleId="{17C8D8C8-AFC4-4D4D-96FD-6648C12DED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813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Google Shape;14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1" name="Google Shape;14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gb64f93d05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gb64f93d05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Google Shape;1540;gb64f93d05a_0_1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1" name="Google Shape;1541;gb64f93d05a_0_1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7957c32c3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7957c32c3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" name="Google Shape;1607;gb64f93d05a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8" name="Google Shape;1608;gb64f93d05a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5" name="Google Shape;2825;gb64f93d05a_0_3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6" name="Google Shape;2826;gb64f93d05a_0_3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13" name="Google Shape;13;p2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2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2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2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2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2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2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2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2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2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2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Google Shape;41;p2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Google Shape;42;p2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2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2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2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2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2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2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2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2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2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2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2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Google Shape;54;p2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Google Shape;55;p2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Google Shape;56;p2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2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Google Shape;58;p2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2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Google Shape;60;p2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Google Shape;61;p2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Google Shape;62;p2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2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4" name="Google Shape;64;p2"/>
          <p:cNvSpPr txBox="1">
            <a:spLocks noGrp="1"/>
          </p:cNvSpPr>
          <p:nvPr>
            <p:ph type="ctrTitle"/>
          </p:nvPr>
        </p:nvSpPr>
        <p:spPr>
          <a:xfrm>
            <a:off x="2589100" y="1528275"/>
            <a:ext cx="4773000" cy="1785600"/>
          </a:xfrm>
          <a:prstGeom prst="rect">
            <a:avLst/>
          </a:prstGeom>
          <a:effectLst>
            <a:outerShdw dist="47625" dir="1560000" algn="bl" rotWithShape="0">
              <a:srgbClr val="000000">
                <a:alpha val="33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7700"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2"/>
          <p:cNvSpPr txBox="1">
            <a:spLocks noGrp="1"/>
          </p:cNvSpPr>
          <p:nvPr>
            <p:ph type="subTitle" idx="1"/>
          </p:nvPr>
        </p:nvSpPr>
        <p:spPr>
          <a:xfrm>
            <a:off x="2493575" y="4276763"/>
            <a:ext cx="409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2"/>
          <p:cNvSpPr txBox="1">
            <a:spLocks noGrp="1"/>
          </p:cNvSpPr>
          <p:nvPr>
            <p:ph type="ctrTitle" idx="2"/>
          </p:nvPr>
        </p:nvSpPr>
        <p:spPr>
          <a:xfrm>
            <a:off x="4533825" y="2356275"/>
            <a:ext cx="1847700" cy="59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3600">
                <a:solidFill>
                  <a:schemeClr val="dk2"/>
                </a:solidFill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"/>
          <p:cNvSpPr txBox="1">
            <a:spLocks noGrp="1"/>
          </p:cNvSpPr>
          <p:nvPr>
            <p:ph type="ctrTitle" idx="3"/>
          </p:nvPr>
        </p:nvSpPr>
        <p:spPr>
          <a:xfrm>
            <a:off x="1566600" y="3250538"/>
            <a:ext cx="6010800" cy="94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8" name="Google Shape;68;p2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1" name="Google Shape;71;p3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72" name="Google Shape;72;p3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3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3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3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3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3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Google Shape;78;p3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3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3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3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3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3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3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3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3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3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3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3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3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3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3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3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Google Shape;94;p3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Google Shape;95;p3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3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" name="Google Shape;97;p3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" name="Google Shape;98;p3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3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3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3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3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3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3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3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3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3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3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3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Google Shape;110;p3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Google Shape;111;p3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Google Shape;112;p3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Google Shape;113;p3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3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3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3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3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3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3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3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3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3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1556550" y="2285663"/>
            <a:ext cx="6030900" cy="841800"/>
          </a:xfrm>
          <a:prstGeom prst="rect">
            <a:avLst/>
          </a:prstGeom>
          <a:effectLst>
            <a:outerShdw dist="47625" dir="840000" algn="bl" rotWithShape="0">
              <a:srgbClr val="000000">
                <a:alpha val="36000"/>
              </a:srgbClr>
            </a:outerShdw>
          </a:effectLst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24" name="Google Shape;124;p3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Google Shape;125;p3"/>
          <p:cNvSpPr txBox="1">
            <a:spLocks noGrp="1"/>
          </p:cNvSpPr>
          <p:nvPr>
            <p:ph type="title" idx="2" hasCustomPrompt="1"/>
          </p:nvPr>
        </p:nvSpPr>
        <p:spPr>
          <a:xfrm>
            <a:off x="3906300" y="720513"/>
            <a:ext cx="1331400" cy="118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None/>
              <a:defRPr sz="4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6" name="Google Shape;126;p3"/>
          <p:cNvSpPr txBox="1">
            <a:spLocks noGrp="1"/>
          </p:cNvSpPr>
          <p:nvPr>
            <p:ph type="subTitle" idx="1"/>
          </p:nvPr>
        </p:nvSpPr>
        <p:spPr>
          <a:xfrm>
            <a:off x="3282300" y="3906350"/>
            <a:ext cx="2579400" cy="6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9" name="Google Shape;129;p4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130" name="Google Shape;130;p4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4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4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Google Shape;133;p4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4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Google Shape;135;p4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4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Google Shape;137;p4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Google Shape;138;p4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Google Shape;139;p4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4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4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4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4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4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4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4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4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4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4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4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4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4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4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4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4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4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4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4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4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4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4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4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4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4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4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4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4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4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4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4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4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4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Google Shape;173;p4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Google Shape;174;p4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4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4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Google Shape;177;p4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4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4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4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714000" y="3380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332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"/>
          <p:cNvSpPr txBox="1">
            <a:spLocks noGrp="1"/>
          </p:cNvSpPr>
          <p:nvPr>
            <p:ph type="subTitle" idx="1"/>
          </p:nvPr>
        </p:nvSpPr>
        <p:spPr>
          <a:xfrm>
            <a:off x="714000" y="1057475"/>
            <a:ext cx="77160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Leckerli One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romanLcPeriod"/>
              <a:defRPr/>
            </a:lvl9pPr>
          </a:lstStyle>
          <a:p>
            <a:endParaRPr/>
          </a:p>
        </p:txBody>
      </p:sp>
      <p:cxnSp>
        <p:nvCxnSpPr>
          <p:cNvPr id="183" name="Google Shape;183;p4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6" name="Google Shape;186;p5"/>
          <p:cNvGrpSpPr/>
          <p:nvPr/>
        </p:nvGrpSpPr>
        <p:grpSpPr>
          <a:xfrm>
            <a:off x="0" y="-4800"/>
            <a:ext cx="9144010" cy="5153100"/>
            <a:chOff x="0" y="-4800"/>
            <a:chExt cx="9144010" cy="5153100"/>
          </a:xfrm>
        </p:grpSpPr>
        <p:cxnSp>
          <p:nvCxnSpPr>
            <p:cNvPr id="187" name="Google Shape;187;p5"/>
            <p:cNvCxnSpPr/>
            <p:nvPr/>
          </p:nvCxnSpPr>
          <p:spPr>
            <a:xfrm>
              <a:off x="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5"/>
            <p:cNvCxnSpPr/>
            <p:nvPr/>
          </p:nvCxnSpPr>
          <p:spPr>
            <a:xfrm>
              <a:off x="2795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Google Shape;189;p5"/>
            <p:cNvCxnSpPr/>
            <p:nvPr/>
          </p:nvCxnSpPr>
          <p:spPr>
            <a:xfrm>
              <a:off x="5590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Google Shape;190;p5"/>
            <p:cNvCxnSpPr/>
            <p:nvPr/>
          </p:nvCxnSpPr>
          <p:spPr>
            <a:xfrm>
              <a:off x="83853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Google Shape;191;p5"/>
            <p:cNvCxnSpPr/>
            <p:nvPr/>
          </p:nvCxnSpPr>
          <p:spPr>
            <a:xfrm>
              <a:off x="11180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Google Shape;192;p5"/>
            <p:cNvCxnSpPr/>
            <p:nvPr/>
          </p:nvCxnSpPr>
          <p:spPr>
            <a:xfrm>
              <a:off x="13975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5"/>
            <p:cNvCxnSpPr/>
            <p:nvPr/>
          </p:nvCxnSpPr>
          <p:spPr>
            <a:xfrm>
              <a:off x="16770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5"/>
            <p:cNvCxnSpPr/>
            <p:nvPr/>
          </p:nvCxnSpPr>
          <p:spPr>
            <a:xfrm>
              <a:off x="19565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5"/>
            <p:cNvCxnSpPr/>
            <p:nvPr/>
          </p:nvCxnSpPr>
          <p:spPr>
            <a:xfrm>
              <a:off x="22361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5"/>
            <p:cNvCxnSpPr/>
            <p:nvPr/>
          </p:nvCxnSpPr>
          <p:spPr>
            <a:xfrm>
              <a:off x="25156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5"/>
            <p:cNvCxnSpPr/>
            <p:nvPr/>
          </p:nvCxnSpPr>
          <p:spPr>
            <a:xfrm>
              <a:off x="27951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5"/>
            <p:cNvCxnSpPr/>
            <p:nvPr/>
          </p:nvCxnSpPr>
          <p:spPr>
            <a:xfrm>
              <a:off x="30684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5"/>
            <p:cNvCxnSpPr/>
            <p:nvPr/>
          </p:nvCxnSpPr>
          <p:spPr>
            <a:xfrm>
              <a:off x="33541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5"/>
            <p:cNvCxnSpPr/>
            <p:nvPr/>
          </p:nvCxnSpPr>
          <p:spPr>
            <a:xfrm>
              <a:off x="36336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5"/>
            <p:cNvCxnSpPr/>
            <p:nvPr/>
          </p:nvCxnSpPr>
          <p:spPr>
            <a:xfrm>
              <a:off x="39131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5"/>
            <p:cNvCxnSpPr/>
            <p:nvPr/>
          </p:nvCxnSpPr>
          <p:spPr>
            <a:xfrm>
              <a:off x="41926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5"/>
            <p:cNvCxnSpPr/>
            <p:nvPr/>
          </p:nvCxnSpPr>
          <p:spPr>
            <a:xfrm>
              <a:off x="44722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5"/>
            <p:cNvCxnSpPr/>
            <p:nvPr/>
          </p:nvCxnSpPr>
          <p:spPr>
            <a:xfrm>
              <a:off x="47517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5"/>
            <p:cNvCxnSpPr/>
            <p:nvPr/>
          </p:nvCxnSpPr>
          <p:spPr>
            <a:xfrm>
              <a:off x="50312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5"/>
            <p:cNvCxnSpPr/>
            <p:nvPr/>
          </p:nvCxnSpPr>
          <p:spPr>
            <a:xfrm>
              <a:off x="531073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5"/>
            <p:cNvCxnSpPr/>
            <p:nvPr/>
          </p:nvCxnSpPr>
          <p:spPr>
            <a:xfrm>
              <a:off x="55902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5"/>
            <p:cNvCxnSpPr/>
            <p:nvPr/>
          </p:nvCxnSpPr>
          <p:spPr>
            <a:xfrm>
              <a:off x="58697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5"/>
            <p:cNvCxnSpPr/>
            <p:nvPr/>
          </p:nvCxnSpPr>
          <p:spPr>
            <a:xfrm>
              <a:off x="61492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5"/>
            <p:cNvCxnSpPr/>
            <p:nvPr/>
          </p:nvCxnSpPr>
          <p:spPr>
            <a:xfrm>
              <a:off x="64287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5"/>
            <p:cNvCxnSpPr/>
            <p:nvPr/>
          </p:nvCxnSpPr>
          <p:spPr>
            <a:xfrm>
              <a:off x="67083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5"/>
            <p:cNvCxnSpPr/>
            <p:nvPr/>
          </p:nvCxnSpPr>
          <p:spPr>
            <a:xfrm>
              <a:off x="69878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5"/>
            <p:cNvCxnSpPr/>
            <p:nvPr/>
          </p:nvCxnSpPr>
          <p:spPr>
            <a:xfrm>
              <a:off x="72673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5"/>
            <p:cNvCxnSpPr/>
            <p:nvPr/>
          </p:nvCxnSpPr>
          <p:spPr>
            <a:xfrm>
              <a:off x="754683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5"/>
            <p:cNvCxnSpPr/>
            <p:nvPr/>
          </p:nvCxnSpPr>
          <p:spPr>
            <a:xfrm>
              <a:off x="78263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5"/>
            <p:cNvCxnSpPr/>
            <p:nvPr/>
          </p:nvCxnSpPr>
          <p:spPr>
            <a:xfrm>
              <a:off x="81058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5"/>
            <p:cNvCxnSpPr/>
            <p:nvPr/>
          </p:nvCxnSpPr>
          <p:spPr>
            <a:xfrm>
              <a:off x="83853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5"/>
            <p:cNvCxnSpPr/>
            <p:nvPr/>
          </p:nvCxnSpPr>
          <p:spPr>
            <a:xfrm>
              <a:off x="86648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5"/>
            <p:cNvCxnSpPr/>
            <p:nvPr/>
          </p:nvCxnSpPr>
          <p:spPr>
            <a:xfrm>
              <a:off x="89444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5"/>
            <p:cNvCxnSpPr/>
            <p:nvPr/>
          </p:nvCxnSpPr>
          <p:spPr>
            <a:xfrm>
              <a:off x="4572010" y="-45158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5"/>
            <p:cNvCxnSpPr/>
            <p:nvPr/>
          </p:nvCxnSpPr>
          <p:spPr>
            <a:xfrm>
              <a:off x="4572010" y="-42363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5"/>
            <p:cNvCxnSpPr/>
            <p:nvPr/>
          </p:nvCxnSpPr>
          <p:spPr>
            <a:xfrm>
              <a:off x="4572010" y="-39568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5"/>
            <p:cNvCxnSpPr/>
            <p:nvPr/>
          </p:nvCxnSpPr>
          <p:spPr>
            <a:xfrm>
              <a:off x="4572010" y="-36773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5"/>
            <p:cNvCxnSpPr/>
            <p:nvPr/>
          </p:nvCxnSpPr>
          <p:spPr>
            <a:xfrm>
              <a:off x="4572010" y="-33978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Google Shape;225;p5"/>
            <p:cNvCxnSpPr/>
            <p:nvPr/>
          </p:nvCxnSpPr>
          <p:spPr>
            <a:xfrm>
              <a:off x="4572010" y="-31183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5"/>
            <p:cNvCxnSpPr/>
            <p:nvPr/>
          </p:nvCxnSpPr>
          <p:spPr>
            <a:xfrm>
              <a:off x="4572010" y="-28387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" name="Google Shape;227;p5"/>
            <p:cNvCxnSpPr/>
            <p:nvPr/>
          </p:nvCxnSpPr>
          <p:spPr>
            <a:xfrm>
              <a:off x="4572010" y="-25592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8" name="Google Shape;228;p5"/>
            <p:cNvCxnSpPr/>
            <p:nvPr/>
          </p:nvCxnSpPr>
          <p:spPr>
            <a:xfrm>
              <a:off x="4572010" y="-22797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5"/>
            <p:cNvCxnSpPr/>
            <p:nvPr/>
          </p:nvCxnSpPr>
          <p:spPr>
            <a:xfrm>
              <a:off x="4572010" y="-20002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5"/>
            <p:cNvCxnSpPr/>
            <p:nvPr/>
          </p:nvCxnSpPr>
          <p:spPr>
            <a:xfrm>
              <a:off x="4572010" y="-17207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5"/>
            <p:cNvCxnSpPr/>
            <p:nvPr/>
          </p:nvCxnSpPr>
          <p:spPr>
            <a:xfrm>
              <a:off x="4572010" y="-14412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5"/>
            <p:cNvCxnSpPr/>
            <p:nvPr/>
          </p:nvCxnSpPr>
          <p:spPr>
            <a:xfrm>
              <a:off x="4572010" y="-11617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5"/>
            <p:cNvCxnSpPr/>
            <p:nvPr/>
          </p:nvCxnSpPr>
          <p:spPr>
            <a:xfrm>
              <a:off x="4572010" y="-8822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5"/>
            <p:cNvCxnSpPr/>
            <p:nvPr/>
          </p:nvCxnSpPr>
          <p:spPr>
            <a:xfrm>
              <a:off x="4572010" y="-602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5"/>
            <p:cNvCxnSpPr/>
            <p:nvPr/>
          </p:nvCxnSpPr>
          <p:spPr>
            <a:xfrm>
              <a:off x="4572010" y="-323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5"/>
            <p:cNvCxnSpPr/>
            <p:nvPr/>
          </p:nvCxnSpPr>
          <p:spPr>
            <a:xfrm>
              <a:off x="4572010" y="-43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5"/>
            <p:cNvCxnSpPr/>
            <p:nvPr/>
          </p:nvCxnSpPr>
          <p:spPr>
            <a:xfrm>
              <a:off x="4572010" y="2358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38" name="Google Shape;238;p5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Google Shape;239;p5"/>
          <p:cNvSpPr txBox="1">
            <a:spLocks noGrp="1"/>
          </p:cNvSpPr>
          <p:nvPr>
            <p:ph type="title"/>
          </p:nvPr>
        </p:nvSpPr>
        <p:spPr>
          <a:xfrm>
            <a:off x="739500" y="3475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5"/>
          <p:cNvSpPr txBox="1">
            <a:spLocks noGrp="1"/>
          </p:cNvSpPr>
          <p:nvPr>
            <p:ph type="subTitle" idx="1"/>
          </p:nvPr>
        </p:nvSpPr>
        <p:spPr>
          <a:xfrm>
            <a:off x="706500" y="1328875"/>
            <a:ext cx="3807600" cy="32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1" name="Google Shape;241;p5"/>
          <p:cNvSpPr txBox="1">
            <a:spLocks noGrp="1"/>
          </p:cNvSpPr>
          <p:nvPr>
            <p:ph type="subTitle" idx="2"/>
          </p:nvPr>
        </p:nvSpPr>
        <p:spPr>
          <a:xfrm>
            <a:off x="4622275" y="1328875"/>
            <a:ext cx="3807600" cy="32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9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13" name="Google Shape;413;p9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414" name="Google Shape;414;p9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5" name="Google Shape;415;p9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6" name="Google Shape;416;p9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7" name="Google Shape;417;p9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8" name="Google Shape;418;p9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9" name="Google Shape;419;p9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0" name="Google Shape;420;p9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1" name="Google Shape;421;p9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2" name="Google Shape;422;p9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3" name="Google Shape;423;p9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4" name="Google Shape;424;p9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5" name="Google Shape;425;p9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6" name="Google Shape;426;p9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7" name="Google Shape;427;p9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8" name="Google Shape;428;p9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9" name="Google Shape;429;p9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9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9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9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Google Shape;433;p9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9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9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9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9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9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9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9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9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9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9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9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9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9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9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8" name="Google Shape;448;p9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9" name="Google Shape;449;p9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0" name="Google Shape;450;p9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9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2" name="Google Shape;452;p9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3" name="Google Shape;453;p9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4" name="Google Shape;454;p9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5" name="Google Shape;455;p9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6" name="Google Shape;456;p9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9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9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9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9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9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2" name="Google Shape;462;p9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9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4" name="Google Shape;464;p9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5" name="Google Shape;465;p9"/>
          <p:cNvSpPr txBox="1">
            <a:spLocks noGrp="1"/>
          </p:cNvSpPr>
          <p:nvPr>
            <p:ph type="title"/>
          </p:nvPr>
        </p:nvSpPr>
        <p:spPr>
          <a:xfrm>
            <a:off x="5179675" y="1108350"/>
            <a:ext cx="32463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66" name="Google Shape;466;p9"/>
          <p:cNvSpPr txBox="1">
            <a:spLocks noGrp="1"/>
          </p:cNvSpPr>
          <p:nvPr>
            <p:ph type="subTitle" idx="1"/>
          </p:nvPr>
        </p:nvSpPr>
        <p:spPr>
          <a:xfrm>
            <a:off x="5101100" y="2819650"/>
            <a:ext cx="33249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Char char="●"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cxnSp>
        <p:nvCxnSpPr>
          <p:cNvPr id="467" name="Google Shape;467;p9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9" name="Google Shape;529;p13"/>
          <p:cNvCxnSpPr/>
          <p:nvPr/>
        </p:nvCxnSpPr>
        <p:spPr>
          <a:xfrm>
            <a:off x="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0" name="Google Shape;530;p13"/>
          <p:cNvCxnSpPr/>
          <p:nvPr/>
        </p:nvCxnSpPr>
        <p:spPr>
          <a:xfrm>
            <a:off x="2795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1" name="Google Shape;531;p13"/>
          <p:cNvCxnSpPr/>
          <p:nvPr/>
        </p:nvCxnSpPr>
        <p:spPr>
          <a:xfrm>
            <a:off x="5590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2" name="Google Shape;532;p13"/>
          <p:cNvCxnSpPr/>
          <p:nvPr/>
        </p:nvCxnSpPr>
        <p:spPr>
          <a:xfrm>
            <a:off x="8385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3" name="Google Shape;533;p13"/>
          <p:cNvCxnSpPr/>
          <p:nvPr/>
        </p:nvCxnSpPr>
        <p:spPr>
          <a:xfrm>
            <a:off x="11180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4" name="Google Shape;534;p13"/>
          <p:cNvCxnSpPr/>
          <p:nvPr/>
        </p:nvCxnSpPr>
        <p:spPr>
          <a:xfrm>
            <a:off x="13975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5" name="Google Shape;535;p13"/>
          <p:cNvCxnSpPr/>
          <p:nvPr/>
        </p:nvCxnSpPr>
        <p:spPr>
          <a:xfrm>
            <a:off x="16770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6" name="Google Shape;536;p13"/>
          <p:cNvCxnSpPr/>
          <p:nvPr/>
        </p:nvCxnSpPr>
        <p:spPr>
          <a:xfrm>
            <a:off x="19565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7" name="Google Shape;537;p13"/>
          <p:cNvCxnSpPr/>
          <p:nvPr/>
        </p:nvCxnSpPr>
        <p:spPr>
          <a:xfrm>
            <a:off x="22361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8" name="Google Shape;538;p13"/>
          <p:cNvCxnSpPr/>
          <p:nvPr/>
        </p:nvCxnSpPr>
        <p:spPr>
          <a:xfrm>
            <a:off x="25156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9" name="Google Shape;539;p13"/>
          <p:cNvCxnSpPr/>
          <p:nvPr/>
        </p:nvCxnSpPr>
        <p:spPr>
          <a:xfrm>
            <a:off x="27951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0" name="Google Shape;540;p13"/>
          <p:cNvCxnSpPr/>
          <p:nvPr/>
        </p:nvCxnSpPr>
        <p:spPr>
          <a:xfrm>
            <a:off x="30684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1" name="Google Shape;541;p13"/>
          <p:cNvCxnSpPr/>
          <p:nvPr/>
        </p:nvCxnSpPr>
        <p:spPr>
          <a:xfrm>
            <a:off x="33541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2" name="Google Shape;542;p13"/>
          <p:cNvCxnSpPr/>
          <p:nvPr/>
        </p:nvCxnSpPr>
        <p:spPr>
          <a:xfrm>
            <a:off x="36336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3" name="Google Shape;543;p13"/>
          <p:cNvCxnSpPr/>
          <p:nvPr/>
        </p:nvCxnSpPr>
        <p:spPr>
          <a:xfrm>
            <a:off x="39131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4" name="Google Shape;544;p13"/>
          <p:cNvCxnSpPr/>
          <p:nvPr/>
        </p:nvCxnSpPr>
        <p:spPr>
          <a:xfrm>
            <a:off x="41926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5" name="Google Shape;545;p13"/>
          <p:cNvCxnSpPr/>
          <p:nvPr/>
        </p:nvCxnSpPr>
        <p:spPr>
          <a:xfrm>
            <a:off x="44722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6" name="Google Shape;546;p13"/>
          <p:cNvCxnSpPr/>
          <p:nvPr/>
        </p:nvCxnSpPr>
        <p:spPr>
          <a:xfrm>
            <a:off x="47517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7" name="Google Shape;547;p13"/>
          <p:cNvCxnSpPr/>
          <p:nvPr/>
        </p:nvCxnSpPr>
        <p:spPr>
          <a:xfrm>
            <a:off x="50312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8" name="Google Shape;548;p13"/>
          <p:cNvCxnSpPr/>
          <p:nvPr/>
        </p:nvCxnSpPr>
        <p:spPr>
          <a:xfrm>
            <a:off x="53107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9" name="Google Shape;549;p13"/>
          <p:cNvCxnSpPr/>
          <p:nvPr/>
        </p:nvCxnSpPr>
        <p:spPr>
          <a:xfrm>
            <a:off x="55902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0" name="Google Shape;550;p13"/>
          <p:cNvCxnSpPr/>
          <p:nvPr/>
        </p:nvCxnSpPr>
        <p:spPr>
          <a:xfrm>
            <a:off x="58697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1" name="Google Shape;551;p13"/>
          <p:cNvCxnSpPr/>
          <p:nvPr/>
        </p:nvCxnSpPr>
        <p:spPr>
          <a:xfrm>
            <a:off x="61492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2" name="Google Shape;552;p13"/>
          <p:cNvCxnSpPr/>
          <p:nvPr/>
        </p:nvCxnSpPr>
        <p:spPr>
          <a:xfrm>
            <a:off x="64287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3" name="Google Shape;553;p13"/>
          <p:cNvCxnSpPr/>
          <p:nvPr/>
        </p:nvCxnSpPr>
        <p:spPr>
          <a:xfrm>
            <a:off x="67083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4" name="Google Shape;554;p13"/>
          <p:cNvCxnSpPr/>
          <p:nvPr/>
        </p:nvCxnSpPr>
        <p:spPr>
          <a:xfrm>
            <a:off x="69878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5" name="Google Shape;555;p13"/>
          <p:cNvCxnSpPr/>
          <p:nvPr/>
        </p:nvCxnSpPr>
        <p:spPr>
          <a:xfrm>
            <a:off x="72673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6" name="Google Shape;556;p13"/>
          <p:cNvCxnSpPr/>
          <p:nvPr/>
        </p:nvCxnSpPr>
        <p:spPr>
          <a:xfrm>
            <a:off x="75468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7" name="Google Shape;557;p13"/>
          <p:cNvCxnSpPr/>
          <p:nvPr/>
        </p:nvCxnSpPr>
        <p:spPr>
          <a:xfrm>
            <a:off x="78263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8" name="Google Shape;558;p13"/>
          <p:cNvCxnSpPr/>
          <p:nvPr/>
        </p:nvCxnSpPr>
        <p:spPr>
          <a:xfrm>
            <a:off x="81058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9" name="Google Shape;559;p13"/>
          <p:cNvCxnSpPr/>
          <p:nvPr/>
        </p:nvCxnSpPr>
        <p:spPr>
          <a:xfrm>
            <a:off x="83853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0" name="Google Shape;560;p13"/>
          <p:cNvCxnSpPr/>
          <p:nvPr/>
        </p:nvCxnSpPr>
        <p:spPr>
          <a:xfrm>
            <a:off x="86648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1" name="Google Shape;561;p13"/>
          <p:cNvCxnSpPr/>
          <p:nvPr/>
        </p:nvCxnSpPr>
        <p:spPr>
          <a:xfrm>
            <a:off x="89444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2" name="Google Shape;562;p13"/>
          <p:cNvCxnSpPr/>
          <p:nvPr/>
        </p:nvCxnSpPr>
        <p:spPr>
          <a:xfrm>
            <a:off x="4572010" y="-45166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3" name="Google Shape;563;p13"/>
          <p:cNvCxnSpPr/>
          <p:nvPr/>
        </p:nvCxnSpPr>
        <p:spPr>
          <a:xfrm>
            <a:off x="4572010" y="-42371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4" name="Google Shape;564;p13"/>
          <p:cNvCxnSpPr/>
          <p:nvPr/>
        </p:nvCxnSpPr>
        <p:spPr>
          <a:xfrm>
            <a:off x="4572010" y="-39576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5" name="Google Shape;565;p13"/>
          <p:cNvCxnSpPr/>
          <p:nvPr/>
        </p:nvCxnSpPr>
        <p:spPr>
          <a:xfrm>
            <a:off x="4572010" y="-36781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6" name="Google Shape;566;p13"/>
          <p:cNvCxnSpPr/>
          <p:nvPr/>
        </p:nvCxnSpPr>
        <p:spPr>
          <a:xfrm>
            <a:off x="4572010" y="-33986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7" name="Google Shape;567;p13"/>
          <p:cNvCxnSpPr/>
          <p:nvPr/>
        </p:nvCxnSpPr>
        <p:spPr>
          <a:xfrm>
            <a:off x="4572010" y="-31191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8" name="Google Shape;568;p13"/>
          <p:cNvCxnSpPr/>
          <p:nvPr/>
        </p:nvCxnSpPr>
        <p:spPr>
          <a:xfrm>
            <a:off x="4572010" y="-28396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9" name="Google Shape;569;p13"/>
          <p:cNvCxnSpPr/>
          <p:nvPr/>
        </p:nvCxnSpPr>
        <p:spPr>
          <a:xfrm>
            <a:off x="4572010" y="-25601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0" name="Google Shape;570;p13"/>
          <p:cNvCxnSpPr/>
          <p:nvPr/>
        </p:nvCxnSpPr>
        <p:spPr>
          <a:xfrm>
            <a:off x="4572010" y="-22805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1" name="Google Shape;571;p13"/>
          <p:cNvCxnSpPr/>
          <p:nvPr/>
        </p:nvCxnSpPr>
        <p:spPr>
          <a:xfrm>
            <a:off x="4572010" y="-20010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2" name="Google Shape;572;p13"/>
          <p:cNvCxnSpPr/>
          <p:nvPr/>
        </p:nvCxnSpPr>
        <p:spPr>
          <a:xfrm>
            <a:off x="4572010" y="-17215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3" name="Google Shape;573;p13"/>
          <p:cNvCxnSpPr/>
          <p:nvPr/>
        </p:nvCxnSpPr>
        <p:spPr>
          <a:xfrm>
            <a:off x="4572010" y="-14420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4" name="Google Shape;574;p13"/>
          <p:cNvCxnSpPr/>
          <p:nvPr/>
        </p:nvCxnSpPr>
        <p:spPr>
          <a:xfrm>
            <a:off x="4572010" y="-11625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5" name="Google Shape;575;p13"/>
          <p:cNvCxnSpPr/>
          <p:nvPr/>
        </p:nvCxnSpPr>
        <p:spPr>
          <a:xfrm>
            <a:off x="4572010" y="-883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6" name="Google Shape;576;p13"/>
          <p:cNvCxnSpPr/>
          <p:nvPr/>
        </p:nvCxnSpPr>
        <p:spPr>
          <a:xfrm>
            <a:off x="4572010" y="-6035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7" name="Google Shape;577;p13"/>
          <p:cNvCxnSpPr/>
          <p:nvPr/>
        </p:nvCxnSpPr>
        <p:spPr>
          <a:xfrm>
            <a:off x="4572010" y="-3240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8" name="Google Shape;578;p13"/>
          <p:cNvCxnSpPr/>
          <p:nvPr/>
        </p:nvCxnSpPr>
        <p:spPr>
          <a:xfrm>
            <a:off x="4572010" y="-444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9" name="Google Shape;579;p13"/>
          <p:cNvCxnSpPr/>
          <p:nvPr/>
        </p:nvCxnSpPr>
        <p:spPr>
          <a:xfrm>
            <a:off x="4572010" y="235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0" name="Google Shape;580;p13"/>
          <p:cNvSpPr txBox="1">
            <a:spLocks noGrp="1"/>
          </p:cNvSpPr>
          <p:nvPr>
            <p:ph type="title"/>
          </p:nvPr>
        </p:nvSpPr>
        <p:spPr>
          <a:xfrm>
            <a:off x="747000" y="3475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581" name="Google Shape;581;p13"/>
          <p:cNvSpPr txBox="1">
            <a:spLocks noGrp="1"/>
          </p:cNvSpPr>
          <p:nvPr>
            <p:ph type="title" idx="2"/>
          </p:nvPr>
        </p:nvSpPr>
        <p:spPr>
          <a:xfrm>
            <a:off x="823200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2" name="Google Shape;582;p13"/>
          <p:cNvSpPr txBox="1">
            <a:spLocks noGrp="1"/>
          </p:cNvSpPr>
          <p:nvPr>
            <p:ph type="subTitle" idx="1"/>
          </p:nvPr>
        </p:nvSpPr>
        <p:spPr>
          <a:xfrm>
            <a:off x="765000" y="2245425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13"/>
          <p:cNvSpPr txBox="1">
            <a:spLocks noGrp="1"/>
          </p:cNvSpPr>
          <p:nvPr>
            <p:ph type="title" idx="3"/>
          </p:nvPr>
        </p:nvSpPr>
        <p:spPr>
          <a:xfrm>
            <a:off x="3648708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4" name="Google Shape;584;p13"/>
          <p:cNvSpPr txBox="1">
            <a:spLocks noGrp="1"/>
          </p:cNvSpPr>
          <p:nvPr>
            <p:ph type="subTitle" idx="4"/>
          </p:nvPr>
        </p:nvSpPr>
        <p:spPr>
          <a:xfrm>
            <a:off x="3590508" y="2245425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13"/>
          <p:cNvSpPr txBox="1">
            <a:spLocks noGrp="1"/>
          </p:cNvSpPr>
          <p:nvPr>
            <p:ph type="title" idx="5"/>
          </p:nvPr>
        </p:nvSpPr>
        <p:spPr>
          <a:xfrm>
            <a:off x="6340178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6" name="Google Shape;586;p13"/>
          <p:cNvSpPr txBox="1">
            <a:spLocks noGrp="1"/>
          </p:cNvSpPr>
          <p:nvPr>
            <p:ph type="subTitle" idx="6"/>
          </p:nvPr>
        </p:nvSpPr>
        <p:spPr>
          <a:xfrm>
            <a:off x="6281978" y="2245425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13"/>
          <p:cNvSpPr txBox="1">
            <a:spLocks noGrp="1"/>
          </p:cNvSpPr>
          <p:nvPr>
            <p:ph type="title" idx="7"/>
          </p:nvPr>
        </p:nvSpPr>
        <p:spPr>
          <a:xfrm>
            <a:off x="823200" y="3603200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8" name="Google Shape;588;p13"/>
          <p:cNvSpPr txBox="1">
            <a:spLocks noGrp="1"/>
          </p:cNvSpPr>
          <p:nvPr>
            <p:ph type="subTitle" idx="8"/>
          </p:nvPr>
        </p:nvSpPr>
        <p:spPr>
          <a:xfrm>
            <a:off x="765000" y="4026600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9" name="Google Shape;589;p13"/>
          <p:cNvSpPr txBox="1">
            <a:spLocks noGrp="1"/>
          </p:cNvSpPr>
          <p:nvPr>
            <p:ph type="title" idx="9"/>
          </p:nvPr>
        </p:nvSpPr>
        <p:spPr>
          <a:xfrm>
            <a:off x="3648708" y="3603200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90" name="Google Shape;590;p13"/>
          <p:cNvSpPr txBox="1">
            <a:spLocks noGrp="1"/>
          </p:cNvSpPr>
          <p:nvPr>
            <p:ph type="subTitle" idx="13"/>
          </p:nvPr>
        </p:nvSpPr>
        <p:spPr>
          <a:xfrm>
            <a:off x="3590508" y="4026600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13"/>
          <p:cNvSpPr txBox="1">
            <a:spLocks noGrp="1"/>
          </p:cNvSpPr>
          <p:nvPr>
            <p:ph type="title" idx="14"/>
          </p:nvPr>
        </p:nvSpPr>
        <p:spPr>
          <a:xfrm>
            <a:off x="6340178" y="3603200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92" name="Google Shape;592;p13"/>
          <p:cNvSpPr txBox="1">
            <a:spLocks noGrp="1"/>
          </p:cNvSpPr>
          <p:nvPr>
            <p:ph type="subTitle" idx="15"/>
          </p:nvPr>
        </p:nvSpPr>
        <p:spPr>
          <a:xfrm>
            <a:off x="6281978" y="4026600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3" name="Google Shape;593;p13"/>
          <p:cNvSpPr txBox="1">
            <a:spLocks noGrp="1"/>
          </p:cNvSpPr>
          <p:nvPr>
            <p:ph type="title" idx="16" hasCustomPrompt="1"/>
          </p:nvPr>
        </p:nvSpPr>
        <p:spPr>
          <a:xfrm>
            <a:off x="1342950" y="135482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4" name="Google Shape;594;p13"/>
          <p:cNvSpPr txBox="1">
            <a:spLocks noGrp="1"/>
          </p:cNvSpPr>
          <p:nvPr>
            <p:ph type="title" idx="17" hasCustomPrompt="1"/>
          </p:nvPr>
        </p:nvSpPr>
        <p:spPr>
          <a:xfrm>
            <a:off x="4168450" y="135482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5" name="Google Shape;595;p13"/>
          <p:cNvSpPr txBox="1">
            <a:spLocks noGrp="1"/>
          </p:cNvSpPr>
          <p:nvPr>
            <p:ph type="title" idx="18" hasCustomPrompt="1"/>
          </p:nvPr>
        </p:nvSpPr>
        <p:spPr>
          <a:xfrm>
            <a:off x="6859925" y="135482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6" name="Google Shape;596;p13"/>
          <p:cNvSpPr txBox="1">
            <a:spLocks noGrp="1"/>
          </p:cNvSpPr>
          <p:nvPr>
            <p:ph type="title" idx="19" hasCustomPrompt="1"/>
          </p:nvPr>
        </p:nvSpPr>
        <p:spPr>
          <a:xfrm>
            <a:off x="1342950" y="3136013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7" name="Google Shape;597;p13"/>
          <p:cNvSpPr txBox="1">
            <a:spLocks noGrp="1"/>
          </p:cNvSpPr>
          <p:nvPr>
            <p:ph type="title" idx="20" hasCustomPrompt="1"/>
          </p:nvPr>
        </p:nvSpPr>
        <p:spPr>
          <a:xfrm>
            <a:off x="4168450" y="3136013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8" name="Google Shape;598;p13"/>
          <p:cNvSpPr txBox="1">
            <a:spLocks noGrp="1"/>
          </p:cNvSpPr>
          <p:nvPr>
            <p:ph type="title" idx="21" hasCustomPrompt="1"/>
          </p:nvPr>
        </p:nvSpPr>
        <p:spPr>
          <a:xfrm>
            <a:off x="6859925" y="3136013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cxnSp>
        <p:nvCxnSpPr>
          <p:cNvPr id="599" name="Google Shape;599;p13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_1_1_1"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4" name="Google Shape;1324;p26"/>
          <p:cNvCxnSpPr/>
          <p:nvPr/>
        </p:nvCxnSpPr>
        <p:spPr>
          <a:xfrm>
            <a:off x="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5" name="Google Shape;1325;p26"/>
          <p:cNvCxnSpPr/>
          <p:nvPr/>
        </p:nvCxnSpPr>
        <p:spPr>
          <a:xfrm>
            <a:off x="2795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6" name="Google Shape;1326;p26"/>
          <p:cNvCxnSpPr/>
          <p:nvPr/>
        </p:nvCxnSpPr>
        <p:spPr>
          <a:xfrm>
            <a:off x="5590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7" name="Google Shape;1327;p26"/>
          <p:cNvCxnSpPr/>
          <p:nvPr/>
        </p:nvCxnSpPr>
        <p:spPr>
          <a:xfrm>
            <a:off x="8385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8" name="Google Shape;1328;p26"/>
          <p:cNvCxnSpPr/>
          <p:nvPr/>
        </p:nvCxnSpPr>
        <p:spPr>
          <a:xfrm>
            <a:off x="11180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9" name="Google Shape;1329;p26"/>
          <p:cNvCxnSpPr/>
          <p:nvPr/>
        </p:nvCxnSpPr>
        <p:spPr>
          <a:xfrm>
            <a:off x="13975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0" name="Google Shape;1330;p26"/>
          <p:cNvCxnSpPr/>
          <p:nvPr/>
        </p:nvCxnSpPr>
        <p:spPr>
          <a:xfrm>
            <a:off x="16770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1" name="Google Shape;1331;p26"/>
          <p:cNvCxnSpPr/>
          <p:nvPr/>
        </p:nvCxnSpPr>
        <p:spPr>
          <a:xfrm>
            <a:off x="19565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2" name="Google Shape;1332;p26"/>
          <p:cNvCxnSpPr/>
          <p:nvPr/>
        </p:nvCxnSpPr>
        <p:spPr>
          <a:xfrm>
            <a:off x="22361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3" name="Google Shape;1333;p26"/>
          <p:cNvCxnSpPr/>
          <p:nvPr/>
        </p:nvCxnSpPr>
        <p:spPr>
          <a:xfrm>
            <a:off x="25156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4" name="Google Shape;1334;p26"/>
          <p:cNvCxnSpPr/>
          <p:nvPr/>
        </p:nvCxnSpPr>
        <p:spPr>
          <a:xfrm>
            <a:off x="27951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5" name="Google Shape;1335;p26"/>
          <p:cNvCxnSpPr/>
          <p:nvPr/>
        </p:nvCxnSpPr>
        <p:spPr>
          <a:xfrm>
            <a:off x="30684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6" name="Google Shape;1336;p26"/>
          <p:cNvCxnSpPr/>
          <p:nvPr/>
        </p:nvCxnSpPr>
        <p:spPr>
          <a:xfrm>
            <a:off x="33541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7" name="Google Shape;1337;p26"/>
          <p:cNvCxnSpPr/>
          <p:nvPr/>
        </p:nvCxnSpPr>
        <p:spPr>
          <a:xfrm>
            <a:off x="36336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8" name="Google Shape;1338;p26"/>
          <p:cNvCxnSpPr/>
          <p:nvPr/>
        </p:nvCxnSpPr>
        <p:spPr>
          <a:xfrm>
            <a:off x="39131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9" name="Google Shape;1339;p26"/>
          <p:cNvCxnSpPr/>
          <p:nvPr/>
        </p:nvCxnSpPr>
        <p:spPr>
          <a:xfrm>
            <a:off x="41926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0" name="Google Shape;1340;p26"/>
          <p:cNvCxnSpPr/>
          <p:nvPr/>
        </p:nvCxnSpPr>
        <p:spPr>
          <a:xfrm>
            <a:off x="44722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1" name="Google Shape;1341;p26"/>
          <p:cNvCxnSpPr/>
          <p:nvPr/>
        </p:nvCxnSpPr>
        <p:spPr>
          <a:xfrm>
            <a:off x="47517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2" name="Google Shape;1342;p26"/>
          <p:cNvCxnSpPr/>
          <p:nvPr/>
        </p:nvCxnSpPr>
        <p:spPr>
          <a:xfrm>
            <a:off x="50312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3" name="Google Shape;1343;p26"/>
          <p:cNvCxnSpPr/>
          <p:nvPr/>
        </p:nvCxnSpPr>
        <p:spPr>
          <a:xfrm>
            <a:off x="53107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4" name="Google Shape;1344;p26"/>
          <p:cNvCxnSpPr/>
          <p:nvPr/>
        </p:nvCxnSpPr>
        <p:spPr>
          <a:xfrm>
            <a:off x="55902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5" name="Google Shape;1345;p26"/>
          <p:cNvCxnSpPr/>
          <p:nvPr/>
        </p:nvCxnSpPr>
        <p:spPr>
          <a:xfrm>
            <a:off x="58697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6" name="Google Shape;1346;p26"/>
          <p:cNvCxnSpPr/>
          <p:nvPr/>
        </p:nvCxnSpPr>
        <p:spPr>
          <a:xfrm>
            <a:off x="61492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7" name="Google Shape;1347;p26"/>
          <p:cNvCxnSpPr/>
          <p:nvPr/>
        </p:nvCxnSpPr>
        <p:spPr>
          <a:xfrm>
            <a:off x="64287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8" name="Google Shape;1348;p26"/>
          <p:cNvCxnSpPr/>
          <p:nvPr/>
        </p:nvCxnSpPr>
        <p:spPr>
          <a:xfrm>
            <a:off x="67083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9" name="Google Shape;1349;p26"/>
          <p:cNvCxnSpPr/>
          <p:nvPr/>
        </p:nvCxnSpPr>
        <p:spPr>
          <a:xfrm>
            <a:off x="69878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0" name="Google Shape;1350;p26"/>
          <p:cNvCxnSpPr/>
          <p:nvPr/>
        </p:nvCxnSpPr>
        <p:spPr>
          <a:xfrm>
            <a:off x="72673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1" name="Google Shape;1351;p26"/>
          <p:cNvCxnSpPr/>
          <p:nvPr/>
        </p:nvCxnSpPr>
        <p:spPr>
          <a:xfrm>
            <a:off x="75468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2" name="Google Shape;1352;p26"/>
          <p:cNvCxnSpPr/>
          <p:nvPr/>
        </p:nvCxnSpPr>
        <p:spPr>
          <a:xfrm>
            <a:off x="78263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3" name="Google Shape;1353;p26"/>
          <p:cNvCxnSpPr/>
          <p:nvPr/>
        </p:nvCxnSpPr>
        <p:spPr>
          <a:xfrm>
            <a:off x="81058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4" name="Google Shape;1354;p26"/>
          <p:cNvCxnSpPr/>
          <p:nvPr/>
        </p:nvCxnSpPr>
        <p:spPr>
          <a:xfrm>
            <a:off x="83853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5" name="Google Shape;1355;p26"/>
          <p:cNvCxnSpPr/>
          <p:nvPr/>
        </p:nvCxnSpPr>
        <p:spPr>
          <a:xfrm>
            <a:off x="86648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6" name="Google Shape;1356;p26"/>
          <p:cNvCxnSpPr/>
          <p:nvPr/>
        </p:nvCxnSpPr>
        <p:spPr>
          <a:xfrm>
            <a:off x="89444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7" name="Google Shape;1357;p26"/>
          <p:cNvCxnSpPr/>
          <p:nvPr/>
        </p:nvCxnSpPr>
        <p:spPr>
          <a:xfrm>
            <a:off x="4572010" y="-45166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8" name="Google Shape;1358;p26"/>
          <p:cNvCxnSpPr/>
          <p:nvPr/>
        </p:nvCxnSpPr>
        <p:spPr>
          <a:xfrm>
            <a:off x="4572010" y="-42371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9" name="Google Shape;1359;p26"/>
          <p:cNvCxnSpPr/>
          <p:nvPr/>
        </p:nvCxnSpPr>
        <p:spPr>
          <a:xfrm>
            <a:off x="4572010" y="-39576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0" name="Google Shape;1360;p26"/>
          <p:cNvCxnSpPr/>
          <p:nvPr/>
        </p:nvCxnSpPr>
        <p:spPr>
          <a:xfrm>
            <a:off x="4572010" y="-36781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1" name="Google Shape;1361;p26"/>
          <p:cNvCxnSpPr/>
          <p:nvPr/>
        </p:nvCxnSpPr>
        <p:spPr>
          <a:xfrm>
            <a:off x="4572010" y="-33986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2" name="Google Shape;1362;p26"/>
          <p:cNvCxnSpPr/>
          <p:nvPr/>
        </p:nvCxnSpPr>
        <p:spPr>
          <a:xfrm>
            <a:off x="4572010" y="-31191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3" name="Google Shape;1363;p26"/>
          <p:cNvCxnSpPr/>
          <p:nvPr/>
        </p:nvCxnSpPr>
        <p:spPr>
          <a:xfrm>
            <a:off x="4572010" y="-28396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4" name="Google Shape;1364;p26"/>
          <p:cNvCxnSpPr/>
          <p:nvPr/>
        </p:nvCxnSpPr>
        <p:spPr>
          <a:xfrm>
            <a:off x="4572010" y="-25601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5" name="Google Shape;1365;p26"/>
          <p:cNvCxnSpPr/>
          <p:nvPr/>
        </p:nvCxnSpPr>
        <p:spPr>
          <a:xfrm>
            <a:off x="4572010" y="-22805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6" name="Google Shape;1366;p26"/>
          <p:cNvCxnSpPr/>
          <p:nvPr/>
        </p:nvCxnSpPr>
        <p:spPr>
          <a:xfrm>
            <a:off x="4572010" y="-20010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7" name="Google Shape;1367;p26"/>
          <p:cNvCxnSpPr/>
          <p:nvPr/>
        </p:nvCxnSpPr>
        <p:spPr>
          <a:xfrm>
            <a:off x="4572010" y="-17215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8" name="Google Shape;1368;p26"/>
          <p:cNvCxnSpPr/>
          <p:nvPr/>
        </p:nvCxnSpPr>
        <p:spPr>
          <a:xfrm>
            <a:off x="4572010" y="-14420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9" name="Google Shape;1369;p26"/>
          <p:cNvCxnSpPr/>
          <p:nvPr/>
        </p:nvCxnSpPr>
        <p:spPr>
          <a:xfrm>
            <a:off x="4572010" y="-11625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0" name="Google Shape;1370;p26"/>
          <p:cNvCxnSpPr/>
          <p:nvPr/>
        </p:nvCxnSpPr>
        <p:spPr>
          <a:xfrm>
            <a:off x="4572010" y="-883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1" name="Google Shape;1371;p26"/>
          <p:cNvCxnSpPr/>
          <p:nvPr/>
        </p:nvCxnSpPr>
        <p:spPr>
          <a:xfrm>
            <a:off x="4572010" y="-6035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2" name="Google Shape;1372;p26"/>
          <p:cNvCxnSpPr/>
          <p:nvPr/>
        </p:nvCxnSpPr>
        <p:spPr>
          <a:xfrm>
            <a:off x="4572010" y="-3240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3" name="Google Shape;1373;p26"/>
          <p:cNvCxnSpPr/>
          <p:nvPr/>
        </p:nvCxnSpPr>
        <p:spPr>
          <a:xfrm>
            <a:off x="4572010" y="-444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4" name="Google Shape;1374;p26"/>
          <p:cNvCxnSpPr/>
          <p:nvPr/>
        </p:nvCxnSpPr>
        <p:spPr>
          <a:xfrm>
            <a:off x="4572010" y="235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75" name="Google Shape;1375;p26"/>
          <p:cNvSpPr txBox="1">
            <a:spLocks noGrp="1"/>
          </p:cNvSpPr>
          <p:nvPr>
            <p:ph type="subTitle" idx="1"/>
          </p:nvPr>
        </p:nvSpPr>
        <p:spPr>
          <a:xfrm>
            <a:off x="5269763" y="1177263"/>
            <a:ext cx="3160200" cy="12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6" name="Google Shape;1376;p26"/>
          <p:cNvSpPr txBox="1">
            <a:spLocks noGrp="1"/>
          </p:cNvSpPr>
          <p:nvPr>
            <p:ph type="ctrTitle"/>
          </p:nvPr>
        </p:nvSpPr>
        <p:spPr>
          <a:xfrm>
            <a:off x="63823" y="1134825"/>
            <a:ext cx="5149800" cy="1926600"/>
          </a:xfrm>
          <a:prstGeom prst="rect">
            <a:avLst/>
          </a:prstGeom>
          <a:effectLst>
            <a:outerShdw dist="47625" dir="1560000" algn="bl" rotWithShape="0">
              <a:srgbClr val="000000">
                <a:alpha val="33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8300"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77" name="Google Shape;1377;p26"/>
          <p:cNvSpPr txBox="1"/>
          <p:nvPr/>
        </p:nvSpPr>
        <p:spPr>
          <a:xfrm>
            <a:off x="5980775" y="3026025"/>
            <a:ext cx="2449200" cy="6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latin typeface="Arimo"/>
                <a:ea typeface="Arimo"/>
                <a:cs typeface="Arimo"/>
                <a:sym typeface="Arimo"/>
              </a:rPr>
              <a:t>CREDITS: This presentation template was created by </a:t>
            </a:r>
            <a:r>
              <a:rPr lang="en" sz="1000">
                <a:uFill>
                  <a:noFill/>
                </a:uFill>
                <a:latin typeface="Arimo"/>
                <a:ea typeface="Arimo"/>
                <a:cs typeface="Arimo"/>
                <a:sym typeface="Arimo"/>
                <a:hlinkClick r:id="rId2"/>
              </a:rPr>
              <a:t>Slidesgo</a:t>
            </a:r>
            <a:r>
              <a:rPr lang="en" sz="1000">
                <a:latin typeface="Arimo"/>
                <a:ea typeface="Arimo"/>
                <a:cs typeface="Arimo"/>
                <a:sym typeface="Arimo"/>
              </a:rPr>
              <a:t>, including icons by </a:t>
            </a:r>
            <a:r>
              <a:rPr lang="en" sz="1000">
                <a:uFill>
                  <a:noFill/>
                </a:uFill>
                <a:latin typeface="Arimo"/>
                <a:ea typeface="Arimo"/>
                <a:cs typeface="Arimo"/>
                <a:sym typeface="Arimo"/>
                <a:hlinkClick r:id="rId3"/>
              </a:rPr>
              <a:t>Flaticon</a:t>
            </a:r>
            <a:r>
              <a:rPr lang="en" sz="1000">
                <a:latin typeface="Arimo"/>
                <a:ea typeface="Arimo"/>
                <a:cs typeface="Arimo"/>
                <a:sym typeface="Arimo"/>
              </a:rPr>
              <a:t>, and infographics &amp; images by </a:t>
            </a:r>
            <a:r>
              <a:rPr lang="en" sz="1000">
                <a:uFill>
                  <a:noFill/>
                </a:uFill>
                <a:latin typeface="Arimo"/>
                <a:ea typeface="Arimo"/>
                <a:cs typeface="Arimo"/>
                <a:sym typeface="Arimo"/>
                <a:hlinkClick r:id="rId4"/>
              </a:rPr>
              <a:t>Freepik</a:t>
            </a:r>
            <a:endParaRPr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378" name="Google Shape;1378;p26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">
    <p:bg>
      <p:bgPr>
        <a:solidFill>
          <a:srgbClr val="F9E4E4"/>
        </a:solidFill>
        <a:effectLst/>
      </p:bgPr>
    </p:bg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" name="Google Shape;1433;p28"/>
          <p:cNvCxnSpPr/>
          <p:nvPr/>
        </p:nvCxnSpPr>
        <p:spPr>
          <a:xfrm>
            <a:off x="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4" name="Google Shape;1434;p28"/>
          <p:cNvCxnSpPr/>
          <p:nvPr/>
        </p:nvCxnSpPr>
        <p:spPr>
          <a:xfrm>
            <a:off x="2795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5" name="Google Shape;1435;p28"/>
          <p:cNvCxnSpPr/>
          <p:nvPr/>
        </p:nvCxnSpPr>
        <p:spPr>
          <a:xfrm>
            <a:off x="5590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6" name="Google Shape;1436;p28"/>
          <p:cNvCxnSpPr/>
          <p:nvPr/>
        </p:nvCxnSpPr>
        <p:spPr>
          <a:xfrm>
            <a:off x="8385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7" name="Google Shape;1437;p28"/>
          <p:cNvCxnSpPr/>
          <p:nvPr/>
        </p:nvCxnSpPr>
        <p:spPr>
          <a:xfrm>
            <a:off x="11180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8" name="Google Shape;1438;p28"/>
          <p:cNvCxnSpPr/>
          <p:nvPr/>
        </p:nvCxnSpPr>
        <p:spPr>
          <a:xfrm>
            <a:off x="13975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9" name="Google Shape;1439;p28"/>
          <p:cNvCxnSpPr/>
          <p:nvPr/>
        </p:nvCxnSpPr>
        <p:spPr>
          <a:xfrm>
            <a:off x="16770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0" name="Google Shape;1440;p28"/>
          <p:cNvCxnSpPr/>
          <p:nvPr/>
        </p:nvCxnSpPr>
        <p:spPr>
          <a:xfrm>
            <a:off x="19565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1" name="Google Shape;1441;p28"/>
          <p:cNvCxnSpPr/>
          <p:nvPr/>
        </p:nvCxnSpPr>
        <p:spPr>
          <a:xfrm>
            <a:off x="22361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2" name="Google Shape;1442;p28"/>
          <p:cNvCxnSpPr/>
          <p:nvPr/>
        </p:nvCxnSpPr>
        <p:spPr>
          <a:xfrm>
            <a:off x="25156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3" name="Google Shape;1443;p28"/>
          <p:cNvCxnSpPr/>
          <p:nvPr/>
        </p:nvCxnSpPr>
        <p:spPr>
          <a:xfrm>
            <a:off x="27951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4" name="Google Shape;1444;p28"/>
          <p:cNvCxnSpPr/>
          <p:nvPr/>
        </p:nvCxnSpPr>
        <p:spPr>
          <a:xfrm>
            <a:off x="30684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5" name="Google Shape;1445;p28"/>
          <p:cNvCxnSpPr/>
          <p:nvPr/>
        </p:nvCxnSpPr>
        <p:spPr>
          <a:xfrm>
            <a:off x="33541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6" name="Google Shape;1446;p28"/>
          <p:cNvCxnSpPr/>
          <p:nvPr/>
        </p:nvCxnSpPr>
        <p:spPr>
          <a:xfrm>
            <a:off x="36336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7" name="Google Shape;1447;p28"/>
          <p:cNvCxnSpPr/>
          <p:nvPr/>
        </p:nvCxnSpPr>
        <p:spPr>
          <a:xfrm>
            <a:off x="39131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8" name="Google Shape;1448;p28"/>
          <p:cNvCxnSpPr/>
          <p:nvPr/>
        </p:nvCxnSpPr>
        <p:spPr>
          <a:xfrm>
            <a:off x="41926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9" name="Google Shape;1449;p28"/>
          <p:cNvCxnSpPr/>
          <p:nvPr/>
        </p:nvCxnSpPr>
        <p:spPr>
          <a:xfrm>
            <a:off x="44722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0" name="Google Shape;1450;p28"/>
          <p:cNvCxnSpPr/>
          <p:nvPr/>
        </p:nvCxnSpPr>
        <p:spPr>
          <a:xfrm>
            <a:off x="47517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1" name="Google Shape;1451;p28"/>
          <p:cNvCxnSpPr/>
          <p:nvPr/>
        </p:nvCxnSpPr>
        <p:spPr>
          <a:xfrm>
            <a:off x="50312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2" name="Google Shape;1452;p28"/>
          <p:cNvCxnSpPr/>
          <p:nvPr/>
        </p:nvCxnSpPr>
        <p:spPr>
          <a:xfrm>
            <a:off x="53107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3" name="Google Shape;1453;p28"/>
          <p:cNvCxnSpPr/>
          <p:nvPr/>
        </p:nvCxnSpPr>
        <p:spPr>
          <a:xfrm>
            <a:off x="55902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4" name="Google Shape;1454;p28"/>
          <p:cNvCxnSpPr/>
          <p:nvPr/>
        </p:nvCxnSpPr>
        <p:spPr>
          <a:xfrm>
            <a:off x="58697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5" name="Google Shape;1455;p28"/>
          <p:cNvCxnSpPr/>
          <p:nvPr/>
        </p:nvCxnSpPr>
        <p:spPr>
          <a:xfrm>
            <a:off x="61492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6" name="Google Shape;1456;p28"/>
          <p:cNvCxnSpPr/>
          <p:nvPr/>
        </p:nvCxnSpPr>
        <p:spPr>
          <a:xfrm>
            <a:off x="64287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7" name="Google Shape;1457;p28"/>
          <p:cNvCxnSpPr/>
          <p:nvPr/>
        </p:nvCxnSpPr>
        <p:spPr>
          <a:xfrm>
            <a:off x="67083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8" name="Google Shape;1458;p28"/>
          <p:cNvCxnSpPr/>
          <p:nvPr/>
        </p:nvCxnSpPr>
        <p:spPr>
          <a:xfrm>
            <a:off x="69878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9" name="Google Shape;1459;p28"/>
          <p:cNvCxnSpPr/>
          <p:nvPr/>
        </p:nvCxnSpPr>
        <p:spPr>
          <a:xfrm>
            <a:off x="72673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0" name="Google Shape;1460;p28"/>
          <p:cNvCxnSpPr/>
          <p:nvPr/>
        </p:nvCxnSpPr>
        <p:spPr>
          <a:xfrm>
            <a:off x="75468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1" name="Google Shape;1461;p28"/>
          <p:cNvCxnSpPr/>
          <p:nvPr/>
        </p:nvCxnSpPr>
        <p:spPr>
          <a:xfrm>
            <a:off x="78263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2" name="Google Shape;1462;p28"/>
          <p:cNvCxnSpPr/>
          <p:nvPr/>
        </p:nvCxnSpPr>
        <p:spPr>
          <a:xfrm>
            <a:off x="81058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3" name="Google Shape;1463;p28"/>
          <p:cNvCxnSpPr/>
          <p:nvPr/>
        </p:nvCxnSpPr>
        <p:spPr>
          <a:xfrm>
            <a:off x="83853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4" name="Google Shape;1464;p28"/>
          <p:cNvCxnSpPr/>
          <p:nvPr/>
        </p:nvCxnSpPr>
        <p:spPr>
          <a:xfrm>
            <a:off x="86648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5" name="Google Shape;1465;p28"/>
          <p:cNvCxnSpPr/>
          <p:nvPr/>
        </p:nvCxnSpPr>
        <p:spPr>
          <a:xfrm>
            <a:off x="89444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6" name="Google Shape;1466;p28"/>
          <p:cNvCxnSpPr/>
          <p:nvPr/>
        </p:nvCxnSpPr>
        <p:spPr>
          <a:xfrm>
            <a:off x="4572010" y="-45166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7" name="Google Shape;1467;p28"/>
          <p:cNvCxnSpPr/>
          <p:nvPr/>
        </p:nvCxnSpPr>
        <p:spPr>
          <a:xfrm>
            <a:off x="4572010" y="-42371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8" name="Google Shape;1468;p28"/>
          <p:cNvCxnSpPr/>
          <p:nvPr/>
        </p:nvCxnSpPr>
        <p:spPr>
          <a:xfrm>
            <a:off x="4572010" y="-39576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9" name="Google Shape;1469;p28"/>
          <p:cNvCxnSpPr/>
          <p:nvPr/>
        </p:nvCxnSpPr>
        <p:spPr>
          <a:xfrm>
            <a:off x="4572010" y="-36781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0" name="Google Shape;1470;p28"/>
          <p:cNvCxnSpPr/>
          <p:nvPr/>
        </p:nvCxnSpPr>
        <p:spPr>
          <a:xfrm>
            <a:off x="4572010" y="-33986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1" name="Google Shape;1471;p28"/>
          <p:cNvCxnSpPr/>
          <p:nvPr/>
        </p:nvCxnSpPr>
        <p:spPr>
          <a:xfrm>
            <a:off x="4572010" y="-31191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2" name="Google Shape;1472;p28"/>
          <p:cNvCxnSpPr/>
          <p:nvPr/>
        </p:nvCxnSpPr>
        <p:spPr>
          <a:xfrm>
            <a:off x="4572010" y="-28396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3" name="Google Shape;1473;p28"/>
          <p:cNvCxnSpPr/>
          <p:nvPr/>
        </p:nvCxnSpPr>
        <p:spPr>
          <a:xfrm>
            <a:off x="4572010" y="-25601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4" name="Google Shape;1474;p28"/>
          <p:cNvCxnSpPr/>
          <p:nvPr/>
        </p:nvCxnSpPr>
        <p:spPr>
          <a:xfrm>
            <a:off x="4572010" y="-22805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5" name="Google Shape;1475;p28"/>
          <p:cNvCxnSpPr/>
          <p:nvPr/>
        </p:nvCxnSpPr>
        <p:spPr>
          <a:xfrm>
            <a:off x="4572010" y="-20010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6" name="Google Shape;1476;p28"/>
          <p:cNvCxnSpPr/>
          <p:nvPr/>
        </p:nvCxnSpPr>
        <p:spPr>
          <a:xfrm>
            <a:off x="4572010" y="-17215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7" name="Google Shape;1477;p28"/>
          <p:cNvCxnSpPr/>
          <p:nvPr/>
        </p:nvCxnSpPr>
        <p:spPr>
          <a:xfrm>
            <a:off x="4572010" y="-14420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8" name="Google Shape;1478;p28"/>
          <p:cNvCxnSpPr/>
          <p:nvPr/>
        </p:nvCxnSpPr>
        <p:spPr>
          <a:xfrm>
            <a:off x="4572010" y="-11625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9" name="Google Shape;1479;p28"/>
          <p:cNvCxnSpPr/>
          <p:nvPr/>
        </p:nvCxnSpPr>
        <p:spPr>
          <a:xfrm>
            <a:off x="4572010" y="-883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0" name="Google Shape;1480;p28"/>
          <p:cNvCxnSpPr/>
          <p:nvPr/>
        </p:nvCxnSpPr>
        <p:spPr>
          <a:xfrm>
            <a:off x="4572010" y="-6035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1" name="Google Shape;1481;p28"/>
          <p:cNvCxnSpPr/>
          <p:nvPr/>
        </p:nvCxnSpPr>
        <p:spPr>
          <a:xfrm>
            <a:off x="4572010" y="-3240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2" name="Google Shape;1482;p28"/>
          <p:cNvCxnSpPr/>
          <p:nvPr/>
        </p:nvCxnSpPr>
        <p:spPr>
          <a:xfrm>
            <a:off x="4572010" y="-444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3" name="Google Shape;1483;p28"/>
          <p:cNvCxnSpPr/>
          <p:nvPr/>
        </p:nvCxnSpPr>
        <p:spPr>
          <a:xfrm>
            <a:off x="4572010" y="235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4" name="Google Shape;1484;p28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47000" y="347575"/>
            <a:ext cx="771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Leckerli One"/>
              <a:buNone/>
              <a:defRPr sz="3300"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47000" y="1452875"/>
            <a:ext cx="7716000" cy="3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mo"/>
              <a:buChar char="●"/>
              <a:defRPr sz="1800">
                <a:latin typeface="Arimo"/>
                <a:ea typeface="Arimo"/>
                <a:cs typeface="Arimo"/>
                <a:sym typeface="Arim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○"/>
              <a:defRPr>
                <a:latin typeface="Arimo"/>
                <a:ea typeface="Arimo"/>
                <a:cs typeface="Arimo"/>
                <a:sym typeface="Arim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■"/>
              <a:defRPr>
                <a:latin typeface="Arimo"/>
                <a:ea typeface="Arimo"/>
                <a:cs typeface="Arimo"/>
                <a:sym typeface="Arim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●"/>
              <a:defRPr>
                <a:latin typeface="Arimo"/>
                <a:ea typeface="Arimo"/>
                <a:cs typeface="Arimo"/>
                <a:sym typeface="Arim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○"/>
              <a:defRPr>
                <a:latin typeface="Arimo"/>
                <a:ea typeface="Arimo"/>
                <a:cs typeface="Arimo"/>
                <a:sym typeface="Arim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■"/>
              <a:defRPr>
                <a:latin typeface="Arimo"/>
                <a:ea typeface="Arimo"/>
                <a:cs typeface="Arimo"/>
                <a:sym typeface="Arim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●"/>
              <a:defRPr>
                <a:latin typeface="Arimo"/>
                <a:ea typeface="Arimo"/>
                <a:cs typeface="Arimo"/>
                <a:sym typeface="Arim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○"/>
              <a:defRPr>
                <a:latin typeface="Arimo"/>
                <a:ea typeface="Arimo"/>
                <a:cs typeface="Arimo"/>
                <a:sym typeface="Arim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■"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70800" y="4330994"/>
            <a:ext cx="259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8" r:id="rId6"/>
    <p:sldLayoutId id="2147483659" r:id="rId7"/>
    <p:sldLayoutId id="2147483672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Google Shape;1493;p31"/>
          <p:cNvSpPr txBox="1">
            <a:spLocks noGrp="1"/>
          </p:cNvSpPr>
          <p:nvPr>
            <p:ph type="ctrTitle"/>
          </p:nvPr>
        </p:nvSpPr>
        <p:spPr>
          <a:xfrm>
            <a:off x="3685200" y="1528275"/>
            <a:ext cx="4773000" cy="178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1494" name="Google Shape;1494;p31"/>
          <p:cNvSpPr/>
          <p:nvPr/>
        </p:nvSpPr>
        <p:spPr>
          <a:xfrm>
            <a:off x="6165150" y="2310700"/>
            <a:ext cx="777250" cy="667763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31"/>
          <p:cNvSpPr txBox="1">
            <a:spLocks noGrp="1"/>
          </p:cNvSpPr>
          <p:nvPr>
            <p:ph type="ctrTitle" idx="3"/>
          </p:nvPr>
        </p:nvSpPr>
        <p:spPr>
          <a:xfrm>
            <a:off x="2669125" y="3428227"/>
            <a:ext cx="6010800" cy="81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dirty="0" smtClean="0"/>
              <a:t>0 – 12 bulan</a:t>
            </a:r>
            <a:endParaRPr sz="5500" dirty="0"/>
          </a:p>
        </p:txBody>
      </p:sp>
      <p:sp>
        <p:nvSpPr>
          <p:cNvPr id="1498" name="Google Shape;1498;p31"/>
          <p:cNvSpPr/>
          <p:nvPr/>
        </p:nvSpPr>
        <p:spPr>
          <a:xfrm>
            <a:off x="7717813" y="3403734"/>
            <a:ext cx="208712" cy="642545"/>
          </a:xfrm>
          <a:custGeom>
            <a:avLst/>
            <a:gdLst/>
            <a:ahLst/>
            <a:cxnLst/>
            <a:rect l="l" t="t" r="r" b="b"/>
            <a:pathLst>
              <a:path w="2442" h="7518" extrusionOk="0">
                <a:moveTo>
                  <a:pt x="302" y="918"/>
                </a:moveTo>
                <a:cubicBezTo>
                  <a:pt x="680" y="648"/>
                  <a:pt x="1069" y="389"/>
                  <a:pt x="1480" y="162"/>
                </a:cubicBezTo>
                <a:cubicBezTo>
                  <a:pt x="1804" y="0"/>
                  <a:pt x="1890" y="32"/>
                  <a:pt x="1890" y="86"/>
                </a:cubicBezTo>
                <a:cubicBezTo>
                  <a:pt x="1890" y="140"/>
                  <a:pt x="1815" y="227"/>
                  <a:pt x="1545" y="410"/>
                </a:cubicBezTo>
                <a:cubicBezTo>
                  <a:pt x="1264" y="594"/>
                  <a:pt x="799" y="864"/>
                  <a:pt x="508" y="1015"/>
                </a:cubicBezTo>
                <a:cubicBezTo>
                  <a:pt x="216" y="1177"/>
                  <a:pt x="97" y="1210"/>
                  <a:pt x="43" y="1199"/>
                </a:cubicBezTo>
                <a:cubicBezTo>
                  <a:pt x="0" y="1188"/>
                  <a:pt x="11" y="1134"/>
                  <a:pt x="302" y="929"/>
                </a:cubicBezTo>
                <a:close/>
                <a:moveTo>
                  <a:pt x="875" y="6491"/>
                </a:moveTo>
                <a:cubicBezTo>
                  <a:pt x="1264" y="6664"/>
                  <a:pt x="1642" y="6869"/>
                  <a:pt x="1998" y="7107"/>
                </a:cubicBezTo>
                <a:cubicBezTo>
                  <a:pt x="2279" y="7301"/>
                  <a:pt x="2322" y="7431"/>
                  <a:pt x="2236" y="7474"/>
                </a:cubicBezTo>
                <a:cubicBezTo>
                  <a:pt x="2149" y="7517"/>
                  <a:pt x="1955" y="7496"/>
                  <a:pt x="1663" y="7345"/>
                </a:cubicBezTo>
                <a:cubicBezTo>
                  <a:pt x="1361" y="7161"/>
                  <a:pt x="1059" y="6956"/>
                  <a:pt x="788" y="6729"/>
                </a:cubicBezTo>
                <a:cubicBezTo>
                  <a:pt x="572" y="6556"/>
                  <a:pt x="518" y="6491"/>
                  <a:pt x="518" y="6448"/>
                </a:cubicBezTo>
                <a:cubicBezTo>
                  <a:pt x="518" y="6394"/>
                  <a:pt x="572" y="6373"/>
                  <a:pt x="864" y="6502"/>
                </a:cubicBezTo>
                <a:close/>
                <a:moveTo>
                  <a:pt x="767" y="4083"/>
                </a:moveTo>
                <a:cubicBezTo>
                  <a:pt x="1091" y="4040"/>
                  <a:pt x="1685" y="3975"/>
                  <a:pt x="2020" y="3953"/>
                </a:cubicBezTo>
                <a:cubicBezTo>
                  <a:pt x="2344" y="3942"/>
                  <a:pt x="2398" y="3975"/>
                  <a:pt x="2419" y="4018"/>
                </a:cubicBezTo>
                <a:cubicBezTo>
                  <a:pt x="2441" y="4061"/>
                  <a:pt x="2409" y="4115"/>
                  <a:pt x="2333" y="4148"/>
                </a:cubicBezTo>
                <a:cubicBezTo>
                  <a:pt x="2160" y="4191"/>
                  <a:pt x="1987" y="4223"/>
                  <a:pt x="1804" y="4223"/>
                </a:cubicBezTo>
                <a:cubicBezTo>
                  <a:pt x="1491" y="4245"/>
                  <a:pt x="994" y="4266"/>
                  <a:pt x="713" y="4256"/>
                </a:cubicBezTo>
                <a:cubicBezTo>
                  <a:pt x="443" y="4256"/>
                  <a:pt x="389" y="4212"/>
                  <a:pt x="389" y="4180"/>
                </a:cubicBezTo>
                <a:cubicBezTo>
                  <a:pt x="400" y="4148"/>
                  <a:pt x="454" y="4126"/>
                  <a:pt x="767" y="40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31"/>
          <p:cNvSpPr/>
          <p:nvPr/>
        </p:nvSpPr>
        <p:spPr>
          <a:xfrm>
            <a:off x="3492360" y="3403734"/>
            <a:ext cx="269650" cy="682287"/>
          </a:xfrm>
          <a:custGeom>
            <a:avLst/>
            <a:gdLst/>
            <a:ahLst/>
            <a:cxnLst/>
            <a:rect l="l" t="t" r="r" b="b"/>
            <a:pathLst>
              <a:path w="3155" h="7983" extrusionOk="0">
                <a:moveTo>
                  <a:pt x="2236" y="7042"/>
                </a:moveTo>
                <a:cubicBezTo>
                  <a:pt x="1934" y="7226"/>
                  <a:pt x="1642" y="7431"/>
                  <a:pt x="1361" y="7658"/>
                </a:cubicBezTo>
                <a:cubicBezTo>
                  <a:pt x="1145" y="7842"/>
                  <a:pt x="1145" y="7917"/>
                  <a:pt x="1199" y="7950"/>
                </a:cubicBezTo>
                <a:cubicBezTo>
                  <a:pt x="1242" y="7982"/>
                  <a:pt x="1350" y="7982"/>
                  <a:pt x="1556" y="7874"/>
                </a:cubicBezTo>
                <a:cubicBezTo>
                  <a:pt x="1793" y="7723"/>
                  <a:pt x="2031" y="7561"/>
                  <a:pt x="2247" y="7377"/>
                </a:cubicBezTo>
                <a:cubicBezTo>
                  <a:pt x="2387" y="7269"/>
                  <a:pt x="2506" y="7161"/>
                  <a:pt x="2614" y="7021"/>
                </a:cubicBezTo>
                <a:cubicBezTo>
                  <a:pt x="2668" y="6945"/>
                  <a:pt x="2647" y="6891"/>
                  <a:pt x="2603" y="6880"/>
                </a:cubicBezTo>
                <a:cubicBezTo>
                  <a:pt x="2560" y="6870"/>
                  <a:pt x="2485" y="6880"/>
                  <a:pt x="2236" y="7042"/>
                </a:cubicBezTo>
                <a:close/>
                <a:moveTo>
                  <a:pt x="1891" y="216"/>
                </a:moveTo>
                <a:cubicBezTo>
                  <a:pt x="2139" y="400"/>
                  <a:pt x="2625" y="745"/>
                  <a:pt x="2884" y="961"/>
                </a:cubicBezTo>
                <a:cubicBezTo>
                  <a:pt x="3133" y="1177"/>
                  <a:pt x="3154" y="1264"/>
                  <a:pt x="3122" y="1307"/>
                </a:cubicBezTo>
                <a:cubicBezTo>
                  <a:pt x="3089" y="1361"/>
                  <a:pt x="3003" y="1361"/>
                  <a:pt x="2711" y="1188"/>
                </a:cubicBezTo>
                <a:cubicBezTo>
                  <a:pt x="2366" y="972"/>
                  <a:pt x="2020" y="745"/>
                  <a:pt x="1696" y="486"/>
                </a:cubicBezTo>
                <a:cubicBezTo>
                  <a:pt x="1437" y="281"/>
                  <a:pt x="1404" y="216"/>
                  <a:pt x="1415" y="151"/>
                </a:cubicBezTo>
                <a:cubicBezTo>
                  <a:pt x="1437" y="87"/>
                  <a:pt x="1491" y="33"/>
                  <a:pt x="1556" y="11"/>
                </a:cubicBezTo>
                <a:cubicBezTo>
                  <a:pt x="1599" y="0"/>
                  <a:pt x="1631" y="33"/>
                  <a:pt x="1891" y="216"/>
                </a:cubicBezTo>
                <a:close/>
                <a:moveTo>
                  <a:pt x="454" y="3413"/>
                </a:moveTo>
                <a:cubicBezTo>
                  <a:pt x="789" y="3446"/>
                  <a:pt x="1415" y="3521"/>
                  <a:pt x="1739" y="3575"/>
                </a:cubicBezTo>
                <a:cubicBezTo>
                  <a:pt x="2053" y="3640"/>
                  <a:pt x="2053" y="3683"/>
                  <a:pt x="2042" y="3716"/>
                </a:cubicBezTo>
                <a:cubicBezTo>
                  <a:pt x="2031" y="3748"/>
                  <a:pt x="2009" y="3770"/>
                  <a:pt x="1707" y="3780"/>
                </a:cubicBezTo>
                <a:cubicBezTo>
                  <a:pt x="1394" y="3780"/>
                  <a:pt x="800" y="3770"/>
                  <a:pt x="465" y="3748"/>
                </a:cubicBezTo>
                <a:cubicBezTo>
                  <a:pt x="141" y="3726"/>
                  <a:pt x="65" y="3694"/>
                  <a:pt x="33" y="3640"/>
                </a:cubicBezTo>
                <a:cubicBezTo>
                  <a:pt x="0" y="3575"/>
                  <a:pt x="0" y="3500"/>
                  <a:pt x="33" y="3435"/>
                </a:cubicBezTo>
                <a:cubicBezTo>
                  <a:pt x="54" y="3381"/>
                  <a:pt x="108" y="3381"/>
                  <a:pt x="454" y="34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31"/>
          <p:cNvSpPr/>
          <p:nvPr/>
        </p:nvSpPr>
        <p:spPr>
          <a:xfrm>
            <a:off x="7143267" y="2303664"/>
            <a:ext cx="783257" cy="410071"/>
          </a:xfrm>
          <a:custGeom>
            <a:avLst/>
            <a:gdLst/>
            <a:ahLst/>
            <a:cxnLst/>
            <a:rect l="l" t="t" r="r" b="b"/>
            <a:pathLst>
              <a:path w="4840" h="2534" extrusionOk="0">
                <a:moveTo>
                  <a:pt x="3773" y="1"/>
                </a:moveTo>
                <a:cubicBezTo>
                  <a:pt x="3558" y="1"/>
                  <a:pt x="3342" y="62"/>
                  <a:pt x="3154" y="179"/>
                </a:cubicBezTo>
                <a:cubicBezTo>
                  <a:pt x="2916" y="319"/>
                  <a:pt x="2690" y="481"/>
                  <a:pt x="2463" y="643"/>
                </a:cubicBezTo>
                <a:cubicBezTo>
                  <a:pt x="2182" y="859"/>
                  <a:pt x="1923" y="1097"/>
                  <a:pt x="1653" y="1302"/>
                </a:cubicBezTo>
                <a:cubicBezTo>
                  <a:pt x="1286" y="1605"/>
                  <a:pt x="864" y="1821"/>
                  <a:pt x="400" y="1950"/>
                </a:cubicBezTo>
                <a:cubicBezTo>
                  <a:pt x="313" y="1972"/>
                  <a:pt x="227" y="1993"/>
                  <a:pt x="130" y="1993"/>
                </a:cubicBezTo>
                <a:cubicBezTo>
                  <a:pt x="76" y="1993"/>
                  <a:pt x="43" y="2004"/>
                  <a:pt x="22" y="2058"/>
                </a:cubicBezTo>
                <a:cubicBezTo>
                  <a:pt x="0" y="2112"/>
                  <a:pt x="33" y="2145"/>
                  <a:pt x="76" y="2166"/>
                </a:cubicBezTo>
                <a:cubicBezTo>
                  <a:pt x="162" y="2220"/>
                  <a:pt x="249" y="2263"/>
                  <a:pt x="335" y="2296"/>
                </a:cubicBezTo>
                <a:cubicBezTo>
                  <a:pt x="789" y="2447"/>
                  <a:pt x="1264" y="2523"/>
                  <a:pt x="1739" y="2534"/>
                </a:cubicBezTo>
                <a:cubicBezTo>
                  <a:pt x="2139" y="2534"/>
                  <a:pt x="2549" y="2490"/>
                  <a:pt x="2938" y="2404"/>
                </a:cubicBezTo>
                <a:cubicBezTo>
                  <a:pt x="3327" y="2328"/>
                  <a:pt x="3705" y="2177"/>
                  <a:pt x="4040" y="1961"/>
                </a:cubicBezTo>
                <a:cubicBezTo>
                  <a:pt x="4342" y="1745"/>
                  <a:pt x="4601" y="1497"/>
                  <a:pt x="4699" y="1119"/>
                </a:cubicBezTo>
                <a:cubicBezTo>
                  <a:pt x="4839" y="633"/>
                  <a:pt x="4526" y="125"/>
                  <a:pt x="4018" y="28"/>
                </a:cubicBezTo>
                <a:cubicBezTo>
                  <a:pt x="3938" y="10"/>
                  <a:pt x="3855" y="1"/>
                  <a:pt x="377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31"/>
          <p:cNvSpPr/>
          <p:nvPr/>
        </p:nvSpPr>
        <p:spPr>
          <a:xfrm>
            <a:off x="7104751" y="2777496"/>
            <a:ext cx="541969" cy="317829"/>
          </a:xfrm>
          <a:custGeom>
            <a:avLst/>
            <a:gdLst/>
            <a:ahLst/>
            <a:cxnLst/>
            <a:rect l="l" t="t" r="r" b="b"/>
            <a:pathLst>
              <a:path w="3349" h="1964" extrusionOk="0">
                <a:moveTo>
                  <a:pt x="990" y="0"/>
                </a:moveTo>
                <a:cubicBezTo>
                  <a:pt x="779" y="0"/>
                  <a:pt x="568" y="20"/>
                  <a:pt x="357" y="59"/>
                </a:cubicBezTo>
                <a:cubicBezTo>
                  <a:pt x="271" y="59"/>
                  <a:pt x="195" y="81"/>
                  <a:pt x="109" y="113"/>
                </a:cubicBezTo>
                <a:cubicBezTo>
                  <a:pt x="55" y="146"/>
                  <a:pt x="22" y="200"/>
                  <a:pt x="1" y="254"/>
                </a:cubicBezTo>
                <a:cubicBezTo>
                  <a:pt x="1" y="264"/>
                  <a:pt x="65" y="318"/>
                  <a:pt x="98" y="340"/>
                </a:cubicBezTo>
                <a:cubicBezTo>
                  <a:pt x="519" y="491"/>
                  <a:pt x="908" y="707"/>
                  <a:pt x="1264" y="966"/>
                </a:cubicBezTo>
                <a:cubicBezTo>
                  <a:pt x="1578" y="1226"/>
                  <a:pt x="1891" y="1463"/>
                  <a:pt x="2215" y="1712"/>
                </a:cubicBezTo>
                <a:cubicBezTo>
                  <a:pt x="2355" y="1820"/>
                  <a:pt x="2528" y="1906"/>
                  <a:pt x="2712" y="1949"/>
                </a:cubicBezTo>
                <a:cubicBezTo>
                  <a:pt x="2757" y="1959"/>
                  <a:pt x="2802" y="1964"/>
                  <a:pt x="2844" y="1964"/>
                </a:cubicBezTo>
                <a:cubicBezTo>
                  <a:pt x="3135" y="1964"/>
                  <a:pt x="3349" y="1744"/>
                  <a:pt x="3349" y="1377"/>
                </a:cubicBezTo>
                <a:cubicBezTo>
                  <a:pt x="3338" y="1236"/>
                  <a:pt x="3284" y="1096"/>
                  <a:pt x="3198" y="966"/>
                </a:cubicBezTo>
                <a:cubicBezTo>
                  <a:pt x="3003" y="675"/>
                  <a:pt x="2712" y="437"/>
                  <a:pt x="2388" y="297"/>
                </a:cubicBezTo>
                <a:cubicBezTo>
                  <a:pt x="1945" y="101"/>
                  <a:pt x="1470" y="0"/>
                  <a:pt x="9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2" name="Google Shape;1502;p31"/>
          <p:cNvGrpSpPr/>
          <p:nvPr/>
        </p:nvGrpSpPr>
        <p:grpSpPr>
          <a:xfrm>
            <a:off x="3350501" y="525445"/>
            <a:ext cx="821775" cy="987781"/>
            <a:chOff x="3437888" y="415495"/>
            <a:chExt cx="821775" cy="987781"/>
          </a:xfrm>
        </p:grpSpPr>
        <p:sp>
          <p:nvSpPr>
            <p:cNvPr id="1503" name="Google Shape;1503;p31"/>
            <p:cNvSpPr/>
            <p:nvPr/>
          </p:nvSpPr>
          <p:spPr>
            <a:xfrm>
              <a:off x="4066595" y="1106194"/>
              <a:ext cx="193068" cy="297082"/>
            </a:xfrm>
            <a:custGeom>
              <a:avLst/>
              <a:gdLst/>
              <a:ahLst/>
              <a:cxnLst/>
              <a:rect l="l" t="t" r="r" b="b"/>
              <a:pathLst>
                <a:path w="1708" h="2628" extrusionOk="0">
                  <a:moveTo>
                    <a:pt x="1535" y="1"/>
                  </a:moveTo>
                  <a:cubicBezTo>
                    <a:pt x="1413" y="1"/>
                    <a:pt x="1292" y="33"/>
                    <a:pt x="1189" y="89"/>
                  </a:cubicBezTo>
                  <a:cubicBezTo>
                    <a:pt x="713" y="305"/>
                    <a:pt x="346" y="694"/>
                    <a:pt x="152" y="1169"/>
                  </a:cubicBezTo>
                  <a:cubicBezTo>
                    <a:pt x="44" y="1396"/>
                    <a:pt x="1" y="1655"/>
                    <a:pt x="44" y="1904"/>
                  </a:cubicBezTo>
                  <a:cubicBezTo>
                    <a:pt x="87" y="2228"/>
                    <a:pt x="249" y="2487"/>
                    <a:pt x="584" y="2595"/>
                  </a:cubicBezTo>
                  <a:cubicBezTo>
                    <a:pt x="638" y="2606"/>
                    <a:pt x="692" y="2617"/>
                    <a:pt x="746" y="2628"/>
                  </a:cubicBezTo>
                  <a:lnTo>
                    <a:pt x="811" y="2628"/>
                  </a:lnTo>
                  <a:cubicBezTo>
                    <a:pt x="1102" y="2552"/>
                    <a:pt x="1178" y="2466"/>
                    <a:pt x="1199" y="2163"/>
                  </a:cubicBezTo>
                  <a:cubicBezTo>
                    <a:pt x="1210" y="2012"/>
                    <a:pt x="1210" y="1850"/>
                    <a:pt x="1199" y="1699"/>
                  </a:cubicBezTo>
                  <a:cubicBezTo>
                    <a:pt x="1156" y="1169"/>
                    <a:pt x="1307" y="640"/>
                    <a:pt x="1610" y="197"/>
                  </a:cubicBezTo>
                  <a:cubicBezTo>
                    <a:pt x="1621" y="176"/>
                    <a:pt x="1642" y="143"/>
                    <a:pt x="1653" y="111"/>
                  </a:cubicBezTo>
                  <a:cubicBezTo>
                    <a:pt x="1707" y="35"/>
                    <a:pt x="1696" y="3"/>
                    <a:pt x="1588" y="3"/>
                  </a:cubicBezTo>
                  <a:cubicBezTo>
                    <a:pt x="1570" y="2"/>
                    <a:pt x="1553" y="1"/>
                    <a:pt x="1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1"/>
            <p:cNvSpPr/>
            <p:nvPr/>
          </p:nvSpPr>
          <p:spPr>
            <a:xfrm>
              <a:off x="3437888" y="415495"/>
              <a:ext cx="766846" cy="466650"/>
            </a:xfrm>
            <a:custGeom>
              <a:avLst/>
              <a:gdLst/>
              <a:ahLst/>
              <a:cxnLst/>
              <a:rect l="l" t="t" r="r" b="b"/>
              <a:pathLst>
                <a:path w="6784" h="4128" extrusionOk="0">
                  <a:moveTo>
                    <a:pt x="1313" y="1"/>
                  </a:moveTo>
                  <a:cubicBezTo>
                    <a:pt x="1019" y="1"/>
                    <a:pt x="728" y="101"/>
                    <a:pt x="497" y="291"/>
                  </a:cubicBezTo>
                  <a:cubicBezTo>
                    <a:pt x="108" y="594"/>
                    <a:pt x="0" y="1026"/>
                    <a:pt x="76" y="1490"/>
                  </a:cubicBezTo>
                  <a:cubicBezTo>
                    <a:pt x="173" y="2041"/>
                    <a:pt x="454" y="2549"/>
                    <a:pt x="886" y="2905"/>
                  </a:cubicBezTo>
                  <a:cubicBezTo>
                    <a:pt x="1210" y="3175"/>
                    <a:pt x="1566" y="3402"/>
                    <a:pt x="1955" y="3564"/>
                  </a:cubicBezTo>
                  <a:cubicBezTo>
                    <a:pt x="2827" y="3933"/>
                    <a:pt x="3767" y="4127"/>
                    <a:pt x="4720" y="4127"/>
                  </a:cubicBezTo>
                  <a:cubicBezTo>
                    <a:pt x="4771" y="4127"/>
                    <a:pt x="4821" y="4127"/>
                    <a:pt x="4871" y="4126"/>
                  </a:cubicBezTo>
                  <a:cubicBezTo>
                    <a:pt x="4911" y="4126"/>
                    <a:pt x="4951" y="4127"/>
                    <a:pt x="4991" y="4127"/>
                  </a:cubicBezTo>
                  <a:cubicBezTo>
                    <a:pt x="5428" y="4127"/>
                    <a:pt x="5872" y="4073"/>
                    <a:pt x="6297" y="3974"/>
                  </a:cubicBezTo>
                  <a:cubicBezTo>
                    <a:pt x="6448" y="3942"/>
                    <a:pt x="6589" y="3888"/>
                    <a:pt x="6707" y="3802"/>
                  </a:cubicBezTo>
                  <a:cubicBezTo>
                    <a:pt x="6772" y="3769"/>
                    <a:pt x="6783" y="3737"/>
                    <a:pt x="6751" y="3694"/>
                  </a:cubicBezTo>
                  <a:cubicBezTo>
                    <a:pt x="6707" y="3640"/>
                    <a:pt x="6643" y="3618"/>
                    <a:pt x="6578" y="3618"/>
                  </a:cubicBezTo>
                  <a:cubicBezTo>
                    <a:pt x="6448" y="3618"/>
                    <a:pt x="6319" y="3607"/>
                    <a:pt x="6200" y="3586"/>
                  </a:cubicBezTo>
                  <a:cubicBezTo>
                    <a:pt x="5703" y="3478"/>
                    <a:pt x="5249" y="3272"/>
                    <a:pt x="4850" y="2959"/>
                  </a:cubicBezTo>
                  <a:cubicBezTo>
                    <a:pt x="4407" y="2613"/>
                    <a:pt x="3996" y="2225"/>
                    <a:pt x="3640" y="1793"/>
                  </a:cubicBezTo>
                  <a:cubicBezTo>
                    <a:pt x="3316" y="1436"/>
                    <a:pt x="3003" y="1069"/>
                    <a:pt x="2668" y="712"/>
                  </a:cubicBezTo>
                  <a:cubicBezTo>
                    <a:pt x="2430" y="453"/>
                    <a:pt x="2149" y="248"/>
                    <a:pt x="1825" y="108"/>
                  </a:cubicBezTo>
                  <a:cubicBezTo>
                    <a:pt x="1661" y="35"/>
                    <a:pt x="1486" y="1"/>
                    <a:pt x="13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1"/>
            <p:cNvSpPr/>
            <p:nvPr/>
          </p:nvSpPr>
          <p:spPr>
            <a:xfrm>
              <a:off x="3653900" y="969072"/>
              <a:ext cx="515338" cy="392153"/>
            </a:xfrm>
            <a:custGeom>
              <a:avLst/>
              <a:gdLst/>
              <a:ahLst/>
              <a:cxnLst/>
              <a:rect l="l" t="t" r="r" b="b"/>
              <a:pathLst>
                <a:path w="4559" h="3469" extrusionOk="0">
                  <a:moveTo>
                    <a:pt x="3796" y="1"/>
                  </a:moveTo>
                  <a:cubicBezTo>
                    <a:pt x="2987" y="1"/>
                    <a:pt x="2195" y="216"/>
                    <a:pt x="1502" y="622"/>
                  </a:cubicBezTo>
                  <a:cubicBezTo>
                    <a:pt x="919" y="946"/>
                    <a:pt x="454" y="1443"/>
                    <a:pt x="174" y="2037"/>
                  </a:cubicBezTo>
                  <a:cubicBezTo>
                    <a:pt x="66" y="2253"/>
                    <a:pt x="12" y="2480"/>
                    <a:pt x="1" y="2706"/>
                  </a:cubicBezTo>
                  <a:cubicBezTo>
                    <a:pt x="12" y="2782"/>
                    <a:pt x="12" y="2847"/>
                    <a:pt x="22" y="2912"/>
                  </a:cubicBezTo>
                  <a:cubicBezTo>
                    <a:pt x="51" y="3231"/>
                    <a:pt x="323" y="3468"/>
                    <a:pt x="628" y="3468"/>
                  </a:cubicBezTo>
                  <a:cubicBezTo>
                    <a:pt x="674" y="3468"/>
                    <a:pt x="721" y="3463"/>
                    <a:pt x="768" y="3452"/>
                  </a:cubicBezTo>
                  <a:cubicBezTo>
                    <a:pt x="1048" y="3409"/>
                    <a:pt x="1297" y="3279"/>
                    <a:pt x="1491" y="3085"/>
                  </a:cubicBezTo>
                  <a:cubicBezTo>
                    <a:pt x="1740" y="2825"/>
                    <a:pt x="1988" y="2555"/>
                    <a:pt x="2226" y="2274"/>
                  </a:cubicBezTo>
                  <a:cubicBezTo>
                    <a:pt x="2582" y="1799"/>
                    <a:pt x="2982" y="1346"/>
                    <a:pt x="3403" y="924"/>
                  </a:cubicBezTo>
                  <a:cubicBezTo>
                    <a:pt x="3695" y="633"/>
                    <a:pt x="4040" y="406"/>
                    <a:pt x="4418" y="265"/>
                  </a:cubicBezTo>
                  <a:cubicBezTo>
                    <a:pt x="4451" y="255"/>
                    <a:pt x="4472" y="244"/>
                    <a:pt x="4505" y="233"/>
                  </a:cubicBezTo>
                  <a:cubicBezTo>
                    <a:pt x="4548" y="201"/>
                    <a:pt x="4559" y="157"/>
                    <a:pt x="4516" y="125"/>
                  </a:cubicBezTo>
                  <a:cubicBezTo>
                    <a:pt x="4472" y="93"/>
                    <a:pt x="4418" y="71"/>
                    <a:pt x="4364" y="60"/>
                  </a:cubicBezTo>
                  <a:cubicBezTo>
                    <a:pt x="4246" y="39"/>
                    <a:pt x="4138" y="17"/>
                    <a:pt x="4019" y="6"/>
                  </a:cubicBezTo>
                  <a:cubicBezTo>
                    <a:pt x="3945" y="3"/>
                    <a:pt x="3870" y="1"/>
                    <a:pt x="37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6" name="Google Shape;1506;p31"/>
          <p:cNvSpPr/>
          <p:nvPr/>
        </p:nvSpPr>
        <p:spPr>
          <a:xfrm>
            <a:off x="8087291" y="899957"/>
            <a:ext cx="129241" cy="238751"/>
          </a:xfrm>
          <a:custGeom>
            <a:avLst/>
            <a:gdLst/>
            <a:ahLst/>
            <a:cxnLst/>
            <a:rect l="l" t="t" r="r" b="b"/>
            <a:pathLst>
              <a:path w="1665" h="3076" extrusionOk="0">
                <a:moveTo>
                  <a:pt x="876" y="1"/>
                </a:moveTo>
                <a:cubicBezTo>
                  <a:pt x="841" y="1"/>
                  <a:pt x="805" y="17"/>
                  <a:pt x="789" y="49"/>
                </a:cubicBezTo>
                <a:cubicBezTo>
                  <a:pt x="768" y="82"/>
                  <a:pt x="757" y="103"/>
                  <a:pt x="746" y="136"/>
                </a:cubicBezTo>
                <a:cubicBezTo>
                  <a:pt x="681" y="298"/>
                  <a:pt x="616" y="470"/>
                  <a:pt x="541" y="643"/>
                </a:cubicBezTo>
                <a:cubicBezTo>
                  <a:pt x="422" y="913"/>
                  <a:pt x="271" y="1162"/>
                  <a:pt x="87" y="1399"/>
                </a:cubicBezTo>
                <a:cubicBezTo>
                  <a:pt x="1" y="1518"/>
                  <a:pt x="12" y="1583"/>
                  <a:pt x="109" y="1691"/>
                </a:cubicBezTo>
                <a:cubicBezTo>
                  <a:pt x="390" y="2015"/>
                  <a:pt x="584" y="2415"/>
                  <a:pt x="670" y="2836"/>
                </a:cubicBezTo>
                <a:cubicBezTo>
                  <a:pt x="681" y="2890"/>
                  <a:pt x="692" y="2933"/>
                  <a:pt x="703" y="2987"/>
                </a:cubicBezTo>
                <a:cubicBezTo>
                  <a:pt x="714" y="3041"/>
                  <a:pt x="757" y="3073"/>
                  <a:pt x="800" y="3073"/>
                </a:cubicBezTo>
                <a:cubicBezTo>
                  <a:pt x="806" y="3075"/>
                  <a:pt x="811" y="3075"/>
                  <a:pt x="817" y="3075"/>
                </a:cubicBezTo>
                <a:cubicBezTo>
                  <a:pt x="865" y="3075"/>
                  <a:pt x="909" y="3035"/>
                  <a:pt x="919" y="2987"/>
                </a:cubicBezTo>
                <a:cubicBezTo>
                  <a:pt x="919" y="2976"/>
                  <a:pt x="930" y="2955"/>
                  <a:pt x="930" y="2933"/>
                </a:cubicBezTo>
                <a:cubicBezTo>
                  <a:pt x="1005" y="2566"/>
                  <a:pt x="1157" y="2209"/>
                  <a:pt x="1373" y="1896"/>
                </a:cubicBezTo>
                <a:cubicBezTo>
                  <a:pt x="1448" y="1788"/>
                  <a:pt x="1535" y="1702"/>
                  <a:pt x="1621" y="1605"/>
                </a:cubicBezTo>
                <a:cubicBezTo>
                  <a:pt x="1643" y="1583"/>
                  <a:pt x="1653" y="1561"/>
                  <a:pt x="1664" y="1540"/>
                </a:cubicBezTo>
                <a:cubicBezTo>
                  <a:pt x="1643" y="1475"/>
                  <a:pt x="1599" y="1410"/>
                  <a:pt x="1567" y="1356"/>
                </a:cubicBezTo>
                <a:cubicBezTo>
                  <a:pt x="1297" y="989"/>
                  <a:pt x="1103" y="578"/>
                  <a:pt x="994" y="136"/>
                </a:cubicBezTo>
                <a:cubicBezTo>
                  <a:pt x="984" y="114"/>
                  <a:pt x="973" y="82"/>
                  <a:pt x="962" y="49"/>
                </a:cubicBezTo>
                <a:cubicBezTo>
                  <a:pt x="946" y="17"/>
                  <a:pt x="911" y="1"/>
                  <a:pt x="87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7" name="Google Shape;1507;p31"/>
          <p:cNvSpPr/>
          <p:nvPr/>
        </p:nvSpPr>
        <p:spPr>
          <a:xfrm>
            <a:off x="8216513" y="1176400"/>
            <a:ext cx="113251" cy="188843"/>
          </a:xfrm>
          <a:custGeom>
            <a:avLst/>
            <a:gdLst/>
            <a:ahLst/>
            <a:cxnLst/>
            <a:rect l="l" t="t" r="r" b="b"/>
            <a:pathLst>
              <a:path w="1459" h="2433" extrusionOk="0">
                <a:moveTo>
                  <a:pt x="775" y="0"/>
                </a:moveTo>
                <a:cubicBezTo>
                  <a:pt x="721" y="0"/>
                  <a:pt x="678" y="31"/>
                  <a:pt x="659" y="78"/>
                </a:cubicBezTo>
                <a:cubicBezTo>
                  <a:pt x="637" y="121"/>
                  <a:pt x="616" y="164"/>
                  <a:pt x="594" y="207"/>
                </a:cubicBezTo>
                <a:cubicBezTo>
                  <a:pt x="475" y="510"/>
                  <a:pt x="303" y="780"/>
                  <a:pt x="76" y="1007"/>
                </a:cubicBezTo>
                <a:cubicBezTo>
                  <a:pt x="43" y="1050"/>
                  <a:pt x="22" y="1093"/>
                  <a:pt x="0" y="1136"/>
                </a:cubicBezTo>
                <a:cubicBezTo>
                  <a:pt x="22" y="1180"/>
                  <a:pt x="43" y="1223"/>
                  <a:pt x="65" y="1255"/>
                </a:cubicBezTo>
                <a:cubicBezTo>
                  <a:pt x="238" y="1568"/>
                  <a:pt x="367" y="1903"/>
                  <a:pt x="443" y="2249"/>
                </a:cubicBezTo>
                <a:cubicBezTo>
                  <a:pt x="454" y="2281"/>
                  <a:pt x="465" y="2324"/>
                  <a:pt x="475" y="2357"/>
                </a:cubicBezTo>
                <a:cubicBezTo>
                  <a:pt x="508" y="2389"/>
                  <a:pt x="540" y="2432"/>
                  <a:pt x="573" y="2432"/>
                </a:cubicBezTo>
                <a:cubicBezTo>
                  <a:pt x="616" y="2432"/>
                  <a:pt x="648" y="2389"/>
                  <a:pt x="681" y="2357"/>
                </a:cubicBezTo>
                <a:cubicBezTo>
                  <a:pt x="702" y="2335"/>
                  <a:pt x="713" y="2303"/>
                  <a:pt x="713" y="2270"/>
                </a:cubicBezTo>
                <a:cubicBezTo>
                  <a:pt x="821" y="1957"/>
                  <a:pt x="1016" y="1687"/>
                  <a:pt x="1253" y="1471"/>
                </a:cubicBezTo>
                <a:cubicBezTo>
                  <a:pt x="1437" y="1288"/>
                  <a:pt x="1458" y="1277"/>
                  <a:pt x="1307" y="1050"/>
                </a:cubicBezTo>
                <a:cubicBezTo>
                  <a:pt x="1156" y="823"/>
                  <a:pt x="1037" y="585"/>
                  <a:pt x="951" y="326"/>
                </a:cubicBezTo>
                <a:cubicBezTo>
                  <a:pt x="929" y="261"/>
                  <a:pt x="918" y="175"/>
                  <a:pt x="897" y="110"/>
                </a:cubicBezTo>
                <a:cubicBezTo>
                  <a:pt x="886" y="56"/>
                  <a:pt x="864" y="13"/>
                  <a:pt x="799" y="2"/>
                </a:cubicBezTo>
                <a:cubicBezTo>
                  <a:pt x="791" y="1"/>
                  <a:pt x="783" y="0"/>
                  <a:pt x="7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31"/>
          <p:cNvSpPr/>
          <p:nvPr/>
        </p:nvSpPr>
        <p:spPr>
          <a:xfrm>
            <a:off x="3539282" y="1895511"/>
            <a:ext cx="175807" cy="292313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9" name="Google Shape;1509;p31"/>
          <p:cNvSpPr/>
          <p:nvPr/>
        </p:nvSpPr>
        <p:spPr>
          <a:xfrm>
            <a:off x="5463200" y="1882749"/>
            <a:ext cx="1881761" cy="317826"/>
          </a:xfrm>
          <a:custGeom>
            <a:avLst/>
            <a:gdLst/>
            <a:ahLst/>
            <a:cxnLst/>
            <a:rect l="l" t="t" r="r" b="b"/>
            <a:pathLst>
              <a:path w="12131" h="2049" extrusionOk="0">
                <a:moveTo>
                  <a:pt x="10000" y="1"/>
                </a:moveTo>
                <a:cubicBezTo>
                  <a:pt x="9544" y="1"/>
                  <a:pt x="9089" y="46"/>
                  <a:pt x="8641" y="130"/>
                </a:cubicBezTo>
                <a:cubicBezTo>
                  <a:pt x="7928" y="260"/>
                  <a:pt x="7205" y="422"/>
                  <a:pt x="6492" y="551"/>
                </a:cubicBezTo>
                <a:cubicBezTo>
                  <a:pt x="5315" y="789"/>
                  <a:pt x="4137" y="1070"/>
                  <a:pt x="2949" y="1275"/>
                </a:cubicBezTo>
                <a:cubicBezTo>
                  <a:pt x="2465" y="1365"/>
                  <a:pt x="1970" y="1413"/>
                  <a:pt x="1475" y="1413"/>
                </a:cubicBezTo>
                <a:cubicBezTo>
                  <a:pt x="1253" y="1413"/>
                  <a:pt x="1031" y="1403"/>
                  <a:pt x="811" y="1383"/>
                </a:cubicBezTo>
                <a:cubicBezTo>
                  <a:pt x="605" y="1361"/>
                  <a:pt x="400" y="1307"/>
                  <a:pt x="206" y="1210"/>
                </a:cubicBezTo>
                <a:cubicBezTo>
                  <a:pt x="188" y="1203"/>
                  <a:pt x="169" y="1199"/>
                  <a:pt x="150" y="1199"/>
                </a:cubicBezTo>
                <a:cubicBezTo>
                  <a:pt x="112" y="1199"/>
                  <a:pt x="76" y="1214"/>
                  <a:pt x="55" y="1243"/>
                </a:cubicBezTo>
                <a:cubicBezTo>
                  <a:pt x="1" y="1275"/>
                  <a:pt x="33" y="1329"/>
                  <a:pt x="55" y="1372"/>
                </a:cubicBezTo>
                <a:cubicBezTo>
                  <a:pt x="238" y="1653"/>
                  <a:pt x="519" y="1848"/>
                  <a:pt x="843" y="1934"/>
                </a:cubicBezTo>
                <a:cubicBezTo>
                  <a:pt x="1147" y="2012"/>
                  <a:pt x="1451" y="2048"/>
                  <a:pt x="1760" y="2048"/>
                </a:cubicBezTo>
                <a:cubicBezTo>
                  <a:pt x="1836" y="2048"/>
                  <a:pt x="1912" y="2046"/>
                  <a:pt x="1988" y="2042"/>
                </a:cubicBezTo>
                <a:cubicBezTo>
                  <a:pt x="2528" y="2031"/>
                  <a:pt x="3068" y="1977"/>
                  <a:pt x="3608" y="1891"/>
                </a:cubicBezTo>
                <a:cubicBezTo>
                  <a:pt x="4569" y="1729"/>
                  <a:pt x="5531" y="1545"/>
                  <a:pt x="6492" y="1383"/>
                </a:cubicBezTo>
                <a:cubicBezTo>
                  <a:pt x="7324" y="1253"/>
                  <a:pt x="8155" y="1135"/>
                  <a:pt x="8998" y="1027"/>
                </a:cubicBezTo>
                <a:cubicBezTo>
                  <a:pt x="9374" y="972"/>
                  <a:pt x="9755" y="945"/>
                  <a:pt x="10136" y="945"/>
                </a:cubicBezTo>
                <a:cubicBezTo>
                  <a:pt x="10433" y="945"/>
                  <a:pt x="10731" y="961"/>
                  <a:pt x="11028" y="994"/>
                </a:cubicBezTo>
                <a:cubicBezTo>
                  <a:pt x="11342" y="1027"/>
                  <a:pt x="11655" y="1113"/>
                  <a:pt x="11946" y="1243"/>
                </a:cubicBezTo>
                <a:cubicBezTo>
                  <a:pt x="11968" y="1253"/>
                  <a:pt x="11990" y="1259"/>
                  <a:pt x="12011" y="1259"/>
                </a:cubicBezTo>
                <a:cubicBezTo>
                  <a:pt x="12033" y="1259"/>
                  <a:pt x="12054" y="1253"/>
                  <a:pt x="12076" y="1243"/>
                </a:cubicBezTo>
                <a:cubicBezTo>
                  <a:pt x="12130" y="1221"/>
                  <a:pt x="12119" y="1156"/>
                  <a:pt x="12108" y="1113"/>
                </a:cubicBezTo>
                <a:cubicBezTo>
                  <a:pt x="12000" y="713"/>
                  <a:pt x="11720" y="400"/>
                  <a:pt x="11352" y="238"/>
                </a:cubicBezTo>
                <a:cubicBezTo>
                  <a:pt x="11039" y="109"/>
                  <a:pt x="10715" y="33"/>
                  <a:pt x="10380" y="11"/>
                </a:cubicBezTo>
                <a:cubicBezTo>
                  <a:pt x="10253" y="4"/>
                  <a:pt x="10126" y="1"/>
                  <a:pt x="1000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dist="66675" dir="2220000" algn="bl" rotWithShape="0">
              <a:srgbClr val="000000">
                <a:alpha val="2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99AA"/>
              </a:solidFill>
            </a:endParaRPr>
          </a:p>
        </p:txBody>
      </p:sp>
      <p:sp>
        <p:nvSpPr>
          <p:cNvPr id="1510" name="Google Shape;1510;p31"/>
          <p:cNvSpPr/>
          <p:nvPr/>
        </p:nvSpPr>
        <p:spPr>
          <a:xfrm>
            <a:off x="7988881" y="3523720"/>
            <a:ext cx="175506" cy="317764"/>
          </a:xfrm>
          <a:custGeom>
            <a:avLst/>
            <a:gdLst/>
            <a:ahLst/>
            <a:cxnLst/>
            <a:rect l="l" t="t" r="r" b="b"/>
            <a:pathLst>
              <a:path w="1610" h="2915" extrusionOk="0">
                <a:moveTo>
                  <a:pt x="947" y="0"/>
                </a:moveTo>
                <a:cubicBezTo>
                  <a:pt x="905" y="0"/>
                  <a:pt x="861" y="20"/>
                  <a:pt x="832" y="63"/>
                </a:cubicBezTo>
                <a:cubicBezTo>
                  <a:pt x="811" y="96"/>
                  <a:pt x="789" y="128"/>
                  <a:pt x="778" y="160"/>
                </a:cubicBezTo>
                <a:cubicBezTo>
                  <a:pt x="562" y="560"/>
                  <a:pt x="378" y="970"/>
                  <a:pt x="76" y="1316"/>
                </a:cubicBezTo>
                <a:cubicBezTo>
                  <a:pt x="44" y="1370"/>
                  <a:pt x="22" y="1424"/>
                  <a:pt x="0" y="1478"/>
                </a:cubicBezTo>
                <a:cubicBezTo>
                  <a:pt x="22" y="1521"/>
                  <a:pt x="44" y="1575"/>
                  <a:pt x="65" y="1619"/>
                </a:cubicBezTo>
                <a:cubicBezTo>
                  <a:pt x="324" y="1975"/>
                  <a:pt x="519" y="2364"/>
                  <a:pt x="649" y="2785"/>
                </a:cubicBezTo>
                <a:cubicBezTo>
                  <a:pt x="670" y="2850"/>
                  <a:pt x="703" y="2915"/>
                  <a:pt x="789" y="2915"/>
                </a:cubicBezTo>
                <a:cubicBezTo>
                  <a:pt x="865" y="2915"/>
                  <a:pt x="908" y="2861"/>
                  <a:pt x="929" y="2796"/>
                </a:cubicBezTo>
                <a:cubicBezTo>
                  <a:pt x="983" y="2677"/>
                  <a:pt x="1027" y="2547"/>
                  <a:pt x="1081" y="2429"/>
                </a:cubicBezTo>
                <a:cubicBezTo>
                  <a:pt x="1189" y="2137"/>
                  <a:pt x="1361" y="1867"/>
                  <a:pt x="1577" y="1640"/>
                </a:cubicBezTo>
                <a:cubicBezTo>
                  <a:pt x="1599" y="1608"/>
                  <a:pt x="1610" y="1564"/>
                  <a:pt x="1599" y="1521"/>
                </a:cubicBezTo>
                <a:cubicBezTo>
                  <a:pt x="1567" y="1435"/>
                  <a:pt x="1534" y="1359"/>
                  <a:pt x="1491" y="1284"/>
                </a:cubicBezTo>
                <a:cubicBezTo>
                  <a:pt x="1307" y="949"/>
                  <a:pt x="1178" y="592"/>
                  <a:pt x="1113" y="214"/>
                </a:cubicBezTo>
                <a:cubicBezTo>
                  <a:pt x="1102" y="171"/>
                  <a:pt x="1091" y="128"/>
                  <a:pt x="1070" y="85"/>
                </a:cubicBezTo>
                <a:cubicBezTo>
                  <a:pt x="1052" y="31"/>
                  <a:pt x="1001" y="0"/>
                  <a:pt x="94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31"/>
          <p:cNvSpPr/>
          <p:nvPr/>
        </p:nvSpPr>
        <p:spPr>
          <a:xfrm>
            <a:off x="3410058" y="2156104"/>
            <a:ext cx="129224" cy="188622"/>
          </a:xfrm>
          <a:custGeom>
            <a:avLst/>
            <a:gdLst/>
            <a:ahLst/>
            <a:cxnLst/>
            <a:rect l="l" t="t" r="r" b="b"/>
            <a:pathLst>
              <a:path w="1837" h="2681" extrusionOk="0">
                <a:moveTo>
                  <a:pt x="963" y="0"/>
                </a:moveTo>
                <a:cubicBezTo>
                  <a:pt x="895" y="0"/>
                  <a:pt x="830" y="50"/>
                  <a:pt x="810" y="109"/>
                </a:cubicBezTo>
                <a:cubicBezTo>
                  <a:pt x="616" y="509"/>
                  <a:pt x="367" y="876"/>
                  <a:pt x="76" y="1211"/>
                </a:cubicBezTo>
                <a:cubicBezTo>
                  <a:pt x="43" y="1265"/>
                  <a:pt x="22" y="1319"/>
                  <a:pt x="0" y="1373"/>
                </a:cubicBezTo>
                <a:cubicBezTo>
                  <a:pt x="32" y="1438"/>
                  <a:pt x="65" y="1492"/>
                  <a:pt x="108" y="1557"/>
                </a:cubicBezTo>
                <a:cubicBezTo>
                  <a:pt x="389" y="1838"/>
                  <a:pt x="594" y="2183"/>
                  <a:pt x="724" y="2561"/>
                </a:cubicBezTo>
                <a:cubicBezTo>
                  <a:pt x="734" y="2626"/>
                  <a:pt x="788" y="2680"/>
                  <a:pt x="853" y="2680"/>
                </a:cubicBezTo>
                <a:cubicBezTo>
                  <a:pt x="940" y="2680"/>
                  <a:pt x="961" y="2626"/>
                  <a:pt x="994" y="2561"/>
                </a:cubicBezTo>
                <a:cubicBezTo>
                  <a:pt x="1059" y="2421"/>
                  <a:pt x="1113" y="2280"/>
                  <a:pt x="1188" y="2140"/>
                </a:cubicBezTo>
                <a:cubicBezTo>
                  <a:pt x="1318" y="1902"/>
                  <a:pt x="1501" y="1697"/>
                  <a:pt x="1728" y="1546"/>
                </a:cubicBezTo>
                <a:cubicBezTo>
                  <a:pt x="1815" y="1492"/>
                  <a:pt x="1836" y="1438"/>
                  <a:pt x="1771" y="1352"/>
                </a:cubicBezTo>
                <a:cubicBezTo>
                  <a:pt x="1728" y="1287"/>
                  <a:pt x="1663" y="1222"/>
                  <a:pt x="1599" y="1157"/>
                </a:cubicBezTo>
                <a:cubicBezTo>
                  <a:pt x="1447" y="995"/>
                  <a:pt x="1329" y="811"/>
                  <a:pt x="1253" y="595"/>
                </a:cubicBezTo>
                <a:cubicBezTo>
                  <a:pt x="1199" y="455"/>
                  <a:pt x="1156" y="304"/>
                  <a:pt x="1113" y="153"/>
                </a:cubicBezTo>
                <a:cubicBezTo>
                  <a:pt x="1102" y="77"/>
                  <a:pt x="1059" y="12"/>
                  <a:pt x="983" y="1"/>
                </a:cubicBezTo>
                <a:cubicBezTo>
                  <a:pt x="976" y="0"/>
                  <a:pt x="970" y="0"/>
                  <a:pt x="9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cxnSp>
        <p:nvCxnSpPr>
          <p:cNvPr id="1512" name="Google Shape;1512;p31"/>
          <p:cNvCxnSpPr/>
          <p:nvPr/>
        </p:nvCxnSpPr>
        <p:spPr>
          <a:xfrm>
            <a:off x="6536900" y="1028275"/>
            <a:ext cx="7932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513" name="Google Shape;1513;p31"/>
          <p:cNvCxnSpPr/>
          <p:nvPr/>
        </p:nvCxnSpPr>
        <p:spPr>
          <a:xfrm>
            <a:off x="3831438" y="2174150"/>
            <a:ext cx="0" cy="107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514" name="Google Shape;1514;p31"/>
          <p:cNvCxnSpPr/>
          <p:nvPr/>
        </p:nvCxnSpPr>
        <p:spPr>
          <a:xfrm>
            <a:off x="5119650" y="1156850"/>
            <a:ext cx="204900" cy="204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515" name="Google Shape;1515;p31"/>
          <p:cNvCxnSpPr/>
          <p:nvPr/>
        </p:nvCxnSpPr>
        <p:spPr>
          <a:xfrm>
            <a:off x="5463200" y="1156850"/>
            <a:ext cx="204900" cy="204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516" name="Google Shape;1516;p31"/>
          <p:cNvCxnSpPr/>
          <p:nvPr/>
        </p:nvCxnSpPr>
        <p:spPr>
          <a:xfrm>
            <a:off x="7684225" y="1168375"/>
            <a:ext cx="204900" cy="204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517" name="Google Shape;1517;p31"/>
          <p:cNvCxnSpPr/>
          <p:nvPr/>
        </p:nvCxnSpPr>
        <p:spPr>
          <a:xfrm>
            <a:off x="5324550" y="2318625"/>
            <a:ext cx="204900" cy="204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518" name="Google Shape;1518;p31"/>
          <p:cNvCxnSpPr/>
          <p:nvPr/>
        </p:nvCxnSpPr>
        <p:spPr>
          <a:xfrm>
            <a:off x="4699525" y="2200575"/>
            <a:ext cx="7932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519" name="Google Shape;1519;p31"/>
          <p:cNvSpPr/>
          <p:nvPr/>
        </p:nvSpPr>
        <p:spPr>
          <a:xfrm>
            <a:off x="3793350" y="2637525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31"/>
          <p:cNvSpPr/>
          <p:nvPr/>
        </p:nvSpPr>
        <p:spPr>
          <a:xfrm>
            <a:off x="5058025" y="2162475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31"/>
          <p:cNvSpPr/>
          <p:nvPr/>
        </p:nvSpPr>
        <p:spPr>
          <a:xfrm>
            <a:off x="5492725" y="2495850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31"/>
          <p:cNvSpPr/>
          <p:nvPr/>
        </p:nvSpPr>
        <p:spPr>
          <a:xfrm>
            <a:off x="6895400" y="981238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31"/>
          <p:cNvSpPr/>
          <p:nvPr/>
        </p:nvSpPr>
        <p:spPr>
          <a:xfrm>
            <a:off x="5598325" y="1319525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31"/>
          <p:cNvSpPr/>
          <p:nvPr/>
        </p:nvSpPr>
        <p:spPr>
          <a:xfrm>
            <a:off x="7850325" y="1319513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31"/>
          <p:cNvSpPr/>
          <p:nvPr/>
        </p:nvSpPr>
        <p:spPr>
          <a:xfrm>
            <a:off x="5284000" y="1319525"/>
            <a:ext cx="76200" cy="76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31"/>
          <p:cNvSpPr/>
          <p:nvPr/>
        </p:nvSpPr>
        <p:spPr>
          <a:xfrm rot="1133602">
            <a:off x="4523352" y="753183"/>
            <a:ext cx="409565" cy="600060"/>
          </a:xfrm>
          <a:custGeom>
            <a:avLst/>
            <a:gdLst/>
            <a:ahLst/>
            <a:cxnLst/>
            <a:rect l="l" t="t" r="r" b="b"/>
            <a:pathLst>
              <a:path w="16383" h="24003" extrusionOk="0">
                <a:moveTo>
                  <a:pt x="16383" y="0"/>
                </a:moveTo>
                <a:cubicBezTo>
                  <a:pt x="6696" y="0"/>
                  <a:pt x="0" y="14316"/>
                  <a:pt x="0" y="24003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527" name="Google Shape;1527;p31"/>
          <p:cNvSpPr/>
          <p:nvPr/>
        </p:nvSpPr>
        <p:spPr>
          <a:xfrm>
            <a:off x="3124550" y="2570100"/>
            <a:ext cx="590550" cy="210000"/>
          </a:xfrm>
          <a:custGeom>
            <a:avLst/>
            <a:gdLst/>
            <a:ahLst/>
            <a:cxnLst/>
            <a:rect l="l" t="t" r="r" b="b"/>
            <a:pathLst>
              <a:path w="23622" h="8400" extrusionOk="0">
                <a:moveTo>
                  <a:pt x="0" y="0"/>
                </a:moveTo>
                <a:cubicBezTo>
                  <a:pt x="4218" y="7031"/>
                  <a:pt x="16288" y="10525"/>
                  <a:pt x="23622" y="685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3" name="TextBox 2"/>
          <p:cNvSpPr txBox="1"/>
          <p:nvPr/>
        </p:nvSpPr>
        <p:spPr>
          <a:xfrm>
            <a:off x="32657" y="2167527"/>
            <a:ext cx="2997026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KELOMPOK 4</a:t>
            </a:r>
          </a:p>
          <a:p>
            <a:r>
              <a:rPr lang="en-US" dirty="0" err="1" smtClean="0">
                <a:latin typeface="+mj-lt"/>
              </a:rPr>
              <a:t>Dewi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sartika</a:t>
            </a:r>
            <a:r>
              <a:rPr lang="en-US" dirty="0" smtClean="0">
                <a:latin typeface="+mj-lt"/>
              </a:rPr>
              <a:t> ( 202109002 )</a:t>
            </a:r>
          </a:p>
          <a:p>
            <a:r>
              <a:rPr lang="en-US" dirty="0" err="1" smtClean="0">
                <a:latin typeface="+mj-lt"/>
              </a:rPr>
              <a:t>Putri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widiyah</a:t>
            </a:r>
            <a:r>
              <a:rPr lang="en-US" dirty="0" smtClean="0">
                <a:latin typeface="+mj-lt"/>
              </a:rPr>
              <a:t> sari ( 202109007 )</a:t>
            </a:r>
          </a:p>
          <a:p>
            <a:r>
              <a:rPr lang="en-US" dirty="0" err="1" smtClean="0">
                <a:latin typeface="+mj-lt"/>
              </a:rPr>
              <a:t>Satriani</a:t>
            </a:r>
            <a:r>
              <a:rPr lang="en-US" dirty="0" smtClean="0">
                <a:latin typeface="+mj-lt"/>
              </a:rPr>
              <a:t> ( 202109009 )</a:t>
            </a:r>
          </a:p>
          <a:p>
            <a:r>
              <a:rPr lang="en-US" dirty="0" smtClean="0">
                <a:latin typeface="+mj-lt"/>
              </a:rPr>
              <a:t>St. </a:t>
            </a:r>
            <a:r>
              <a:rPr lang="en-US" dirty="0" err="1" smtClean="0">
                <a:latin typeface="+mj-lt"/>
              </a:rPr>
              <a:t>haisah</a:t>
            </a:r>
            <a:r>
              <a:rPr lang="en-US" dirty="0" smtClean="0">
                <a:latin typeface="+mj-lt"/>
              </a:rPr>
              <a:t> ( 202109012 )</a:t>
            </a:r>
            <a:endParaRPr lang="en-US" dirty="0">
              <a:latin typeface="+mj-lt"/>
            </a:endParaRPr>
          </a:p>
        </p:txBody>
      </p:sp>
      <p:sp>
        <p:nvSpPr>
          <p:cNvPr id="41" name="Google Shape;1511;p31"/>
          <p:cNvSpPr/>
          <p:nvPr/>
        </p:nvSpPr>
        <p:spPr>
          <a:xfrm>
            <a:off x="3562450" y="2326550"/>
            <a:ext cx="129224" cy="188622"/>
          </a:xfrm>
          <a:custGeom>
            <a:avLst/>
            <a:gdLst/>
            <a:ahLst/>
            <a:cxnLst/>
            <a:rect l="l" t="t" r="r" b="b"/>
            <a:pathLst>
              <a:path w="1837" h="2681" extrusionOk="0">
                <a:moveTo>
                  <a:pt x="963" y="0"/>
                </a:moveTo>
                <a:cubicBezTo>
                  <a:pt x="895" y="0"/>
                  <a:pt x="830" y="50"/>
                  <a:pt x="810" y="109"/>
                </a:cubicBezTo>
                <a:cubicBezTo>
                  <a:pt x="616" y="509"/>
                  <a:pt x="367" y="876"/>
                  <a:pt x="76" y="1211"/>
                </a:cubicBezTo>
                <a:cubicBezTo>
                  <a:pt x="43" y="1265"/>
                  <a:pt x="22" y="1319"/>
                  <a:pt x="0" y="1373"/>
                </a:cubicBezTo>
                <a:cubicBezTo>
                  <a:pt x="32" y="1438"/>
                  <a:pt x="65" y="1492"/>
                  <a:pt x="108" y="1557"/>
                </a:cubicBezTo>
                <a:cubicBezTo>
                  <a:pt x="389" y="1838"/>
                  <a:pt x="594" y="2183"/>
                  <a:pt x="724" y="2561"/>
                </a:cubicBezTo>
                <a:cubicBezTo>
                  <a:pt x="734" y="2626"/>
                  <a:pt x="788" y="2680"/>
                  <a:pt x="853" y="2680"/>
                </a:cubicBezTo>
                <a:cubicBezTo>
                  <a:pt x="940" y="2680"/>
                  <a:pt x="961" y="2626"/>
                  <a:pt x="994" y="2561"/>
                </a:cubicBezTo>
                <a:cubicBezTo>
                  <a:pt x="1059" y="2421"/>
                  <a:pt x="1113" y="2280"/>
                  <a:pt x="1188" y="2140"/>
                </a:cubicBezTo>
                <a:cubicBezTo>
                  <a:pt x="1318" y="1902"/>
                  <a:pt x="1501" y="1697"/>
                  <a:pt x="1728" y="1546"/>
                </a:cubicBezTo>
                <a:cubicBezTo>
                  <a:pt x="1815" y="1492"/>
                  <a:pt x="1836" y="1438"/>
                  <a:pt x="1771" y="1352"/>
                </a:cubicBezTo>
                <a:cubicBezTo>
                  <a:pt x="1728" y="1287"/>
                  <a:pt x="1663" y="1222"/>
                  <a:pt x="1599" y="1157"/>
                </a:cubicBezTo>
                <a:cubicBezTo>
                  <a:pt x="1447" y="995"/>
                  <a:pt x="1329" y="811"/>
                  <a:pt x="1253" y="595"/>
                </a:cubicBezTo>
                <a:cubicBezTo>
                  <a:pt x="1199" y="455"/>
                  <a:pt x="1156" y="304"/>
                  <a:pt x="1113" y="153"/>
                </a:cubicBezTo>
                <a:cubicBezTo>
                  <a:pt x="1102" y="77"/>
                  <a:pt x="1059" y="12"/>
                  <a:pt x="983" y="1"/>
                </a:cubicBezTo>
                <a:cubicBezTo>
                  <a:pt x="976" y="0"/>
                  <a:pt x="970" y="0"/>
                  <a:pt x="9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2" name="Google Shape;1511;p31"/>
          <p:cNvSpPr/>
          <p:nvPr/>
        </p:nvSpPr>
        <p:spPr>
          <a:xfrm>
            <a:off x="3562458" y="2308504"/>
            <a:ext cx="129224" cy="188622"/>
          </a:xfrm>
          <a:custGeom>
            <a:avLst/>
            <a:gdLst/>
            <a:ahLst/>
            <a:cxnLst/>
            <a:rect l="l" t="t" r="r" b="b"/>
            <a:pathLst>
              <a:path w="1837" h="2681" extrusionOk="0">
                <a:moveTo>
                  <a:pt x="963" y="0"/>
                </a:moveTo>
                <a:cubicBezTo>
                  <a:pt x="895" y="0"/>
                  <a:pt x="830" y="50"/>
                  <a:pt x="810" y="109"/>
                </a:cubicBezTo>
                <a:cubicBezTo>
                  <a:pt x="616" y="509"/>
                  <a:pt x="367" y="876"/>
                  <a:pt x="76" y="1211"/>
                </a:cubicBezTo>
                <a:cubicBezTo>
                  <a:pt x="43" y="1265"/>
                  <a:pt x="22" y="1319"/>
                  <a:pt x="0" y="1373"/>
                </a:cubicBezTo>
                <a:cubicBezTo>
                  <a:pt x="32" y="1438"/>
                  <a:pt x="65" y="1492"/>
                  <a:pt x="108" y="1557"/>
                </a:cubicBezTo>
                <a:cubicBezTo>
                  <a:pt x="389" y="1838"/>
                  <a:pt x="594" y="2183"/>
                  <a:pt x="724" y="2561"/>
                </a:cubicBezTo>
                <a:cubicBezTo>
                  <a:pt x="734" y="2626"/>
                  <a:pt x="788" y="2680"/>
                  <a:pt x="853" y="2680"/>
                </a:cubicBezTo>
                <a:cubicBezTo>
                  <a:pt x="940" y="2680"/>
                  <a:pt x="961" y="2626"/>
                  <a:pt x="994" y="2561"/>
                </a:cubicBezTo>
                <a:cubicBezTo>
                  <a:pt x="1059" y="2421"/>
                  <a:pt x="1113" y="2280"/>
                  <a:pt x="1188" y="2140"/>
                </a:cubicBezTo>
                <a:cubicBezTo>
                  <a:pt x="1318" y="1902"/>
                  <a:pt x="1501" y="1697"/>
                  <a:pt x="1728" y="1546"/>
                </a:cubicBezTo>
                <a:cubicBezTo>
                  <a:pt x="1815" y="1492"/>
                  <a:pt x="1836" y="1438"/>
                  <a:pt x="1771" y="1352"/>
                </a:cubicBezTo>
                <a:cubicBezTo>
                  <a:pt x="1728" y="1287"/>
                  <a:pt x="1663" y="1222"/>
                  <a:pt x="1599" y="1157"/>
                </a:cubicBezTo>
                <a:cubicBezTo>
                  <a:pt x="1447" y="995"/>
                  <a:pt x="1329" y="811"/>
                  <a:pt x="1253" y="595"/>
                </a:cubicBezTo>
                <a:cubicBezTo>
                  <a:pt x="1199" y="455"/>
                  <a:pt x="1156" y="304"/>
                  <a:pt x="1113" y="153"/>
                </a:cubicBezTo>
                <a:cubicBezTo>
                  <a:pt x="1102" y="77"/>
                  <a:pt x="1059" y="12"/>
                  <a:pt x="983" y="1"/>
                </a:cubicBezTo>
                <a:cubicBezTo>
                  <a:pt x="976" y="0"/>
                  <a:pt x="970" y="0"/>
                  <a:pt x="9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3" name="Google Shape;1511;p31"/>
          <p:cNvSpPr/>
          <p:nvPr/>
        </p:nvSpPr>
        <p:spPr>
          <a:xfrm>
            <a:off x="32657" y="1788438"/>
            <a:ext cx="129224" cy="188622"/>
          </a:xfrm>
          <a:custGeom>
            <a:avLst/>
            <a:gdLst/>
            <a:ahLst/>
            <a:cxnLst/>
            <a:rect l="l" t="t" r="r" b="b"/>
            <a:pathLst>
              <a:path w="1837" h="2681" extrusionOk="0">
                <a:moveTo>
                  <a:pt x="963" y="0"/>
                </a:moveTo>
                <a:cubicBezTo>
                  <a:pt x="895" y="0"/>
                  <a:pt x="830" y="50"/>
                  <a:pt x="810" y="109"/>
                </a:cubicBezTo>
                <a:cubicBezTo>
                  <a:pt x="616" y="509"/>
                  <a:pt x="367" y="876"/>
                  <a:pt x="76" y="1211"/>
                </a:cubicBezTo>
                <a:cubicBezTo>
                  <a:pt x="43" y="1265"/>
                  <a:pt x="22" y="1319"/>
                  <a:pt x="0" y="1373"/>
                </a:cubicBezTo>
                <a:cubicBezTo>
                  <a:pt x="32" y="1438"/>
                  <a:pt x="65" y="1492"/>
                  <a:pt x="108" y="1557"/>
                </a:cubicBezTo>
                <a:cubicBezTo>
                  <a:pt x="389" y="1838"/>
                  <a:pt x="594" y="2183"/>
                  <a:pt x="724" y="2561"/>
                </a:cubicBezTo>
                <a:cubicBezTo>
                  <a:pt x="734" y="2626"/>
                  <a:pt x="788" y="2680"/>
                  <a:pt x="853" y="2680"/>
                </a:cubicBezTo>
                <a:cubicBezTo>
                  <a:pt x="940" y="2680"/>
                  <a:pt x="961" y="2626"/>
                  <a:pt x="994" y="2561"/>
                </a:cubicBezTo>
                <a:cubicBezTo>
                  <a:pt x="1059" y="2421"/>
                  <a:pt x="1113" y="2280"/>
                  <a:pt x="1188" y="2140"/>
                </a:cubicBezTo>
                <a:cubicBezTo>
                  <a:pt x="1318" y="1902"/>
                  <a:pt x="1501" y="1697"/>
                  <a:pt x="1728" y="1546"/>
                </a:cubicBezTo>
                <a:cubicBezTo>
                  <a:pt x="1815" y="1492"/>
                  <a:pt x="1836" y="1438"/>
                  <a:pt x="1771" y="1352"/>
                </a:cubicBezTo>
                <a:cubicBezTo>
                  <a:pt x="1728" y="1287"/>
                  <a:pt x="1663" y="1222"/>
                  <a:pt x="1599" y="1157"/>
                </a:cubicBezTo>
                <a:cubicBezTo>
                  <a:pt x="1447" y="995"/>
                  <a:pt x="1329" y="811"/>
                  <a:pt x="1253" y="595"/>
                </a:cubicBezTo>
                <a:cubicBezTo>
                  <a:pt x="1199" y="455"/>
                  <a:pt x="1156" y="304"/>
                  <a:pt x="1113" y="153"/>
                </a:cubicBezTo>
                <a:cubicBezTo>
                  <a:pt x="1102" y="77"/>
                  <a:pt x="1059" y="12"/>
                  <a:pt x="983" y="1"/>
                </a:cubicBezTo>
                <a:cubicBezTo>
                  <a:pt x="976" y="0"/>
                  <a:pt x="970" y="0"/>
                  <a:pt x="9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4" name="Google Shape;1508;p31"/>
          <p:cNvSpPr/>
          <p:nvPr/>
        </p:nvSpPr>
        <p:spPr>
          <a:xfrm>
            <a:off x="161880" y="1632542"/>
            <a:ext cx="175807" cy="292313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1511;p31"/>
          <p:cNvSpPr/>
          <p:nvPr/>
        </p:nvSpPr>
        <p:spPr>
          <a:xfrm>
            <a:off x="249784" y="1947356"/>
            <a:ext cx="129224" cy="188622"/>
          </a:xfrm>
          <a:custGeom>
            <a:avLst/>
            <a:gdLst/>
            <a:ahLst/>
            <a:cxnLst/>
            <a:rect l="l" t="t" r="r" b="b"/>
            <a:pathLst>
              <a:path w="1837" h="2681" extrusionOk="0">
                <a:moveTo>
                  <a:pt x="963" y="0"/>
                </a:moveTo>
                <a:cubicBezTo>
                  <a:pt x="895" y="0"/>
                  <a:pt x="830" y="50"/>
                  <a:pt x="810" y="109"/>
                </a:cubicBezTo>
                <a:cubicBezTo>
                  <a:pt x="616" y="509"/>
                  <a:pt x="367" y="876"/>
                  <a:pt x="76" y="1211"/>
                </a:cubicBezTo>
                <a:cubicBezTo>
                  <a:pt x="43" y="1265"/>
                  <a:pt x="22" y="1319"/>
                  <a:pt x="0" y="1373"/>
                </a:cubicBezTo>
                <a:cubicBezTo>
                  <a:pt x="32" y="1438"/>
                  <a:pt x="65" y="1492"/>
                  <a:pt x="108" y="1557"/>
                </a:cubicBezTo>
                <a:cubicBezTo>
                  <a:pt x="389" y="1838"/>
                  <a:pt x="594" y="2183"/>
                  <a:pt x="724" y="2561"/>
                </a:cubicBezTo>
                <a:cubicBezTo>
                  <a:pt x="734" y="2626"/>
                  <a:pt x="788" y="2680"/>
                  <a:pt x="853" y="2680"/>
                </a:cubicBezTo>
                <a:cubicBezTo>
                  <a:pt x="940" y="2680"/>
                  <a:pt x="961" y="2626"/>
                  <a:pt x="994" y="2561"/>
                </a:cubicBezTo>
                <a:cubicBezTo>
                  <a:pt x="1059" y="2421"/>
                  <a:pt x="1113" y="2280"/>
                  <a:pt x="1188" y="2140"/>
                </a:cubicBezTo>
                <a:cubicBezTo>
                  <a:pt x="1318" y="1902"/>
                  <a:pt x="1501" y="1697"/>
                  <a:pt x="1728" y="1546"/>
                </a:cubicBezTo>
                <a:cubicBezTo>
                  <a:pt x="1815" y="1492"/>
                  <a:pt x="1836" y="1438"/>
                  <a:pt x="1771" y="1352"/>
                </a:cubicBezTo>
                <a:cubicBezTo>
                  <a:pt x="1728" y="1287"/>
                  <a:pt x="1663" y="1222"/>
                  <a:pt x="1599" y="1157"/>
                </a:cubicBezTo>
                <a:cubicBezTo>
                  <a:pt x="1447" y="995"/>
                  <a:pt x="1329" y="811"/>
                  <a:pt x="1253" y="595"/>
                </a:cubicBezTo>
                <a:cubicBezTo>
                  <a:pt x="1199" y="455"/>
                  <a:pt x="1156" y="304"/>
                  <a:pt x="1113" y="153"/>
                </a:cubicBezTo>
                <a:cubicBezTo>
                  <a:pt x="1102" y="77"/>
                  <a:pt x="1059" y="12"/>
                  <a:pt x="983" y="1"/>
                </a:cubicBezTo>
                <a:cubicBezTo>
                  <a:pt x="976" y="0"/>
                  <a:pt x="970" y="0"/>
                  <a:pt x="9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6" name="Google Shape;1499;p31"/>
          <p:cNvSpPr/>
          <p:nvPr/>
        </p:nvSpPr>
        <p:spPr>
          <a:xfrm rot="6353769">
            <a:off x="2951946" y="1568679"/>
            <a:ext cx="269650" cy="682287"/>
          </a:xfrm>
          <a:custGeom>
            <a:avLst/>
            <a:gdLst/>
            <a:ahLst/>
            <a:cxnLst/>
            <a:rect l="l" t="t" r="r" b="b"/>
            <a:pathLst>
              <a:path w="3155" h="7983" extrusionOk="0">
                <a:moveTo>
                  <a:pt x="2236" y="7042"/>
                </a:moveTo>
                <a:cubicBezTo>
                  <a:pt x="1934" y="7226"/>
                  <a:pt x="1642" y="7431"/>
                  <a:pt x="1361" y="7658"/>
                </a:cubicBezTo>
                <a:cubicBezTo>
                  <a:pt x="1145" y="7842"/>
                  <a:pt x="1145" y="7917"/>
                  <a:pt x="1199" y="7950"/>
                </a:cubicBezTo>
                <a:cubicBezTo>
                  <a:pt x="1242" y="7982"/>
                  <a:pt x="1350" y="7982"/>
                  <a:pt x="1556" y="7874"/>
                </a:cubicBezTo>
                <a:cubicBezTo>
                  <a:pt x="1793" y="7723"/>
                  <a:pt x="2031" y="7561"/>
                  <a:pt x="2247" y="7377"/>
                </a:cubicBezTo>
                <a:cubicBezTo>
                  <a:pt x="2387" y="7269"/>
                  <a:pt x="2506" y="7161"/>
                  <a:pt x="2614" y="7021"/>
                </a:cubicBezTo>
                <a:cubicBezTo>
                  <a:pt x="2668" y="6945"/>
                  <a:pt x="2647" y="6891"/>
                  <a:pt x="2603" y="6880"/>
                </a:cubicBezTo>
                <a:cubicBezTo>
                  <a:pt x="2560" y="6870"/>
                  <a:pt x="2485" y="6880"/>
                  <a:pt x="2236" y="7042"/>
                </a:cubicBezTo>
                <a:close/>
                <a:moveTo>
                  <a:pt x="1891" y="216"/>
                </a:moveTo>
                <a:cubicBezTo>
                  <a:pt x="2139" y="400"/>
                  <a:pt x="2625" y="745"/>
                  <a:pt x="2884" y="961"/>
                </a:cubicBezTo>
                <a:cubicBezTo>
                  <a:pt x="3133" y="1177"/>
                  <a:pt x="3154" y="1264"/>
                  <a:pt x="3122" y="1307"/>
                </a:cubicBezTo>
                <a:cubicBezTo>
                  <a:pt x="3089" y="1361"/>
                  <a:pt x="3003" y="1361"/>
                  <a:pt x="2711" y="1188"/>
                </a:cubicBezTo>
                <a:cubicBezTo>
                  <a:pt x="2366" y="972"/>
                  <a:pt x="2020" y="745"/>
                  <a:pt x="1696" y="486"/>
                </a:cubicBezTo>
                <a:cubicBezTo>
                  <a:pt x="1437" y="281"/>
                  <a:pt x="1404" y="216"/>
                  <a:pt x="1415" y="151"/>
                </a:cubicBezTo>
                <a:cubicBezTo>
                  <a:pt x="1437" y="87"/>
                  <a:pt x="1491" y="33"/>
                  <a:pt x="1556" y="11"/>
                </a:cubicBezTo>
                <a:cubicBezTo>
                  <a:pt x="1599" y="0"/>
                  <a:pt x="1631" y="33"/>
                  <a:pt x="1891" y="216"/>
                </a:cubicBezTo>
                <a:close/>
                <a:moveTo>
                  <a:pt x="454" y="3413"/>
                </a:moveTo>
                <a:cubicBezTo>
                  <a:pt x="789" y="3446"/>
                  <a:pt x="1415" y="3521"/>
                  <a:pt x="1739" y="3575"/>
                </a:cubicBezTo>
                <a:cubicBezTo>
                  <a:pt x="2053" y="3640"/>
                  <a:pt x="2053" y="3683"/>
                  <a:pt x="2042" y="3716"/>
                </a:cubicBezTo>
                <a:cubicBezTo>
                  <a:pt x="2031" y="3748"/>
                  <a:pt x="2009" y="3770"/>
                  <a:pt x="1707" y="3780"/>
                </a:cubicBezTo>
                <a:cubicBezTo>
                  <a:pt x="1394" y="3780"/>
                  <a:pt x="800" y="3770"/>
                  <a:pt x="465" y="3748"/>
                </a:cubicBezTo>
                <a:cubicBezTo>
                  <a:pt x="141" y="3726"/>
                  <a:pt x="65" y="3694"/>
                  <a:pt x="33" y="3640"/>
                </a:cubicBezTo>
                <a:cubicBezTo>
                  <a:pt x="0" y="3575"/>
                  <a:pt x="0" y="3500"/>
                  <a:pt x="33" y="3435"/>
                </a:cubicBezTo>
                <a:cubicBezTo>
                  <a:pt x="54" y="3381"/>
                  <a:pt x="108" y="3381"/>
                  <a:pt x="454" y="34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499;p31"/>
          <p:cNvSpPr/>
          <p:nvPr/>
        </p:nvSpPr>
        <p:spPr>
          <a:xfrm rot="18165470">
            <a:off x="114932" y="3380434"/>
            <a:ext cx="269650" cy="682287"/>
          </a:xfrm>
          <a:custGeom>
            <a:avLst/>
            <a:gdLst/>
            <a:ahLst/>
            <a:cxnLst/>
            <a:rect l="l" t="t" r="r" b="b"/>
            <a:pathLst>
              <a:path w="3155" h="7983" extrusionOk="0">
                <a:moveTo>
                  <a:pt x="2236" y="7042"/>
                </a:moveTo>
                <a:cubicBezTo>
                  <a:pt x="1934" y="7226"/>
                  <a:pt x="1642" y="7431"/>
                  <a:pt x="1361" y="7658"/>
                </a:cubicBezTo>
                <a:cubicBezTo>
                  <a:pt x="1145" y="7842"/>
                  <a:pt x="1145" y="7917"/>
                  <a:pt x="1199" y="7950"/>
                </a:cubicBezTo>
                <a:cubicBezTo>
                  <a:pt x="1242" y="7982"/>
                  <a:pt x="1350" y="7982"/>
                  <a:pt x="1556" y="7874"/>
                </a:cubicBezTo>
                <a:cubicBezTo>
                  <a:pt x="1793" y="7723"/>
                  <a:pt x="2031" y="7561"/>
                  <a:pt x="2247" y="7377"/>
                </a:cubicBezTo>
                <a:cubicBezTo>
                  <a:pt x="2387" y="7269"/>
                  <a:pt x="2506" y="7161"/>
                  <a:pt x="2614" y="7021"/>
                </a:cubicBezTo>
                <a:cubicBezTo>
                  <a:pt x="2668" y="6945"/>
                  <a:pt x="2647" y="6891"/>
                  <a:pt x="2603" y="6880"/>
                </a:cubicBezTo>
                <a:cubicBezTo>
                  <a:pt x="2560" y="6870"/>
                  <a:pt x="2485" y="6880"/>
                  <a:pt x="2236" y="7042"/>
                </a:cubicBezTo>
                <a:close/>
                <a:moveTo>
                  <a:pt x="1891" y="216"/>
                </a:moveTo>
                <a:cubicBezTo>
                  <a:pt x="2139" y="400"/>
                  <a:pt x="2625" y="745"/>
                  <a:pt x="2884" y="961"/>
                </a:cubicBezTo>
                <a:cubicBezTo>
                  <a:pt x="3133" y="1177"/>
                  <a:pt x="3154" y="1264"/>
                  <a:pt x="3122" y="1307"/>
                </a:cubicBezTo>
                <a:cubicBezTo>
                  <a:pt x="3089" y="1361"/>
                  <a:pt x="3003" y="1361"/>
                  <a:pt x="2711" y="1188"/>
                </a:cubicBezTo>
                <a:cubicBezTo>
                  <a:pt x="2366" y="972"/>
                  <a:pt x="2020" y="745"/>
                  <a:pt x="1696" y="486"/>
                </a:cubicBezTo>
                <a:cubicBezTo>
                  <a:pt x="1437" y="281"/>
                  <a:pt x="1404" y="216"/>
                  <a:pt x="1415" y="151"/>
                </a:cubicBezTo>
                <a:cubicBezTo>
                  <a:pt x="1437" y="87"/>
                  <a:pt x="1491" y="33"/>
                  <a:pt x="1556" y="11"/>
                </a:cubicBezTo>
                <a:cubicBezTo>
                  <a:pt x="1599" y="0"/>
                  <a:pt x="1631" y="33"/>
                  <a:pt x="1891" y="216"/>
                </a:cubicBezTo>
                <a:close/>
                <a:moveTo>
                  <a:pt x="454" y="3413"/>
                </a:moveTo>
                <a:cubicBezTo>
                  <a:pt x="789" y="3446"/>
                  <a:pt x="1415" y="3521"/>
                  <a:pt x="1739" y="3575"/>
                </a:cubicBezTo>
                <a:cubicBezTo>
                  <a:pt x="2053" y="3640"/>
                  <a:pt x="2053" y="3683"/>
                  <a:pt x="2042" y="3716"/>
                </a:cubicBezTo>
                <a:cubicBezTo>
                  <a:pt x="2031" y="3748"/>
                  <a:pt x="2009" y="3770"/>
                  <a:pt x="1707" y="3780"/>
                </a:cubicBezTo>
                <a:cubicBezTo>
                  <a:pt x="1394" y="3780"/>
                  <a:pt x="800" y="3770"/>
                  <a:pt x="465" y="3748"/>
                </a:cubicBezTo>
                <a:cubicBezTo>
                  <a:pt x="141" y="3726"/>
                  <a:pt x="65" y="3694"/>
                  <a:pt x="33" y="3640"/>
                </a:cubicBezTo>
                <a:cubicBezTo>
                  <a:pt x="0" y="3575"/>
                  <a:pt x="0" y="3500"/>
                  <a:pt x="33" y="3435"/>
                </a:cubicBezTo>
                <a:cubicBezTo>
                  <a:pt x="54" y="3381"/>
                  <a:pt x="108" y="3381"/>
                  <a:pt x="454" y="34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28" name="Google Shape;2828;p61"/>
          <p:cNvCxnSpPr/>
          <p:nvPr/>
        </p:nvCxnSpPr>
        <p:spPr>
          <a:xfrm>
            <a:off x="84800" y="2729000"/>
            <a:ext cx="5505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9" name="Google Shape;2829;p61"/>
          <p:cNvCxnSpPr/>
          <p:nvPr/>
        </p:nvCxnSpPr>
        <p:spPr>
          <a:xfrm>
            <a:off x="84800" y="1919375"/>
            <a:ext cx="5505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0" name="Google Shape;2830;p61"/>
          <p:cNvCxnSpPr/>
          <p:nvPr/>
        </p:nvCxnSpPr>
        <p:spPr>
          <a:xfrm>
            <a:off x="84800" y="2214650"/>
            <a:ext cx="5505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832" name="Google Shape;2832;p61"/>
          <p:cNvCxnSpPr/>
          <p:nvPr/>
        </p:nvCxnSpPr>
        <p:spPr>
          <a:xfrm>
            <a:off x="604003" y="2418736"/>
            <a:ext cx="3165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833" name="Google Shape;2833;p61"/>
          <p:cNvSpPr txBox="1">
            <a:spLocks noGrp="1"/>
          </p:cNvSpPr>
          <p:nvPr>
            <p:ph type="ctrTitle"/>
          </p:nvPr>
        </p:nvSpPr>
        <p:spPr>
          <a:xfrm>
            <a:off x="63823" y="1134825"/>
            <a:ext cx="5149800" cy="19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sp>
        <p:nvSpPr>
          <p:cNvPr id="2834" name="Google Shape;2834;p61"/>
          <p:cNvSpPr/>
          <p:nvPr/>
        </p:nvSpPr>
        <p:spPr>
          <a:xfrm>
            <a:off x="3824449" y="2159132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35" name="Google Shape;2835;p61"/>
          <p:cNvCxnSpPr/>
          <p:nvPr/>
        </p:nvCxnSpPr>
        <p:spPr>
          <a:xfrm flipH="1">
            <a:off x="3906732" y="2041199"/>
            <a:ext cx="275400" cy="159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836" name="Google Shape;2836;p61"/>
          <p:cNvSpPr/>
          <p:nvPr/>
        </p:nvSpPr>
        <p:spPr>
          <a:xfrm rot="408307">
            <a:off x="1291309" y="2815910"/>
            <a:ext cx="2646651" cy="697193"/>
          </a:xfrm>
          <a:custGeom>
            <a:avLst/>
            <a:gdLst/>
            <a:ahLst/>
            <a:cxnLst/>
            <a:rect l="l" t="t" r="r" b="b"/>
            <a:pathLst>
              <a:path w="8674" h="2285" extrusionOk="0">
                <a:moveTo>
                  <a:pt x="6975" y="0"/>
                </a:moveTo>
                <a:cubicBezTo>
                  <a:pt x="6940" y="0"/>
                  <a:pt x="6905" y="1"/>
                  <a:pt x="6870" y="2"/>
                </a:cubicBezTo>
                <a:cubicBezTo>
                  <a:pt x="6842" y="1"/>
                  <a:pt x="6815" y="1"/>
                  <a:pt x="6788" y="1"/>
                </a:cubicBezTo>
                <a:cubicBezTo>
                  <a:pt x="5616" y="1"/>
                  <a:pt x="4446" y="227"/>
                  <a:pt x="3349" y="639"/>
                </a:cubicBezTo>
                <a:cubicBezTo>
                  <a:pt x="2506" y="952"/>
                  <a:pt x="1675" y="1298"/>
                  <a:pt x="843" y="1643"/>
                </a:cubicBezTo>
                <a:cubicBezTo>
                  <a:pt x="605" y="1741"/>
                  <a:pt x="368" y="1849"/>
                  <a:pt x="130" y="1978"/>
                </a:cubicBezTo>
                <a:cubicBezTo>
                  <a:pt x="0" y="2043"/>
                  <a:pt x="0" y="2140"/>
                  <a:pt x="152" y="2216"/>
                </a:cubicBezTo>
                <a:cubicBezTo>
                  <a:pt x="245" y="2262"/>
                  <a:pt x="350" y="2284"/>
                  <a:pt x="455" y="2284"/>
                </a:cubicBezTo>
                <a:cubicBezTo>
                  <a:pt x="520" y="2284"/>
                  <a:pt x="586" y="2276"/>
                  <a:pt x="648" y="2259"/>
                </a:cubicBezTo>
                <a:cubicBezTo>
                  <a:pt x="843" y="2205"/>
                  <a:pt x="1026" y="2130"/>
                  <a:pt x="1210" y="2065"/>
                </a:cubicBezTo>
                <a:cubicBezTo>
                  <a:pt x="2355" y="1687"/>
                  <a:pt x="3489" y="1287"/>
                  <a:pt x="4645" y="909"/>
                </a:cubicBezTo>
                <a:cubicBezTo>
                  <a:pt x="5498" y="628"/>
                  <a:pt x="6384" y="477"/>
                  <a:pt x="7291" y="445"/>
                </a:cubicBezTo>
                <a:cubicBezTo>
                  <a:pt x="7346" y="443"/>
                  <a:pt x="7400" y="442"/>
                  <a:pt x="7454" y="442"/>
                </a:cubicBezTo>
                <a:cubicBezTo>
                  <a:pt x="7731" y="442"/>
                  <a:pt x="7999" y="473"/>
                  <a:pt x="8252" y="617"/>
                </a:cubicBezTo>
                <a:cubicBezTo>
                  <a:pt x="8317" y="650"/>
                  <a:pt x="8382" y="661"/>
                  <a:pt x="8458" y="671"/>
                </a:cubicBezTo>
                <a:lnTo>
                  <a:pt x="8468" y="661"/>
                </a:lnTo>
                <a:cubicBezTo>
                  <a:pt x="8474" y="666"/>
                  <a:pt x="8482" y="669"/>
                  <a:pt x="8491" y="669"/>
                </a:cubicBezTo>
                <a:cubicBezTo>
                  <a:pt x="8501" y="669"/>
                  <a:pt x="8512" y="666"/>
                  <a:pt x="8522" y="661"/>
                </a:cubicBezTo>
                <a:cubicBezTo>
                  <a:pt x="8566" y="639"/>
                  <a:pt x="8641" y="628"/>
                  <a:pt x="8652" y="596"/>
                </a:cubicBezTo>
                <a:cubicBezTo>
                  <a:pt x="8674" y="553"/>
                  <a:pt x="8641" y="488"/>
                  <a:pt x="8609" y="445"/>
                </a:cubicBezTo>
                <a:cubicBezTo>
                  <a:pt x="8576" y="391"/>
                  <a:pt x="8533" y="358"/>
                  <a:pt x="8479" y="326"/>
                </a:cubicBezTo>
                <a:cubicBezTo>
                  <a:pt x="8360" y="261"/>
                  <a:pt x="8242" y="207"/>
                  <a:pt x="8123" y="164"/>
                </a:cubicBezTo>
                <a:cubicBezTo>
                  <a:pt x="7746" y="55"/>
                  <a:pt x="7361" y="0"/>
                  <a:pt x="69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dist="47625" dir="4080000" algn="bl" rotWithShape="0">
              <a:srgbClr val="000000">
                <a:alpha val="34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37" name="Google Shape;2837;p61"/>
          <p:cNvCxnSpPr/>
          <p:nvPr/>
        </p:nvCxnSpPr>
        <p:spPr>
          <a:xfrm>
            <a:off x="1854843" y="2200242"/>
            <a:ext cx="7122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838" name="Google Shape;2838;p61"/>
          <p:cNvSpPr/>
          <p:nvPr/>
        </p:nvSpPr>
        <p:spPr>
          <a:xfrm>
            <a:off x="2169799" y="2159132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39" name="Google Shape;2839;p61"/>
          <p:cNvCxnSpPr>
            <a:endCxn id="2834" idx="2"/>
          </p:cNvCxnSpPr>
          <p:nvPr/>
        </p:nvCxnSpPr>
        <p:spPr>
          <a:xfrm>
            <a:off x="3549049" y="2041232"/>
            <a:ext cx="275400" cy="159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840" name="Google Shape;2840;p61"/>
          <p:cNvSpPr/>
          <p:nvPr/>
        </p:nvSpPr>
        <p:spPr>
          <a:xfrm>
            <a:off x="3824449" y="2669330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41" name="Google Shape;2841;p61"/>
          <p:cNvCxnSpPr/>
          <p:nvPr/>
        </p:nvCxnSpPr>
        <p:spPr>
          <a:xfrm rot="-5400000">
            <a:off x="4092525" y="2025502"/>
            <a:ext cx="8559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842" name="Google Shape;2842;p61"/>
          <p:cNvSpPr/>
          <p:nvPr/>
        </p:nvSpPr>
        <p:spPr>
          <a:xfrm rot="-5400000">
            <a:off x="4479366" y="1984436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3" name="Google Shape;2843;p61"/>
          <p:cNvSpPr/>
          <p:nvPr/>
        </p:nvSpPr>
        <p:spPr>
          <a:xfrm rot="-5400000">
            <a:off x="879333" y="2377645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44" name="Google Shape;2844;p61"/>
          <p:cNvCxnSpPr>
            <a:endCxn id="2843" idx="2"/>
          </p:cNvCxnSpPr>
          <p:nvPr/>
        </p:nvCxnSpPr>
        <p:spPr>
          <a:xfrm rot="10800000" flipH="1">
            <a:off x="761433" y="2459845"/>
            <a:ext cx="159000" cy="275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845" name="Google Shape;2845;p61"/>
          <p:cNvSpPr/>
          <p:nvPr/>
        </p:nvSpPr>
        <p:spPr>
          <a:xfrm>
            <a:off x="1106109" y="1856045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846" name="Google Shape;2846;p61"/>
          <p:cNvCxnSpPr/>
          <p:nvPr/>
        </p:nvCxnSpPr>
        <p:spPr>
          <a:xfrm flipH="1">
            <a:off x="1188392" y="1738112"/>
            <a:ext cx="275400" cy="159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847" name="Google Shape;2847;p61"/>
          <p:cNvCxnSpPr>
            <a:endCxn id="2845" idx="2"/>
          </p:cNvCxnSpPr>
          <p:nvPr/>
        </p:nvCxnSpPr>
        <p:spPr>
          <a:xfrm>
            <a:off x="830709" y="1738145"/>
            <a:ext cx="275400" cy="159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848" name="Google Shape;2848;p61"/>
          <p:cNvCxnSpPr/>
          <p:nvPr/>
        </p:nvCxnSpPr>
        <p:spPr>
          <a:xfrm>
            <a:off x="1168231" y="2710440"/>
            <a:ext cx="4923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849" name="Google Shape;2849;p61"/>
          <p:cNvSpPr/>
          <p:nvPr/>
        </p:nvSpPr>
        <p:spPr>
          <a:xfrm>
            <a:off x="1373292" y="2669330"/>
            <a:ext cx="82200" cy="8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0" name="Google Shape;2850;p61"/>
          <p:cNvSpPr/>
          <p:nvPr/>
        </p:nvSpPr>
        <p:spPr>
          <a:xfrm rot="7292081">
            <a:off x="2230176" y="1314225"/>
            <a:ext cx="269539" cy="365345"/>
          </a:xfrm>
          <a:custGeom>
            <a:avLst/>
            <a:gdLst/>
            <a:ahLst/>
            <a:cxnLst/>
            <a:rect l="l" t="t" r="r" b="b"/>
            <a:pathLst>
              <a:path w="2259" h="3062" extrusionOk="0">
                <a:moveTo>
                  <a:pt x="2050" y="0"/>
                </a:moveTo>
                <a:cubicBezTo>
                  <a:pt x="1940" y="0"/>
                  <a:pt x="1835" y="52"/>
                  <a:pt x="1761" y="135"/>
                </a:cubicBezTo>
                <a:cubicBezTo>
                  <a:pt x="1470" y="426"/>
                  <a:pt x="1221" y="740"/>
                  <a:pt x="1005" y="1096"/>
                </a:cubicBezTo>
                <a:cubicBezTo>
                  <a:pt x="746" y="1550"/>
                  <a:pt x="498" y="2014"/>
                  <a:pt x="249" y="2468"/>
                </a:cubicBezTo>
                <a:cubicBezTo>
                  <a:pt x="174" y="2608"/>
                  <a:pt x="109" y="2738"/>
                  <a:pt x="44" y="2878"/>
                </a:cubicBezTo>
                <a:cubicBezTo>
                  <a:pt x="1" y="2954"/>
                  <a:pt x="22" y="2997"/>
                  <a:pt x="109" y="3029"/>
                </a:cubicBezTo>
                <a:cubicBezTo>
                  <a:pt x="152" y="3040"/>
                  <a:pt x="206" y="3051"/>
                  <a:pt x="260" y="3062"/>
                </a:cubicBezTo>
                <a:cubicBezTo>
                  <a:pt x="368" y="3062"/>
                  <a:pt x="476" y="3008"/>
                  <a:pt x="541" y="2921"/>
                </a:cubicBezTo>
                <a:cubicBezTo>
                  <a:pt x="584" y="2857"/>
                  <a:pt x="638" y="2803"/>
                  <a:pt x="670" y="2738"/>
                </a:cubicBezTo>
                <a:cubicBezTo>
                  <a:pt x="1005" y="2273"/>
                  <a:pt x="1340" y="1798"/>
                  <a:pt x="1686" y="1334"/>
                </a:cubicBezTo>
                <a:cubicBezTo>
                  <a:pt x="1880" y="1085"/>
                  <a:pt x="2053" y="815"/>
                  <a:pt x="2172" y="513"/>
                </a:cubicBezTo>
                <a:cubicBezTo>
                  <a:pt x="2226" y="394"/>
                  <a:pt x="2258" y="264"/>
                  <a:pt x="2247" y="135"/>
                </a:cubicBezTo>
                <a:cubicBezTo>
                  <a:pt x="2237" y="48"/>
                  <a:pt x="2193" y="16"/>
                  <a:pt x="2107" y="5"/>
                </a:cubicBezTo>
                <a:cubicBezTo>
                  <a:pt x="2088" y="2"/>
                  <a:pt x="2069" y="0"/>
                  <a:pt x="2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1" name="Google Shape;2851;p61"/>
          <p:cNvSpPr/>
          <p:nvPr/>
        </p:nvSpPr>
        <p:spPr>
          <a:xfrm rot="7292081">
            <a:off x="2758985" y="1406806"/>
            <a:ext cx="470471" cy="180167"/>
          </a:xfrm>
          <a:custGeom>
            <a:avLst/>
            <a:gdLst/>
            <a:ahLst/>
            <a:cxnLst/>
            <a:rect l="l" t="t" r="r" b="b"/>
            <a:pathLst>
              <a:path w="3943" h="1510" extrusionOk="0">
                <a:moveTo>
                  <a:pt x="3683" y="0"/>
                </a:moveTo>
                <a:lnTo>
                  <a:pt x="3672" y="22"/>
                </a:lnTo>
                <a:lnTo>
                  <a:pt x="3586" y="22"/>
                </a:lnTo>
                <a:cubicBezTo>
                  <a:pt x="3467" y="44"/>
                  <a:pt x="3348" y="65"/>
                  <a:pt x="3230" y="98"/>
                </a:cubicBezTo>
                <a:cubicBezTo>
                  <a:pt x="2495" y="281"/>
                  <a:pt x="1771" y="530"/>
                  <a:pt x="1069" y="843"/>
                </a:cubicBezTo>
                <a:cubicBezTo>
                  <a:pt x="767" y="972"/>
                  <a:pt x="454" y="1091"/>
                  <a:pt x="151" y="1232"/>
                </a:cubicBezTo>
                <a:cubicBezTo>
                  <a:pt x="86" y="1253"/>
                  <a:pt x="0" y="1286"/>
                  <a:pt x="11" y="1372"/>
                </a:cubicBezTo>
                <a:cubicBezTo>
                  <a:pt x="22" y="1458"/>
                  <a:pt x="108" y="1480"/>
                  <a:pt x="184" y="1491"/>
                </a:cubicBezTo>
                <a:cubicBezTo>
                  <a:pt x="236" y="1503"/>
                  <a:pt x="290" y="1509"/>
                  <a:pt x="345" y="1509"/>
                </a:cubicBezTo>
                <a:cubicBezTo>
                  <a:pt x="436" y="1509"/>
                  <a:pt x="528" y="1492"/>
                  <a:pt x="616" y="1458"/>
                </a:cubicBezTo>
                <a:cubicBezTo>
                  <a:pt x="1069" y="1307"/>
                  <a:pt x="1534" y="1188"/>
                  <a:pt x="1998" y="1070"/>
                </a:cubicBezTo>
                <a:cubicBezTo>
                  <a:pt x="2614" y="908"/>
                  <a:pt x="3197" y="648"/>
                  <a:pt x="3737" y="314"/>
                </a:cubicBezTo>
                <a:cubicBezTo>
                  <a:pt x="3791" y="270"/>
                  <a:pt x="3845" y="227"/>
                  <a:pt x="3888" y="173"/>
                </a:cubicBezTo>
                <a:cubicBezTo>
                  <a:pt x="3942" y="141"/>
                  <a:pt x="3921" y="65"/>
                  <a:pt x="3867" y="54"/>
                </a:cubicBezTo>
                <a:cubicBezTo>
                  <a:pt x="3802" y="33"/>
                  <a:pt x="3748" y="11"/>
                  <a:pt x="368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2" name="Google Shape;2852;p61"/>
          <p:cNvSpPr/>
          <p:nvPr/>
        </p:nvSpPr>
        <p:spPr>
          <a:xfrm rot="7292081">
            <a:off x="2019283" y="1494522"/>
            <a:ext cx="99392" cy="364987"/>
          </a:xfrm>
          <a:custGeom>
            <a:avLst/>
            <a:gdLst/>
            <a:ahLst/>
            <a:cxnLst/>
            <a:rect l="l" t="t" r="r" b="b"/>
            <a:pathLst>
              <a:path w="833" h="3059" extrusionOk="0">
                <a:moveTo>
                  <a:pt x="594" y="0"/>
                </a:moveTo>
                <a:cubicBezTo>
                  <a:pt x="491" y="0"/>
                  <a:pt x="428" y="37"/>
                  <a:pt x="390" y="132"/>
                </a:cubicBezTo>
                <a:cubicBezTo>
                  <a:pt x="271" y="445"/>
                  <a:pt x="184" y="769"/>
                  <a:pt x="152" y="1104"/>
                </a:cubicBezTo>
                <a:cubicBezTo>
                  <a:pt x="109" y="1493"/>
                  <a:pt x="76" y="1871"/>
                  <a:pt x="44" y="2260"/>
                </a:cubicBezTo>
                <a:cubicBezTo>
                  <a:pt x="22" y="2476"/>
                  <a:pt x="12" y="2681"/>
                  <a:pt x="1" y="2886"/>
                </a:cubicBezTo>
                <a:cubicBezTo>
                  <a:pt x="1" y="2940"/>
                  <a:pt x="22" y="2994"/>
                  <a:pt x="76" y="3016"/>
                </a:cubicBezTo>
                <a:cubicBezTo>
                  <a:pt x="126" y="3045"/>
                  <a:pt x="179" y="3058"/>
                  <a:pt x="233" y="3058"/>
                </a:cubicBezTo>
                <a:cubicBezTo>
                  <a:pt x="378" y="3058"/>
                  <a:pt x="517" y="2958"/>
                  <a:pt x="541" y="2800"/>
                </a:cubicBezTo>
                <a:lnTo>
                  <a:pt x="541" y="2789"/>
                </a:lnTo>
                <a:cubicBezTo>
                  <a:pt x="606" y="2476"/>
                  <a:pt x="660" y="2173"/>
                  <a:pt x="714" y="1860"/>
                </a:cubicBezTo>
                <a:cubicBezTo>
                  <a:pt x="779" y="1471"/>
                  <a:pt x="822" y="1072"/>
                  <a:pt x="833" y="672"/>
                </a:cubicBezTo>
                <a:cubicBezTo>
                  <a:pt x="833" y="542"/>
                  <a:pt x="822" y="413"/>
                  <a:pt x="822" y="272"/>
                </a:cubicBezTo>
                <a:cubicBezTo>
                  <a:pt x="822" y="240"/>
                  <a:pt x="811" y="208"/>
                  <a:pt x="811" y="175"/>
                </a:cubicBezTo>
                <a:cubicBezTo>
                  <a:pt x="789" y="56"/>
                  <a:pt x="746" y="13"/>
                  <a:pt x="638" y="2"/>
                </a:cubicBezTo>
                <a:cubicBezTo>
                  <a:pt x="623" y="1"/>
                  <a:pt x="608" y="0"/>
                  <a:pt x="5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3" name="Google Shape;2853;p61"/>
          <p:cNvSpPr/>
          <p:nvPr/>
        </p:nvSpPr>
        <p:spPr>
          <a:xfrm rot="7292081">
            <a:off x="2456791" y="1327729"/>
            <a:ext cx="425488" cy="252711"/>
          </a:xfrm>
          <a:custGeom>
            <a:avLst/>
            <a:gdLst/>
            <a:ahLst/>
            <a:cxnLst/>
            <a:rect l="l" t="t" r="r" b="b"/>
            <a:pathLst>
              <a:path w="3566" h="2118" extrusionOk="0">
                <a:moveTo>
                  <a:pt x="3349" y="1"/>
                </a:moveTo>
                <a:cubicBezTo>
                  <a:pt x="3241" y="1"/>
                  <a:pt x="3133" y="22"/>
                  <a:pt x="3036" y="44"/>
                </a:cubicBezTo>
                <a:cubicBezTo>
                  <a:pt x="2755" y="130"/>
                  <a:pt x="2485" y="271"/>
                  <a:pt x="2258" y="444"/>
                </a:cubicBezTo>
                <a:cubicBezTo>
                  <a:pt x="1556" y="919"/>
                  <a:pt x="865" y="1394"/>
                  <a:pt x="163" y="1869"/>
                </a:cubicBezTo>
                <a:cubicBezTo>
                  <a:pt x="131" y="1891"/>
                  <a:pt x="87" y="1923"/>
                  <a:pt x="55" y="1956"/>
                </a:cubicBezTo>
                <a:cubicBezTo>
                  <a:pt x="1" y="1999"/>
                  <a:pt x="1" y="2042"/>
                  <a:pt x="66" y="2064"/>
                </a:cubicBezTo>
                <a:cubicBezTo>
                  <a:pt x="120" y="2085"/>
                  <a:pt x="185" y="2107"/>
                  <a:pt x="249" y="2118"/>
                </a:cubicBezTo>
                <a:cubicBezTo>
                  <a:pt x="303" y="2118"/>
                  <a:pt x="357" y="2107"/>
                  <a:pt x="401" y="2085"/>
                </a:cubicBezTo>
                <a:cubicBezTo>
                  <a:pt x="519" y="2042"/>
                  <a:pt x="638" y="1999"/>
                  <a:pt x="746" y="1934"/>
                </a:cubicBezTo>
                <a:cubicBezTo>
                  <a:pt x="1405" y="1556"/>
                  <a:pt x="2053" y="1178"/>
                  <a:pt x="2701" y="789"/>
                </a:cubicBezTo>
                <a:cubicBezTo>
                  <a:pt x="2993" y="627"/>
                  <a:pt x="3252" y="422"/>
                  <a:pt x="3490" y="184"/>
                </a:cubicBezTo>
                <a:cubicBezTo>
                  <a:pt x="3565" y="87"/>
                  <a:pt x="3554" y="44"/>
                  <a:pt x="3436" y="12"/>
                </a:cubicBezTo>
                <a:cubicBezTo>
                  <a:pt x="3414" y="1"/>
                  <a:pt x="3382" y="1"/>
                  <a:pt x="33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4" name="Google Shape;2854;p61"/>
          <p:cNvSpPr/>
          <p:nvPr/>
        </p:nvSpPr>
        <p:spPr>
          <a:xfrm rot="7292081">
            <a:off x="2996056" y="1537381"/>
            <a:ext cx="519510" cy="73618"/>
          </a:xfrm>
          <a:custGeom>
            <a:avLst/>
            <a:gdLst/>
            <a:ahLst/>
            <a:cxnLst/>
            <a:rect l="l" t="t" r="r" b="b"/>
            <a:pathLst>
              <a:path w="4354" h="617" extrusionOk="0">
                <a:moveTo>
                  <a:pt x="3986" y="1"/>
                </a:moveTo>
                <a:lnTo>
                  <a:pt x="3986" y="12"/>
                </a:lnTo>
                <a:cubicBezTo>
                  <a:pt x="3738" y="22"/>
                  <a:pt x="3500" y="22"/>
                  <a:pt x="3252" y="44"/>
                </a:cubicBezTo>
                <a:cubicBezTo>
                  <a:pt x="2863" y="66"/>
                  <a:pt x="2474" y="66"/>
                  <a:pt x="2085" y="109"/>
                </a:cubicBezTo>
                <a:cubicBezTo>
                  <a:pt x="1567" y="163"/>
                  <a:pt x="1048" y="238"/>
                  <a:pt x="530" y="303"/>
                </a:cubicBezTo>
                <a:cubicBezTo>
                  <a:pt x="390" y="325"/>
                  <a:pt x="238" y="357"/>
                  <a:pt x="109" y="390"/>
                </a:cubicBezTo>
                <a:cubicBezTo>
                  <a:pt x="66" y="400"/>
                  <a:pt x="1" y="422"/>
                  <a:pt x="12" y="487"/>
                </a:cubicBezTo>
                <a:cubicBezTo>
                  <a:pt x="22" y="519"/>
                  <a:pt x="66" y="552"/>
                  <a:pt x="109" y="573"/>
                </a:cubicBezTo>
                <a:cubicBezTo>
                  <a:pt x="181" y="602"/>
                  <a:pt x="253" y="616"/>
                  <a:pt x="328" y="616"/>
                </a:cubicBezTo>
                <a:cubicBezTo>
                  <a:pt x="366" y="616"/>
                  <a:pt x="404" y="613"/>
                  <a:pt x="444" y="606"/>
                </a:cubicBezTo>
                <a:cubicBezTo>
                  <a:pt x="973" y="573"/>
                  <a:pt x="1502" y="562"/>
                  <a:pt x="2031" y="541"/>
                </a:cubicBezTo>
                <a:cubicBezTo>
                  <a:pt x="2604" y="519"/>
                  <a:pt x="3176" y="454"/>
                  <a:pt x="3738" y="346"/>
                </a:cubicBezTo>
                <a:cubicBezTo>
                  <a:pt x="3932" y="314"/>
                  <a:pt x="4116" y="249"/>
                  <a:pt x="4289" y="152"/>
                </a:cubicBezTo>
                <a:cubicBezTo>
                  <a:pt x="4321" y="130"/>
                  <a:pt x="4343" y="98"/>
                  <a:pt x="4354" y="76"/>
                </a:cubicBezTo>
                <a:cubicBezTo>
                  <a:pt x="4321" y="55"/>
                  <a:pt x="4300" y="12"/>
                  <a:pt x="4267" y="12"/>
                </a:cubicBezTo>
                <a:cubicBezTo>
                  <a:pt x="4170" y="1"/>
                  <a:pt x="4084" y="1"/>
                  <a:pt x="398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5" name="Google Shape;2855;p61"/>
          <p:cNvSpPr/>
          <p:nvPr/>
        </p:nvSpPr>
        <p:spPr>
          <a:xfrm>
            <a:off x="3549061" y="3243352"/>
            <a:ext cx="146956" cy="221844"/>
          </a:xfrm>
          <a:custGeom>
            <a:avLst/>
            <a:gdLst/>
            <a:ahLst/>
            <a:cxnLst/>
            <a:rect l="l" t="t" r="r" b="b"/>
            <a:pathLst>
              <a:path w="1772" h="2675" extrusionOk="0">
                <a:moveTo>
                  <a:pt x="951" y="492"/>
                </a:moveTo>
                <a:cubicBezTo>
                  <a:pt x="1124" y="772"/>
                  <a:pt x="1210" y="1107"/>
                  <a:pt x="1502" y="1291"/>
                </a:cubicBezTo>
                <a:cubicBezTo>
                  <a:pt x="1307" y="1615"/>
                  <a:pt x="1102" y="1939"/>
                  <a:pt x="908" y="2274"/>
                </a:cubicBezTo>
                <a:lnTo>
                  <a:pt x="875" y="2209"/>
                </a:lnTo>
                <a:cubicBezTo>
                  <a:pt x="757" y="1928"/>
                  <a:pt x="605" y="1680"/>
                  <a:pt x="411" y="1453"/>
                </a:cubicBezTo>
                <a:cubicBezTo>
                  <a:pt x="389" y="1431"/>
                  <a:pt x="400" y="1377"/>
                  <a:pt x="400" y="1356"/>
                </a:cubicBezTo>
                <a:cubicBezTo>
                  <a:pt x="411" y="1334"/>
                  <a:pt x="433" y="1313"/>
                  <a:pt x="443" y="1302"/>
                </a:cubicBezTo>
                <a:cubicBezTo>
                  <a:pt x="649" y="1053"/>
                  <a:pt x="821" y="772"/>
                  <a:pt x="951" y="492"/>
                </a:cubicBezTo>
                <a:close/>
                <a:moveTo>
                  <a:pt x="926" y="0"/>
                </a:moveTo>
                <a:cubicBezTo>
                  <a:pt x="824" y="0"/>
                  <a:pt x="727" y="56"/>
                  <a:pt x="681" y="157"/>
                </a:cubicBezTo>
                <a:cubicBezTo>
                  <a:pt x="573" y="373"/>
                  <a:pt x="465" y="600"/>
                  <a:pt x="346" y="805"/>
                </a:cubicBezTo>
                <a:cubicBezTo>
                  <a:pt x="249" y="978"/>
                  <a:pt x="141" y="1140"/>
                  <a:pt x="44" y="1302"/>
                </a:cubicBezTo>
                <a:cubicBezTo>
                  <a:pt x="1" y="1356"/>
                  <a:pt x="1" y="1431"/>
                  <a:pt x="44" y="1485"/>
                </a:cubicBezTo>
                <a:cubicBezTo>
                  <a:pt x="206" y="1701"/>
                  <a:pt x="346" y="1950"/>
                  <a:pt x="454" y="2198"/>
                </a:cubicBezTo>
                <a:cubicBezTo>
                  <a:pt x="497" y="2306"/>
                  <a:pt x="551" y="2414"/>
                  <a:pt x="605" y="2522"/>
                </a:cubicBezTo>
                <a:cubicBezTo>
                  <a:pt x="645" y="2612"/>
                  <a:pt x="741" y="2675"/>
                  <a:pt x="841" y="2675"/>
                </a:cubicBezTo>
                <a:cubicBezTo>
                  <a:pt x="849" y="2675"/>
                  <a:pt x="857" y="2674"/>
                  <a:pt x="865" y="2673"/>
                </a:cubicBezTo>
                <a:cubicBezTo>
                  <a:pt x="872" y="2674"/>
                  <a:pt x="879" y="2675"/>
                  <a:pt x="886" y="2675"/>
                </a:cubicBezTo>
                <a:cubicBezTo>
                  <a:pt x="974" y="2675"/>
                  <a:pt x="1051" y="2613"/>
                  <a:pt x="1081" y="2533"/>
                </a:cubicBezTo>
                <a:cubicBezTo>
                  <a:pt x="1081" y="2501"/>
                  <a:pt x="1091" y="2479"/>
                  <a:pt x="1113" y="2447"/>
                </a:cubicBezTo>
                <a:cubicBezTo>
                  <a:pt x="1275" y="2187"/>
                  <a:pt x="1437" y="1917"/>
                  <a:pt x="1588" y="1647"/>
                </a:cubicBezTo>
                <a:cubicBezTo>
                  <a:pt x="1653" y="1539"/>
                  <a:pt x="1707" y="1421"/>
                  <a:pt x="1761" y="1302"/>
                </a:cubicBezTo>
                <a:cubicBezTo>
                  <a:pt x="1772" y="1280"/>
                  <a:pt x="1761" y="1248"/>
                  <a:pt x="1750" y="1226"/>
                </a:cubicBezTo>
                <a:cubicBezTo>
                  <a:pt x="1729" y="1172"/>
                  <a:pt x="1685" y="1140"/>
                  <a:pt x="1664" y="1097"/>
                </a:cubicBezTo>
                <a:cubicBezTo>
                  <a:pt x="1459" y="783"/>
                  <a:pt x="1286" y="459"/>
                  <a:pt x="1135" y="124"/>
                </a:cubicBezTo>
                <a:cubicBezTo>
                  <a:pt x="1113" y="81"/>
                  <a:pt x="1081" y="49"/>
                  <a:pt x="1048" y="27"/>
                </a:cubicBezTo>
                <a:cubicBezTo>
                  <a:pt x="1008" y="9"/>
                  <a:pt x="967" y="0"/>
                  <a:pt x="9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6" name="Google Shape;2856;p61"/>
          <p:cNvSpPr/>
          <p:nvPr/>
        </p:nvSpPr>
        <p:spPr>
          <a:xfrm>
            <a:off x="5008821" y="1545532"/>
            <a:ext cx="147850" cy="187592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7" name="Google Shape;2857;p61"/>
          <p:cNvSpPr/>
          <p:nvPr/>
        </p:nvSpPr>
        <p:spPr>
          <a:xfrm>
            <a:off x="478732" y="1724463"/>
            <a:ext cx="125268" cy="158936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8" name="Google Shape;2858;p61"/>
          <p:cNvSpPr/>
          <p:nvPr/>
        </p:nvSpPr>
        <p:spPr>
          <a:xfrm>
            <a:off x="746126" y="3087233"/>
            <a:ext cx="189692" cy="315394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9" name="Google Shape;2859;p61"/>
          <p:cNvSpPr/>
          <p:nvPr/>
        </p:nvSpPr>
        <p:spPr>
          <a:xfrm>
            <a:off x="555907" y="2919814"/>
            <a:ext cx="125270" cy="208272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0" name="Google Shape;2860;p61"/>
          <p:cNvSpPr/>
          <p:nvPr/>
        </p:nvSpPr>
        <p:spPr>
          <a:xfrm>
            <a:off x="4967597" y="3371974"/>
            <a:ext cx="125270" cy="208272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1" name="Google Shape;2861;p61"/>
          <p:cNvSpPr/>
          <p:nvPr/>
        </p:nvSpPr>
        <p:spPr>
          <a:xfrm>
            <a:off x="4777895" y="3656607"/>
            <a:ext cx="189710" cy="286372"/>
          </a:xfrm>
          <a:custGeom>
            <a:avLst/>
            <a:gdLst/>
            <a:ahLst/>
            <a:cxnLst/>
            <a:rect l="l" t="t" r="r" b="b"/>
            <a:pathLst>
              <a:path w="1772" h="2675" extrusionOk="0">
                <a:moveTo>
                  <a:pt x="951" y="492"/>
                </a:moveTo>
                <a:cubicBezTo>
                  <a:pt x="1124" y="772"/>
                  <a:pt x="1210" y="1107"/>
                  <a:pt x="1502" y="1291"/>
                </a:cubicBezTo>
                <a:cubicBezTo>
                  <a:pt x="1307" y="1615"/>
                  <a:pt x="1102" y="1939"/>
                  <a:pt x="908" y="2274"/>
                </a:cubicBezTo>
                <a:lnTo>
                  <a:pt x="875" y="2209"/>
                </a:lnTo>
                <a:cubicBezTo>
                  <a:pt x="757" y="1928"/>
                  <a:pt x="605" y="1680"/>
                  <a:pt x="411" y="1453"/>
                </a:cubicBezTo>
                <a:cubicBezTo>
                  <a:pt x="389" y="1431"/>
                  <a:pt x="400" y="1377"/>
                  <a:pt x="400" y="1356"/>
                </a:cubicBezTo>
                <a:cubicBezTo>
                  <a:pt x="411" y="1334"/>
                  <a:pt x="433" y="1313"/>
                  <a:pt x="443" y="1302"/>
                </a:cubicBezTo>
                <a:cubicBezTo>
                  <a:pt x="649" y="1053"/>
                  <a:pt x="821" y="772"/>
                  <a:pt x="951" y="492"/>
                </a:cubicBezTo>
                <a:close/>
                <a:moveTo>
                  <a:pt x="926" y="0"/>
                </a:moveTo>
                <a:cubicBezTo>
                  <a:pt x="824" y="0"/>
                  <a:pt x="727" y="56"/>
                  <a:pt x="681" y="157"/>
                </a:cubicBezTo>
                <a:cubicBezTo>
                  <a:pt x="573" y="373"/>
                  <a:pt x="465" y="600"/>
                  <a:pt x="346" y="805"/>
                </a:cubicBezTo>
                <a:cubicBezTo>
                  <a:pt x="249" y="978"/>
                  <a:pt x="141" y="1140"/>
                  <a:pt x="44" y="1302"/>
                </a:cubicBezTo>
                <a:cubicBezTo>
                  <a:pt x="1" y="1356"/>
                  <a:pt x="1" y="1431"/>
                  <a:pt x="44" y="1485"/>
                </a:cubicBezTo>
                <a:cubicBezTo>
                  <a:pt x="206" y="1701"/>
                  <a:pt x="346" y="1950"/>
                  <a:pt x="454" y="2198"/>
                </a:cubicBezTo>
                <a:cubicBezTo>
                  <a:pt x="497" y="2306"/>
                  <a:pt x="551" y="2414"/>
                  <a:pt x="605" y="2522"/>
                </a:cubicBezTo>
                <a:cubicBezTo>
                  <a:pt x="645" y="2612"/>
                  <a:pt x="741" y="2675"/>
                  <a:pt x="841" y="2675"/>
                </a:cubicBezTo>
                <a:cubicBezTo>
                  <a:pt x="849" y="2675"/>
                  <a:pt x="857" y="2674"/>
                  <a:pt x="865" y="2673"/>
                </a:cubicBezTo>
                <a:cubicBezTo>
                  <a:pt x="872" y="2674"/>
                  <a:pt x="879" y="2675"/>
                  <a:pt x="886" y="2675"/>
                </a:cubicBezTo>
                <a:cubicBezTo>
                  <a:pt x="974" y="2675"/>
                  <a:pt x="1051" y="2613"/>
                  <a:pt x="1081" y="2533"/>
                </a:cubicBezTo>
                <a:cubicBezTo>
                  <a:pt x="1081" y="2501"/>
                  <a:pt x="1091" y="2479"/>
                  <a:pt x="1113" y="2447"/>
                </a:cubicBezTo>
                <a:cubicBezTo>
                  <a:pt x="1275" y="2187"/>
                  <a:pt x="1437" y="1917"/>
                  <a:pt x="1588" y="1647"/>
                </a:cubicBezTo>
                <a:cubicBezTo>
                  <a:pt x="1653" y="1539"/>
                  <a:pt x="1707" y="1421"/>
                  <a:pt x="1761" y="1302"/>
                </a:cubicBezTo>
                <a:cubicBezTo>
                  <a:pt x="1772" y="1280"/>
                  <a:pt x="1761" y="1248"/>
                  <a:pt x="1750" y="1226"/>
                </a:cubicBezTo>
                <a:cubicBezTo>
                  <a:pt x="1729" y="1172"/>
                  <a:pt x="1685" y="1140"/>
                  <a:pt x="1664" y="1097"/>
                </a:cubicBezTo>
                <a:cubicBezTo>
                  <a:pt x="1459" y="783"/>
                  <a:pt x="1286" y="459"/>
                  <a:pt x="1135" y="124"/>
                </a:cubicBezTo>
                <a:cubicBezTo>
                  <a:pt x="1113" y="81"/>
                  <a:pt x="1081" y="49"/>
                  <a:pt x="1048" y="27"/>
                </a:cubicBezTo>
                <a:cubicBezTo>
                  <a:pt x="1008" y="9"/>
                  <a:pt x="967" y="0"/>
                  <a:pt x="9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2" name="Google Shape;2862;p61"/>
          <p:cNvSpPr/>
          <p:nvPr/>
        </p:nvSpPr>
        <p:spPr>
          <a:xfrm>
            <a:off x="467269" y="3184382"/>
            <a:ext cx="147850" cy="187592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63" name="Google Shape;2863;p61"/>
          <p:cNvGrpSpPr/>
          <p:nvPr/>
        </p:nvGrpSpPr>
        <p:grpSpPr>
          <a:xfrm>
            <a:off x="-104" y="1850586"/>
            <a:ext cx="748118" cy="1012823"/>
            <a:chOff x="3046247" y="781808"/>
            <a:chExt cx="957040" cy="1295667"/>
          </a:xfrm>
        </p:grpSpPr>
        <p:sp>
          <p:nvSpPr>
            <p:cNvPr id="2864" name="Google Shape;2864;p61"/>
            <p:cNvSpPr/>
            <p:nvPr/>
          </p:nvSpPr>
          <p:spPr>
            <a:xfrm rot="891290">
              <a:off x="3612061" y="1725199"/>
              <a:ext cx="214640" cy="330281"/>
            </a:xfrm>
            <a:custGeom>
              <a:avLst/>
              <a:gdLst/>
              <a:ahLst/>
              <a:cxnLst/>
              <a:rect l="l" t="t" r="r" b="b"/>
              <a:pathLst>
                <a:path w="1708" h="2628" extrusionOk="0">
                  <a:moveTo>
                    <a:pt x="1535" y="1"/>
                  </a:moveTo>
                  <a:cubicBezTo>
                    <a:pt x="1413" y="1"/>
                    <a:pt x="1292" y="33"/>
                    <a:pt x="1189" y="89"/>
                  </a:cubicBezTo>
                  <a:cubicBezTo>
                    <a:pt x="713" y="305"/>
                    <a:pt x="346" y="694"/>
                    <a:pt x="152" y="1169"/>
                  </a:cubicBezTo>
                  <a:cubicBezTo>
                    <a:pt x="44" y="1396"/>
                    <a:pt x="1" y="1655"/>
                    <a:pt x="44" y="1904"/>
                  </a:cubicBezTo>
                  <a:cubicBezTo>
                    <a:pt x="87" y="2228"/>
                    <a:pt x="249" y="2487"/>
                    <a:pt x="584" y="2595"/>
                  </a:cubicBezTo>
                  <a:cubicBezTo>
                    <a:pt x="638" y="2606"/>
                    <a:pt x="692" y="2617"/>
                    <a:pt x="746" y="2628"/>
                  </a:cubicBezTo>
                  <a:lnTo>
                    <a:pt x="811" y="2628"/>
                  </a:lnTo>
                  <a:cubicBezTo>
                    <a:pt x="1102" y="2552"/>
                    <a:pt x="1178" y="2466"/>
                    <a:pt x="1199" y="2163"/>
                  </a:cubicBezTo>
                  <a:cubicBezTo>
                    <a:pt x="1210" y="2012"/>
                    <a:pt x="1210" y="1850"/>
                    <a:pt x="1199" y="1699"/>
                  </a:cubicBezTo>
                  <a:cubicBezTo>
                    <a:pt x="1156" y="1169"/>
                    <a:pt x="1307" y="640"/>
                    <a:pt x="1610" y="197"/>
                  </a:cubicBezTo>
                  <a:cubicBezTo>
                    <a:pt x="1621" y="176"/>
                    <a:pt x="1642" y="143"/>
                    <a:pt x="1653" y="111"/>
                  </a:cubicBezTo>
                  <a:cubicBezTo>
                    <a:pt x="1707" y="35"/>
                    <a:pt x="1696" y="3"/>
                    <a:pt x="1588" y="3"/>
                  </a:cubicBezTo>
                  <a:cubicBezTo>
                    <a:pt x="1570" y="2"/>
                    <a:pt x="1553" y="1"/>
                    <a:pt x="1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61"/>
            <p:cNvSpPr/>
            <p:nvPr/>
          </p:nvSpPr>
          <p:spPr>
            <a:xfrm rot="891290">
              <a:off x="3098503" y="882420"/>
              <a:ext cx="852528" cy="518798"/>
            </a:xfrm>
            <a:custGeom>
              <a:avLst/>
              <a:gdLst/>
              <a:ahLst/>
              <a:cxnLst/>
              <a:rect l="l" t="t" r="r" b="b"/>
              <a:pathLst>
                <a:path w="6784" h="4128" extrusionOk="0">
                  <a:moveTo>
                    <a:pt x="1313" y="1"/>
                  </a:moveTo>
                  <a:cubicBezTo>
                    <a:pt x="1019" y="1"/>
                    <a:pt x="728" y="101"/>
                    <a:pt x="497" y="291"/>
                  </a:cubicBezTo>
                  <a:cubicBezTo>
                    <a:pt x="108" y="594"/>
                    <a:pt x="0" y="1026"/>
                    <a:pt x="76" y="1490"/>
                  </a:cubicBezTo>
                  <a:cubicBezTo>
                    <a:pt x="173" y="2041"/>
                    <a:pt x="454" y="2549"/>
                    <a:pt x="886" y="2905"/>
                  </a:cubicBezTo>
                  <a:cubicBezTo>
                    <a:pt x="1210" y="3175"/>
                    <a:pt x="1566" y="3402"/>
                    <a:pt x="1955" y="3564"/>
                  </a:cubicBezTo>
                  <a:cubicBezTo>
                    <a:pt x="2827" y="3933"/>
                    <a:pt x="3767" y="4127"/>
                    <a:pt x="4720" y="4127"/>
                  </a:cubicBezTo>
                  <a:cubicBezTo>
                    <a:pt x="4771" y="4127"/>
                    <a:pt x="4821" y="4127"/>
                    <a:pt x="4871" y="4126"/>
                  </a:cubicBezTo>
                  <a:cubicBezTo>
                    <a:pt x="4911" y="4126"/>
                    <a:pt x="4951" y="4127"/>
                    <a:pt x="4991" y="4127"/>
                  </a:cubicBezTo>
                  <a:cubicBezTo>
                    <a:pt x="5428" y="4127"/>
                    <a:pt x="5872" y="4073"/>
                    <a:pt x="6297" y="3974"/>
                  </a:cubicBezTo>
                  <a:cubicBezTo>
                    <a:pt x="6448" y="3942"/>
                    <a:pt x="6589" y="3888"/>
                    <a:pt x="6707" y="3802"/>
                  </a:cubicBezTo>
                  <a:cubicBezTo>
                    <a:pt x="6772" y="3769"/>
                    <a:pt x="6783" y="3737"/>
                    <a:pt x="6751" y="3694"/>
                  </a:cubicBezTo>
                  <a:cubicBezTo>
                    <a:pt x="6707" y="3640"/>
                    <a:pt x="6643" y="3618"/>
                    <a:pt x="6578" y="3618"/>
                  </a:cubicBezTo>
                  <a:cubicBezTo>
                    <a:pt x="6448" y="3618"/>
                    <a:pt x="6319" y="3607"/>
                    <a:pt x="6200" y="3586"/>
                  </a:cubicBezTo>
                  <a:cubicBezTo>
                    <a:pt x="5703" y="3478"/>
                    <a:pt x="5249" y="3272"/>
                    <a:pt x="4850" y="2959"/>
                  </a:cubicBezTo>
                  <a:cubicBezTo>
                    <a:pt x="4407" y="2613"/>
                    <a:pt x="3996" y="2225"/>
                    <a:pt x="3640" y="1793"/>
                  </a:cubicBezTo>
                  <a:cubicBezTo>
                    <a:pt x="3316" y="1436"/>
                    <a:pt x="3003" y="1069"/>
                    <a:pt x="2668" y="712"/>
                  </a:cubicBezTo>
                  <a:cubicBezTo>
                    <a:pt x="2430" y="453"/>
                    <a:pt x="2149" y="248"/>
                    <a:pt x="1825" y="108"/>
                  </a:cubicBezTo>
                  <a:cubicBezTo>
                    <a:pt x="1661" y="35"/>
                    <a:pt x="1486" y="1"/>
                    <a:pt x="13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61"/>
            <p:cNvSpPr/>
            <p:nvPr/>
          </p:nvSpPr>
          <p:spPr>
            <a:xfrm rot="891290">
              <a:off x="3188135" y="1504386"/>
              <a:ext cx="572918" cy="435976"/>
            </a:xfrm>
            <a:custGeom>
              <a:avLst/>
              <a:gdLst/>
              <a:ahLst/>
              <a:cxnLst/>
              <a:rect l="l" t="t" r="r" b="b"/>
              <a:pathLst>
                <a:path w="4559" h="3469" extrusionOk="0">
                  <a:moveTo>
                    <a:pt x="3796" y="1"/>
                  </a:moveTo>
                  <a:cubicBezTo>
                    <a:pt x="2987" y="1"/>
                    <a:pt x="2195" y="216"/>
                    <a:pt x="1502" y="622"/>
                  </a:cubicBezTo>
                  <a:cubicBezTo>
                    <a:pt x="919" y="946"/>
                    <a:pt x="454" y="1443"/>
                    <a:pt x="174" y="2037"/>
                  </a:cubicBezTo>
                  <a:cubicBezTo>
                    <a:pt x="66" y="2253"/>
                    <a:pt x="12" y="2480"/>
                    <a:pt x="1" y="2706"/>
                  </a:cubicBezTo>
                  <a:cubicBezTo>
                    <a:pt x="12" y="2782"/>
                    <a:pt x="12" y="2847"/>
                    <a:pt x="22" y="2912"/>
                  </a:cubicBezTo>
                  <a:cubicBezTo>
                    <a:pt x="51" y="3231"/>
                    <a:pt x="323" y="3468"/>
                    <a:pt x="628" y="3468"/>
                  </a:cubicBezTo>
                  <a:cubicBezTo>
                    <a:pt x="674" y="3468"/>
                    <a:pt x="721" y="3463"/>
                    <a:pt x="768" y="3452"/>
                  </a:cubicBezTo>
                  <a:cubicBezTo>
                    <a:pt x="1048" y="3409"/>
                    <a:pt x="1297" y="3279"/>
                    <a:pt x="1491" y="3085"/>
                  </a:cubicBezTo>
                  <a:cubicBezTo>
                    <a:pt x="1740" y="2825"/>
                    <a:pt x="1988" y="2555"/>
                    <a:pt x="2226" y="2274"/>
                  </a:cubicBezTo>
                  <a:cubicBezTo>
                    <a:pt x="2582" y="1799"/>
                    <a:pt x="2982" y="1346"/>
                    <a:pt x="3403" y="924"/>
                  </a:cubicBezTo>
                  <a:cubicBezTo>
                    <a:pt x="3695" y="633"/>
                    <a:pt x="4040" y="406"/>
                    <a:pt x="4418" y="265"/>
                  </a:cubicBezTo>
                  <a:cubicBezTo>
                    <a:pt x="4451" y="255"/>
                    <a:pt x="4472" y="244"/>
                    <a:pt x="4505" y="233"/>
                  </a:cubicBezTo>
                  <a:cubicBezTo>
                    <a:pt x="4548" y="201"/>
                    <a:pt x="4559" y="157"/>
                    <a:pt x="4516" y="125"/>
                  </a:cubicBezTo>
                  <a:cubicBezTo>
                    <a:pt x="4472" y="93"/>
                    <a:pt x="4418" y="71"/>
                    <a:pt x="4364" y="60"/>
                  </a:cubicBezTo>
                  <a:cubicBezTo>
                    <a:pt x="4246" y="39"/>
                    <a:pt x="4138" y="17"/>
                    <a:pt x="4019" y="6"/>
                  </a:cubicBezTo>
                  <a:cubicBezTo>
                    <a:pt x="3945" y="3"/>
                    <a:pt x="3870" y="1"/>
                    <a:pt x="37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7" name="Google Shape;2867;p61"/>
          <p:cNvSpPr/>
          <p:nvPr/>
        </p:nvSpPr>
        <p:spPr>
          <a:xfrm rot="729648">
            <a:off x="4185963" y="2963100"/>
            <a:ext cx="654065" cy="342426"/>
          </a:xfrm>
          <a:custGeom>
            <a:avLst/>
            <a:gdLst/>
            <a:ahLst/>
            <a:cxnLst/>
            <a:rect l="l" t="t" r="r" b="b"/>
            <a:pathLst>
              <a:path w="4840" h="2534" extrusionOk="0">
                <a:moveTo>
                  <a:pt x="3773" y="1"/>
                </a:moveTo>
                <a:cubicBezTo>
                  <a:pt x="3558" y="1"/>
                  <a:pt x="3342" y="62"/>
                  <a:pt x="3154" y="179"/>
                </a:cubicBezTo>
                <a:cubicBezTo>
                  <a:pt x="2916" y="319"/>
                  <a:pt x="2690" y="481"/>
                  <a:pt x="2463" y="643"/>
                </a:cubicBezTo>
                <a:cubicBezTo>
                  <a:pt x="2182" y="859"/>
                  <a:pt x="1923" y="1097"/>
                  <a:pt x="1653" y="1302"/>
                </a:cubicBezTo>
                <a:cubicBezTo>
                  <a:pt x="1286" y="1605"/>
                  <a:pt x="864" y="1821"/>
                  <a:pt x="400" y="1950"/>
                </a:cubicBezTo>
                <a:cubicBezTo>
                  <a:pt x="313" y="1972"/>
                  <a:pt x="227" y="1993"/>
                  <a:pt x="130" y="1993"/>
                </a:cubicBezTo>
                <a:cubicBezTo>
                  <a:pt x="76" y="1993"/>
                  <a:pt x="43" y="2004"/>
                  <a:pt x="22" y="2058"/>
                </a:cubicBezTo>
                <a:cubicBezTo>
                  <a:pt x="0" y="2112"/>
                  <a:pt x="33" y="2145"/>
                  <a:pt x="76" y="2166"/>
                </a:cubicBezTo>
                <a:cubicBezTo>
                  <a:pt x="162" y="2220"/>
                  <a:pt x="249" y="2263"/>
                  <a:pt x="335" y="2296"/>
                </a:cubicBezTo>
                <a:cubicBezTo>
                  <a:pt x="789" y="2447"/>
                  <a:pt x="1264" y="2523"/>
                  <a:pt x="1739" y="2534"/>
                </a:cubicBezTo>
                <a:cubicBezTo>
                  <a:pt x="2139" y="2534"/>
                  <a:pt x="2549" y="2490"/>
                  <a:pt x="2938" y="2404"/>
                </a:cubicBezTo>
                <a:cubicBezTo>
                  <a:pt x="3327" y="2328"/>
                  <a:pt x="3705" y="2177"/>
                  <a:pt x="4040" y="1961"/>
                </a:cubicBezTo>
                <a:cubicBezTo>
                  <a:pt x="4342" y="1745"/>
                  <a:pt x="4601" y="1497"/>
                  <a:pt x="4699" y="1119"/>
                </a:cubicBezTo>
                <a:cubicBezTo>
                  <a:pt x="4839" y="633"/>
                  <a:pt x="4526" y="125"/>
                  <a:pt x="4018" y="28"/>
                </a:cubicBezTo>
                <a:cubicBezTo>
                  <a:pt x="3938" y="10"/>
                  <a:pt x="3855" y="1"/>
                  <a:pt x="377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8" name="Google Shape;2868;p61"/>
          <p:cNvSpPr/>
          <p:nvPr/>
        </p:nvSpPr>
        <p:spPr>
          <a:xfrm rot="729648">
            <a:off x="4081548" y="3322755"/>
            <a:ext cx="452575" cy="265400"/>
          </a:xfrm>
          <a:custGeom>
            <a:avLst/>
            <a:gdLst/>
            <a:ahLst/>
            <a:cxnLst/>
            <a:rect l="l" t="t" r="r" b="b"/>
            <a:pathLst>
              <a:path w="3349" h="1964" extrusionOk="0">
                <a:moveTo>
                  <a:pt x="990" y="0"/>
                </a:moveTo>
                <a:cubicBezTo>
                  <a:pt x="779" y="0"/>
                  <a:pt x="568" y="20"/>
                  <a:pt x="357" y="59"/>
                </a:cubicBezTo>
                <a:cubicBezTo>
                  <a:pt x="271" y="59"/>
                  <a:pt x="195" y="81"/>
                  <a:pt x="109" y="113"/>
                </a:cubicBezTo>
                <a:cubicBezTo>
                  <a:pt x="55" y="146"/>
                  <a:pt x="22" y="200"/>
                  <a:pt x="1" y="254"/>
                </a:cubicBezTo>
                <a:cubicBezTo>
                  <a:pt x="1" y="264"/>
                  <a:pt x="65" y="318"/>
                  <a:pt x="98" y="340"/>
                </a:cubicBezTo>
                <a:cubicBezTo>
                  <a:pt x="519" y="491"/>
                  <a:pt x="908" y="707"/>
                  <a:pt x="1264" y="966"/>
                </a:cubicBezTo>
                <a:cubicBezTo>
                  <a:pt x="1578" y="1226"/>
                  <a:pt x="1891" y="1463"/>
                  <a:pt x="2215" y="1712"/>
                </a:cubicBezTo>
                <a:cubicBezTo>
                  <a:pt x="2355" y="1820"/>
                  <a:pt x="2528" y="1906"/>
                  <a:pt x="2712" y="1949"/>
                </a:cubicBezTo>
                <a:cubicBezTo>
                  <a:pt x="2757" y="1959"/>
                  <a:pt x="2802" y="1964"/>
                  <a:pt x="2844" y="1964"/>
                </a:cubicBezTo>
                <a:cubicBezTo>
                  <a:pt x="3135" y="1964"/>
                  <a:pt x="3349" y="1744"/>
                  <a:pt x="3349" y="1377"/>
                </a:cubicBezTo>
                <a:cubicBezTo>
                  <a:pt x="3338" y="1236"/>
                  <a:pt x="3284" y="1096"/>
                  <a:pt x="3198" y="966"/>
                </a:cubicBezTo>
                <a:cubicBezTo>
                  <a:pt x="3003" y="675"/>
                  <a:pt x="2712" y="437"/>
                  <a:pt x="2388" y="297"/>
                </a:cubicBezTo>
                <a:cubicBezTo>
                  <a:pt x="1945" y="101"/>
                  <a:pt x="1470" y="0"/>
                  <a:pt x="9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3" name="Google Shape;2873;p61"/>
          <p:cNvSpPr/>
          <p:nvPr/>
        </p:nvSpPr>
        <p:spPr>
          <a:xfrm rot="3507919" flipH="1">
            <a:off x="2230176" y="3617114"/>
            <a:ext cx="269539" cy="365345"/>
          </a:xfrm>
          <a:custGeom>
            <a:avLst/>
            <a:gdLst/>
            <a:ahLst/>
            <a:cxnLst/>
            <a:rect l="l" t="t" r="r" b="b"/>
            <a:pathLst>
              <a:path w="2259" h="3062" extrusionOk="0">
                <a:moveTo>
                  <a:pt x="2050" y="0"/>
                </a:moveTo>
                <a:cubicBezTo>
                  <a:pt x="1940" y="0"/>
                  <a:pt x="1835" y="52"/>
                  <a:pt x="1761" y="135"/>
                </a:cubicBezTo>
                <a:cubicBezTo>
                  <a:pt x="1470" y="426"/>
                  <a:pt x="1221" y="740"/>
                  <a:pt x="1005" y="1096"/>
                </a:cubicBezTo>
                <a:cubicBezTo>
                  <a:pt x="746" y="1550"/>
                  <a:pt x="498" y="2014"/>
                  <a:pt x="249" y="2468"/>
                </a:cubicBezTo>
                <a:cubicBezTo>
                  <a:pt x="174" y="2608"/>
                  <a:pt x="109" y="2738"/>
                  <a:pt x="44" y="2878"/>
                </a:cubicBezTo>
                <a:cubicBezTo>
                  <a:pt x="1" y="2954"/>
                  <a:pt x="22" y="2997"/>
                  <a:pt x="109" y="3029"/>
                </a:cubicBezTo>
                <a:cubicBezTo>
                  <a:pt x="152" y="3040"/>
                  <a:pt x="206" y="3051"/>
                  <a:pt x="260" y="3062"/>
                </a:cubicBezTo>
                <a:cubicBezTo>
                  <a:pt x="368" y="3062"/>
                  <a:pt x="476" y="3008"/>
                  <a:pt x="541" y="2921"/>
                </a:cubicBezTo>
                <a:cubicBezTo>
                  <a:pt x="584" y="2857"/>
                  <a:pt x="638" y="2803"/>
                  <a:pt x="670" y="2738"/>
                </a:cubicBezTo>
                <a:cubicBezTo>
                  <a:pt x="1005" y="2273"/>
                  <a:pt x="1340" y="1798"/>
                  <a:pt x="1686" y="1334"/>
                </a:cubicBezTo>
                <a:cubicBezTo>
                  <a:pt x="1880" y="1085"/>
                  <a:pt x="2053" y="815"/>
                  <a:pt x="2172" y="513"/>
                </a:cubicBezTo>
                <a:cubicBezTo>
                  <a:pt x="2226" y="394"/>
                  <a:pt x="2258" y="264"/>
                  <a:pt x="2247" y="135"/>
                </a:cubicBezTo>
                <a:cubicBezTo>
                  <a:pt x="2237" y="48"/>
                  <a:pt x="2193" y="16"/>
                  <a:pt x="2107" y="5"/>
                </a:cubicBezTo>
                <a:cubicBezTo>
                  <a:pt x="2088" y="2"/>
                  <a:pt x="2069" y="0"/>
                  <a:pt x="2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4" name="Google Shape;2874;p61"/>
          <p:cNvSpPr/>
          <p:nvPr/>
        </p:nvSpPr>
        <p:spPr>
          <a:xfrm rot="3507919" flipH="1">
            <a:off x="2758985" y="3709711"/>
            <a:ext cx="470471" cy="180167"/>
          </a:xfrm>
          <a:custGeom>
            <a:avLst/>
            <a:gdLst/>
            <a:ahLst/>
            <a:cxnLst/>
            <a:rect l="l" t="t" r="r" b="b"/>
            <a:pathLst>
              <a:path w="3943" h="1510" extrusionOk="0">
                <a:moveTo>
                  <a:pt x="3683" y="0"/>
                </a:moveTo>
                <a:lnTo>
                  <a:pt x="3672" y="22"/>
                </a:lnTo>
                <a:lnTo>
                  <a:pt x="3586" y="22"/>
                </a:lnTo>
                <a:cubicBezTo>
                  <a:pt x="3467" y="44"/>
                  <a:pt x="3348" y="65"/>
                  <a:pt x="3230" y="98"/>
                </a:cubicBezTo>
                <a:cubicBezTo>
                  <a:pt x="2495" y="281"/>
                  <a:pt x="1771" y="530"/>
                  <a:pt x="1069" y="843"/>
                </a:cubicBezTo>
                <a:cubicBezTo>
                  <a:pt x="767" y="972"/>
                  <a:pt x="454" y="1091"/>
                  <a:pt x="151" y="1232"/>
                </a:cubicBezTo>
                <a:cubicBezTo>
                  <a:pt x="86" y="1253"/>
                  <a:pt x="0" y="1286"/>
                  <a:pt x="11" y="1372"/>
                </a:cubicBezTo>
                <a:cubicBezTo>
                  <a:pt x="22" y="1458"/>
                  <a:pt x="108" y="1480"/>
                  <a:pt x="184" y="1491"/>
                </a:cubicBezTo>
                <a:cubicBezTo>
                  <a:pt x="236" y="1503"/>
                  <a:pt x="290" y="1509"/>
                  <a:pt x="345" y="1509"/>
                </a:cubicBezTo>
                <a:cubicBezTo>
                  <a:pt x="436" y="1509"/>
                  <a:pt x="528" y="1492"/>
                  <a:pt x="616" y="1458"/>
                </a:cubicBezTo>
                <a:cubicBezTo>
                  <a:pt x="1069" y="1307"/>
                  <a:pt x="1534" y="1188"/>
                  <a:pt x="1998" y="1070"/>
                </a:cubicBezTo>
                <a:cubicBezTo>
                  <a:pt x="2614" y="908"/>
                  <a:pt x="3197" y="648"/>
                  <a:pt x="3737" y="314"/>
                </a:cubicBezTo>
                <a:cubicBezTo>
                  <a:pt x="3791" y="270"/>
                  <a:pt x="3845" y="227"/>
                  <a:pt x="3888" y="173"/>
                </a:cubicBezTo>
                <a:cubicBezTo>
                  <a:pt x="3942" y="141"/>
                  <a:pt x="3921" y="65"/>
                  <a:pt x="3867" y="54"/>
                </a:cubicBezTo>
                <a:cubicBezTo>
                  <a:pt x="3802" y="33"/>
                  <a:pt x="3748" y="11"/>
                  <a:pt x="368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5" name="Google Shape;2875;p61"/>
          <p:cNvSpPr/>
          <p:nvPr/>
        </p:nvSpPr>
        <p:spPr>
          <a:xfrm rot="3507919" flipH="1">
            <a:off x="2019283" y="3437175"/>
            <a:ext cx="99392" cy="364987"/>
          </a:xfrm>
          <a:custGeom>
            <a:avLst/>
            <a:gdLst/>
            <a:ahLst/>
            <a:cxnLst/>
            <a:rect l="l" t="t" r="r" b="b"/>
            <a:pathLst>
              <a:path w="833" h="3059" extrusionOk="0">
                <a:moveTo>
                  <a:pt x="594" y="0"/>
                </a:moveTo>
                <a:cubicBezTo>
                  <a:pt x="491" y="0"/>
                  <a:pt x="428" y="37"/>
                  <a:pt x="390" y="132"/>
                </a:cubicBezTo>
                <a:cubicBezTo>
                  <a:pt x="271" y="445"/>
                  <a:pt x="184" y="769"/>
                  <a:pt x="152" y="1104"/>
                </a:cubicBezTo>
                <a:cubicBezTo>
                  <a:pt x="109" y="1493"/>
                  <a:pt x="76" y="1871"/>
                  <a:pt x="44" y="2260"/>
                </a:cubicBezTo>
                <a:cubicBezTo>
                  <a:pt x="22" y="2476"/>
                  <a:pt x="12" y="2681"/>
                  <a:pt x="1" y="2886"/>
                </a:cubicBezTo>
                <a:cubicBezTo>
                  <a:pt x="1" y="2940"/>
                  <a:pt x="22" y="2994"/>
                  <a:pt x="76" y="3016"/>
                </a:cubicBezTo>
                <a:cubicBezTo>
                  <a:pt x="126" y="3045"/>
                  <a:pt x="179" y="3058"/>
                  <a:pt x="233" y="3058"/>
                </a:cubicBezTo>
                <a:cubicBezTo>
                  <a:pt x="378" y="3058"/>
                  <a:pt x="517" y="2958"/>
                  <a:pt x="541" y="2800"/>
                </a:cubicBezTo>
                <a:lnTo>
                  <a:pt x="541" y="2789"/>
                </a:lnTo>
                <a:cubicBezTo>
                  <a:pt x="606" y="2476"/>
                  <a:pt x="660" y="2173"/>
                  <a:pt x="714" y="1860"/>
                </a:cubicBezTo>
                <a:cubicBezTo>
                  <a:pt x="779" y="1471"/>
                  <a:pt x="822" y="1072"/>
                  <a:pt x="833" y="672"/>
                </a:cubicBezTo>
                <a:cubicBezTo>
                  <a:pt x="833" y="542"/>
                  <a:pt x="822" y="413"/>
                  <a:pt x="822" y="272"/>
                </a:cubicBezTo>
                <a:cubicBezTo>
                  <a:pt x="822" y="240"/>
                  <a:pt x="811" y="208"/>
                  <a:pt x="811" y="175"/>
                </a:cubicBezTo>
                <a:cubicBezTo>
                  <a:pt x="789" y="56"/>
                  <a:pt x="746" y="13"/>
                  <a:pt x="638" y="2"/>
                </a:cubicBezTo>
                <a:cubicBezTo>
                  <a:pt x="623" y="1"/>
                  <a:pt x="608" y="0"/>
                  <a:pt x="5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6" name="Google Shape;2876;p61"/>
          <p:cNvSpPr/>
          <p:nvPr/>
        </p:nvSpPr>
        <p:spPr>
          <a:xfrm rot="3507919" flipH="1">
            <a:off x="2456791" y="3716244"/>
            <a:ext cx="425488" cy="252711"/>
          </a:xfrm>
          <a:custGeom>
            <a:avLst/>
            <a:gdLst/>
            <a:ahLst/>
            <a:cxnLst/>
            <a:rect l="l" t="t" r="r" b="b"/>
            <a:pathLst>
              <a:path w="3566" h="2118" extrusionOk="0">
                <a:moveTo>
                  <a:pt x="3349" y="1"/>
                </a:moveTo>
                <a:cubicBezTo>
                  <a:pt x="3241" y="1"/>
                  <a:pt x="3133" y="22"/>
                  <a:pt x="3036" y="44"/>
                </a:cubicBezTo>
                <a:cubicBezTo>
                  <a:pt x="2755" y="130"/>
                  <a:pt x="2485" y="271"/>
                  <a:pt x="2258" y="444"/>
                </a:cubicBezTo>
                <a:cubicBezTo>
                  <a:pt x="1556" y="919"/>
                  <a:pt x="865" y="1394"/>
                  <a:pt x="163" y="1869"/>
                </a:cubicBezTo>
                <a:cubicBezTo>
                  <a:pt x="131" y="1891"/>
                  <a:pt x="87" y="1923"/>
                  <a:pt x="55" y="1956"/>
                </a:cubicBezTo>
                <a:cubicBezTo>
                  <a:pt x="1" y="1999"/>
                  <a:pt x="1" y="2042"/>
                  <a:pt x="66" y="2064"/>
                </a:cubicBezTo>
                <a:cubicBezTo>
                  <a:pt x="120" y="2085"/>
                  <a:pt x="185" y="2107"/>
                  <a:pt x="249" y="2118"/>
                </a:cubicBezTo>
                <a:cubicBezTo>
                  <a:pt x="303" y="2118"/>
                  <a:pt x="357" y="2107"/>
                  <a:pt x="401" y="2085"/>
                </a:cubicBezTo>
                <a:cubicBezTo>
                  <a:pt x="519" y="2042"/>
                  <a:pt x="638" y="1999"/>
                  <a:pt x="746" y="1934"/>
                </a:cubicBezTo>
                <a:cubicBezTo>
                  <a:pt x="1405" y="1556"/>
                  <a:pt x="2053" y="1178"/>
                  <a:pt x="2701" y="789"/>
                </a:cubicBezTo>
                <a:cubicBezTo>
                  <a:pt x="2993" y="627"/>
                  <a:pt x="3252" y="422"/>
                  <a:pt x="3490" y="184"/>
                </a:cubicBezTo>
                <a:cubicBezTo>
                  <a:pt x="3565" y="87"/>
                  <a:pt x="3554" y="44"/>
                  <a:pt x="3436" y="12"/>
                </a:cubicBezTo>
                <a:cubicBezTo>
                  <a:pt x="3414" y="1"/>
                  <a:pt x="3382" y="1"/>
                  <a:pt x="33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7" name="Google Shape;2877;p61"/>
          <p:cNvSpPr/>
          <p:nvPr/>
        </p:nvSpPr>
        <p:spPr>
          <a:xfrm rot="3507919" flipH="1">
            <a:off x="2996056" y="3685685"/>
            <a:ext cx="519510" cy="73618"/>
          </a:xfrm>
          <a:custGeom>
            <a:avLst/>
            <a:gdLst/>
            <a:ahLst/>
            <a:cxnLst/>
            <a:rect l="l" t="t" r="r" b="b"/>
            <a:pathLst>
              <a:path w="4354" h="617" extrusionOk="0">
                <a:moveTo>
                  <a:pt x="3986" y="1"/>
                </a:moveTo>
                <a:lnTo>
                  <a:pt x="3986" y="12"/>
                </a:lnTo>
                <a:cubicBezTo>
                  <a:pt x="3738" y="22"/>
                  <a:pt x="3500" y="22"/>
                  <a:pt x="3252" y="44"/>
                </a:cubicBezTo>
                <a:cubicBezTo>
                  <a:pt x="2863" y="66"/>
                  <a:pt x="2474" y="66"/>
                  <a:pt x="2085" y="109"/>
                </a:cubicBezTo>
                <a:cubicBezTo>
                  <a:pt x="1567" y="163"/>
                  <a:pt x="1048" y="238"/>
                  <a:pt x="530" y="303"/>
                </a:cubicBezTo>
                <a:cubicBezTo>
                  <a:pt x="390" y="325"/>
                  <a:pt x="238" y="357"/>
                  <a:pt x="109" y="390"/>
                </a:cubicBezTo>
                <a:cubicBezTo>
                  <a:pt x="66" y="400"/>
                  <a:pt x="1" y="422"/>
                  <a:pt x="12" y="487"/>
                </a:cubicBezTo>
                <a:cubicBezTo>
                  <a:pt x="22" y="519"/>
                  <a:pt x="66" y="552"/>
                  <a:pt x="109" y="573"/>
                </a:cubicBezTo>
                <a:cubicBezTo>
                  <a:pt x="181" y="602"/>
                  <a:pt x="253" y="616"/>
                  <a:pt x="328" y="616"/>
                </a:cubicBezTo>
                <a:cubicBezTo>
                  <a:pt x="366" y="616"/>
                  <a:pt x="404" y="613"/>
                  <a:pt x="444" y="606"/>
                </a:cubicBezTo>
                <a:cubicBezTo>
                  <a:pt x="973" y="573"/>
                  <a:pt x="1502" y="562"/>
                  <a:pt x="2031" y="541"/>
                </a:cubicBezTo>
                <a:cubicBezTo>
                  <a:pt x="2604" y="519"/>
                  <a:pt x="3176" y="454"/>
                  <a:pt x="3738" y="346"/>
                </a:cubicBezTo>
                <a:cubicBezTo>
                  <a:pt x="3932" y="314"/>
                  <a:pt x="4116" y="249"/>
                  <a:pt x="4289" y="152"/>
                </a:cubicBezTo>
                <a:cubicBezTo>
                  <a:pt x="4321" y="130"/>
                  <a:pt x="4343" y="98"/>
                  <a:pt x="4354" y="76"/>
                </a:cubicBezTo>
                <a:cubicBezTo>
                  <a:pt x="4321" y="55"/>
                  <a:pt x="4300" y="12"/>
                  <a:pt x="4267" y="12"/>
                </a:cubicBezTo>
                <a:cubicBezTo>
                  <a:pt x="4170" y="1"/>
                  <a:pt x="4084" y="1"/>
                  <a:pt x="398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3" name="Google Shape;2883;p61"/>
          <p:cNvSpPr/>
          <p:nvPr/>
        </p:nvSpPr>
        <p:spPr>
          <a:xfrm>
            <a:off x="706500" y="3501475"/>
            <a:ext cx="314325" cy="238125"/>
          </a:xfrm>
          <a:custGeom>
            <a:avLst/>
            <a:gdLst/>
            <a:ahLst/>
            <a:cxnLst/>
            <a:rect l="l" t="t" r="r" b="b"/>
            <a:pathLst>
              <a:path w="12573" h="9525" extrusionOk="0">
                <a:moveTo>
                  <a:pt x="12573" y="9525"/>
                </a:moveTo>
                <a:cubicBezTo>
                  <a:pt x="7585" y="7862"/>
                  <a:pt x="3718" y="3718"/>
                  <a:pt x="0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886" name="Google Shape;2886;p61"/>
          <p:cNvSpPr/>
          <p:nvPr/>
        </p:nvSpPr>
        <p:spPr>
          <a:xfrm>
            <a:off x="3999675" y="1405025"/>
            <a:ext cx="64875" cy="400050"/>
          </a:xfrm>
          <a:custGeom>
            <a:avLst/>
            <a:gdLst/>
            <a:ahLst/>
            <a:cxnLst/>
            <a:rect l="l" t="t" r="r" b="b"/>
            <a:pathLst>
              <a:path w="2595" h="16002" extrusionOk="0">
                <a:moveTo>
                  <a:pt x="762" y="0"/>
                </a:moveTo>
                <a:cubicBezTo>
                  <a:pt x="2866" y="4908"/>
                  <a:pt x="3776" y="12226"/>
                  <a:pt x="0" y="16002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32"/>
          <p:cNvSpPr txBox="1">
            <a:spLocks noGrp="1"/>
          </p:cNvSpPr>
          <p:nvPr>
            <p:ph type="title"/>
          </p:nvPr>
        </p:nvSpPr>
        <p:spPr>
          <a:xfrm>
            <a:off x="714000" y="3380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dirty="0" smtClean="0"/>
              <a:t>P</a:t>
            </a:r>
            <a:r>
              <a:rPr lang="en" dirty="0" smtClean="0"/>
              <a:t>engertian masa bayi</a:t>
            </a:r>
            <a:endParaRPr dirty="0"/>
          </a:p>
        </p:txBody>
      </p:sp>
      <p:sp>
        <p:nvSpPr>
          <p:cNvPr id="1535" name="Google Shape;1535;p32"/>
          <p:cNvSpPr txBox="1">
            <a:spLocks noGrp="1"/>
          </p:cNvSpPr>
          <p:nvPr>
            <p:ph type="subTitle" idx="1"/>
          </p:nvPr>
        </p:nvSpPr>
        <p:spPr>
          <a:xfrm>
            <a:off x="714000" y="1057475"/>
            <a:ext cx="77160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bayi</a:t>
            </a:r>
            <a:r>
              <a:rPr lang="en-US" dirty="0"/>
              <a:t> 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ekpresi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.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/>
              <a:t>berlangsung</a:t>
            </a:r>
            <a:r>
              <a:rPr lang="en-US" dirty="0"/>
              <a:t> 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6" name="Google Shape;1536;p32"/>
          <p:cNvSpPr/>
          <p:nvPr/>
        </p:nvSpPr>
        <p:spPr>
          <a:xfrm rot="6240902">
            <a:off x="5005334" y="564397"/>
            <a:ext cx="240302" cy="452649"/>
          </a:xfrm>
          <a:custGeom>
            <a:avLst/>
            <a:gdLst/>
            <a:ahLst/>
            <a:cxnLst/>
            <a:rect l="l" t="t" r="r" b="b"/>
            <a:pathLst>
              <a:path w="4192" h="7896" extrusionOk="0">
                <a:moveTo>
                  <a:pt x="1221" y="0"/>
                </a:moveTo>
                <a:cubicBezTo>
                  <a:pt x="724" y="0"/>
                  <a:pt x="303" y="421"/>
                  <a:pt x="152" y="896"/>
                </a:cubicBezTo>
                <a:cubicBezTo>
                  <a:pt x="0" y="1372"/>
                  <a:pt x="76" y="1890"/>
                  <a:pt x="195" y="2365"/>
                </a:cubicBezTo>
                <a:cubicBezTo>
                  <a:pt x="746" y="4666"/>
                  <a:pt x="2182" y="6653"/>
                  <a:pt x="4191" y="7895"/>
                </a:cubicBezTo>
                <a:lnTo>
                  <a:pt x="3921" y="7669"/>
                </a:lnTo>
                <a:cubicBezTo>
                  <a:pt x="2603" y="5616"/>
                  <a:pt x="3759" y="2603"/>
                  <a:pt x="2301" y="659"/>
                </a:cubicBezTo>
                <a:cubicBezTo>
                  <a:pt x="2042" y="302"/>
                  <a:pt x="1664" y="0"/>
                  <a:pt x="12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32"/>
          <p:cNvSpPr/>
          <p:nvPr/>
        </p:nvSpPr>
        <p:spPr>
          <a:xfrm rot="5173003">
            <a:off x="4815283" y="439971"/>
            <a:ext cx="398802" cy="195712"/>
          </a:xfrm>
          <a:custGeom>
            <a:avLst/>
            <a:gdLst/>
            <a:ahLst/>
            <a:cxnLst/>
            <a:rect l="l" t="t" r="r" b="b"/>
            <a:pathLst>
              <a:path w="6957" h="3414" extrusionOk="0">
                <a:moveTo>
                  <a:pt x="1948" y="0"/>
                </a:moveTo>
                <a:cubicBezTo>
                  <a:pt x="1679" y="0"/>
                  <a:pt x="1410" y="28"/>
                  <a:pt x="1146" y="87"/>
                </a:cubicBezTo>
                <a:cubicBezTo>
                  <a:pt x="725" y="184"/>
                  <a:pt x="271" y="400"/>
                  <a:pt x="141" y="810"/>
                </a:cubicBezTo>
                <a:cubicBezTo>
                  <a:pt x="1" y="1264"/>
                  <a:pt x="325" y="1750"/>
                  <a:pt x="735" y="1966"/>
                </a:cubicBezTo>
                <a:cubicBezTo>
                  <a:pt x="1157" y="2182"/>
                  <a:pt x="1643" y="2182"/>
                  <a:pt x="2118" y="2204"/>
                </a:cubicBezTo>
                <a:cubicBezTo>
                  <a:pt x="3803" y="2247"/>
                  <a:pt x="5585" y="2452"/>
                  <a:pt x="6957" y="3413"/>
                </a:cubicBezTo>
                <a:cubicBezTo>
                  <a:pt x="6319" y="2420"/>
                  <a:pt x="5553" y="1480"/>
                  <a:pt x="4559" y="832"/>
                </a:cubicBezTo>
                <a:cubicBezTo>
                  <a:pt x="3790" y="322"/>
                  <a:pt x="2867" y="0"/>
                  <a:pt x="19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32"/>
          <p:cNvSpPr/>
          <p:nvPr/>
        </p:nvSpPr>
        <p:spPr>
          <a:xfrm rot="6240902">
            <a:off x="5129070" y="524446"/>
            <a:ext cx="127819" cy="165706"/>
          </a:xfrm>
          <a:custGeom>
            <a:avLst/>
            <a:gdLst/>
            <a:ahLst/>
            <a:cxnLst/>
            <a:rect l="l" t="t" r="r" b="b"/>
            <a:pathLst>
              <a:path w="1892" h="2652" extrusionOk="0">
                <a:moveTo>
                  <a:pt x="289" y="1"/>
                </a:moveTo>
                <a:cubicBezTo>
                  <a:pt x="226" y="1"/>
                  <a:pt x="165" y="20"/>
                  <a:pt x="120" y="59"/>
                </a:cubicBezTo>
                <a:cubicBezTo>
                  <a:pt x="77" y="113"/>
                  <a:pt x="55" y="167"/>
                  <a:pt x="55" y="232"/>
                </a:cubicBezTo>
                <a:cubicBezTo>
                  <a:pt x="1" y="686"/>
                  <a:pt x="347" y="1085"/>
                  <a:pt x="671" y="1409"/>
                </a:cubicBezTo>
                <a:lnTo>
                  <a:pt x="1891" y="2651"/>
                </a:lnTo>
                <a:lnTo>
                  <a:pt x="1816" y="2479"/>
                </a:lnTo>
                <a:cubicBezTo>
                  <a:pt x="1578" y="1820"/>
                  <a:pt x="1286" y="1193"/>
                  <a:pt x="951" y="588"/>
                </a:cubicBezTo>
                <a:cubicBezTo>
                  <a:pt x="811" y="351"/>
                  <a:pt x="671" y="113"/>
                  <a:pt x="411" y="27"/>
                </a:cubicBezTo>
                <a:cubicBezTo>
                  <a:pt x="373" y="9"/>
                  <a:pt x="330" y="1"/>
                  <a:pt x="28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4" grpId="0"/>
      <p:bldP spid="15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33"/>
          <p:cNvSpPr txBox="1">
            <a:spLocks noGrp="1"/>
          </p:cNvSpPr>
          <p:nvPr>
            <p:ph type="title"/>
          </p:nvPr>
        </p:nvSpPr>
        <p:spPr>
          <a:xfrm>
            <a:off x="747000" y="3475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</a:t>
            </a:r>
            <a:r>
              <a:rPr lang="en" dirty="0" smtClean="0"/>
              <a:t>spek yang berkembang pada masa bayi</a:t>
            </a:r>
            <a:endParaRPr dirty="0"/>
          </a:p>
        </p:txBody>
      </p:sp>
      <p:sp>
        <p:nvSpPr>
          <p:cNvPr id="1544" name="Google Shape;1544;p33"/>
          <p:cNvSpPr txBox="1">
            <a:spLocks noGrp="1"/>
          </p:cNvSpPr>
          <p:nvPr>
            <p:ph type="title" idx="2"/>
          </p:nvPr>
        </p:nvSpPr>
        <p:spPr>
          <a:xfrm>
            <a:off x="823200" y="1822024"/>
            <a:ext cx="1843800" cy="597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erkembanagan fisik</a:t>
            </a:r>
            <a:endParaRPr dirty="0"/>
          </a:p>
        </p:txBody>
      </p:sp>
      <p:sp>
        <p:nvSpPr>
          <p:cNvPr id="1546" name="Google Shape;1546;p33"/>
          <p:cNvSpPr txBox="1">
            <a:spLocks noGrp="1"/>
          </p:cNvSpPr>
          <p:nvPr>
            <p:ph type="title" idx="3"/>
          </p:nvPr>
        </p:nvSpPr>
        <p:spPr>
          <a:xfrm>
            <a:off x="2819400" y="1850826"/>
            <a:ext cx="1676400" cy="6447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erkembangan psikologi</a:t>
            </a:r>
            <a:endParaRPr dirty="0"/>
          </a:p>
        </p:txBody>
      </p:sp>
      <p:sp>
        <p:nvSpPr>
          <p:cNvPr id="1548" name="Google Shape;1548;p33"/>
          <p:cNvSpPr txBox="1">
            <a:spLocks noGrp="1"/>
          </p:cNvSpPr>
          <p:nvPr>
            <p:ph type="title" idx="5"/>
          </p:nvPr>
        </p:nvSpPr>
        <p:spPr>
          <a:xfrm>
            <a:off x="6781800" y="1796397"/>
            <a:ext cx="1894200" cy="6229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erkembangan bicara</a:t>
            </a:r>
            <a:endParaRPr dirty="0"/>
          </a:p>
        </p:txBody>
      </p:sp>
      <p:sp>
        <p:nvSpPr>
          <p:cNvPr id="1550" name="Google Shape;1550;p33"/>
          <p:cNvSpPr txBox="1">
            <a:spLocks noGrp="1"/>
          </p:cNvSpPr>
          <p:nvPr>
            <p:ph type="title" idx="7"/>
          </p:nvPr>
        </p:nvSpPr>
        <p:spPr>
          <a:xfrm>
            <a:off x="823200" y="3603200"/>
            <a:ext cx="2072400" cy="644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endParaRPr dirty="0"/>
          </a:p>
        </p:txBody>
      </p:sp>
      <p:sp>
        <p:nvSpPr>
          <p:cNvPr id="1552" name="Google Shape;1552;p33"/>
          <p:cNvSpPr txBox="1">
            <a:spLocks noGrp="1"/>
          </p:cNvSpPr>
          <p:nvPr>
            <p:ph type="title" idx="9"/>
          </p:nvPr>
        </p:nvSpPr>
        <p:spPr>
          <a:xfrm>
            <a:off x="3067692" y="3614084"/>
            <a:ext cx="1885308" cy="6340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kognetif</a:t>
            </a:r>
            <a:endParaRPr dirty="0"/>
          </a:p>
        </p:txBody>
      </p:sp>
      <p:sp>
        <p:nvSpPr>
          <p:cNvPr id="1553" name="Google Shape;1553;p33"/>
          <p:cNvSpPr txBox="1">
            <a:spLocks noGrp="1"/>
          </p:cNvSpPr>
          <p:nvPr>
            <p:ph type="subTitle" idx="13"/>
          </p:nvPr>
        </p:nvSpPr>
        <p:spPr>
          <a:xfrm>
            <a:off x="5105400" y="3591170"/>
            <a:ext cx="1905000" cy="6569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err="1" smtClean="0">
                <a:latin typeface="Leckerli One"/>
              </a:rPr>
              <a:t>Perkembangan</a:t>
            </a:r>
            <a:r>
              <a:rPr lang="en-US" sz="1800" dirty="0" smtClean="0">
                <a:latin typeface="Leckerli One"/>
              </a:rPr>
              <a:t> moral</a:t>
            </a:r>
            <a:endParaRPr sz="1800" dirty="0">
              <a:latin typeface="Leckerli One"/>
            </a:endParaRPr>
          </a:p>
        </p:txBody>
      </p:sp>
      <p:sp>
        <p:nvSpPr>
          <p:cNvPr id="1554" name="Google Shape;1554;p33"/>
          <p:cNvSpPr txBox="1">
            <a:spLocks noGrp="1"/>
          </p:cNvSpPr>
          <p:nvPr>
            <p:ph type="title" idx="14"/>
          </p:nvPr>
        </p:nvSpPr>
        <p:spPr>
          <a:xfrm>
            <a:off x="7086600" y="3562350"/>
            <a:ext cx="1828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endParaRPr dirty="0"/>
          </a:p>
        </p:txBody>
      </p:sp>
      <p:sp>
        <p:nvSpPr>
          <p:cNvPr id="1556" name="Google Shape;1556;p33"/>
          <p:cNvSpPr txBox="1">
            <a:spLocks noGrp="1"/>
          </p:cNvSpPr>
          <p:nvPr>
            <p:ph type="title" idx="16"/>
          </p:nvPr>
        </p:nvSpPr>
        <p:spPr>
          <a:xfrm>
            <a:off x="1342950" y="1354825"/>
            <a:ext cx="790650" cy="378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01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57" name="Google Shape;1557;p33"/>
          <p:cNvSpPr txBox="1">
            <a:spLocks noGrp="1"/>
          </p:cNvSpPr>
          <p:nvPr>
            <p:ph type="title" idx="17"/>
          </p:nvPr>
        </p:nvSpPr>
        <p:spPr>
          <a:xfrm>
            <a:off x="3347671" y="1200150"/>
            <a:ext cx="555950" cy="454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558" name="Google Shape;1558;p33"/>
          <p:cNvSpPr txBox="1">
            <a:spLocks noGrp="1"/>
          </p:cNvSpPr>
          <p:nvPr>
            <p:ph type="title" idx="18"/>
          </p:nvPr>
        </p:nvSpPr>
        <p:spPr>
          <a:xfrm>
            <a:off x="5257800" y="1276350"/>
            <a:ext cx="531475" cy="378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559" name="Google Shape;1559;p33"/>
          <p:cNvSpPr txBox="1">
            <a:spLocks noGrp="1"/>
          </p:cNvSpPr>
          <p:nvPr>
            <p:ph type="title" idx="19"/>
          </p:nvPr>
        </p:nvSpPr>
        <p:spPr>
          <a:xfrm>
            <a:off x="1342950" y="3136013"/>
            <a:ext cx="714450" cy="426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05</a:t>
            </a:r>
            <a:endParaRPr dirty="0"/>
          </a:p>
        </p:txBody>
      </p:sp>
      <p:sp>
        <p:nvSpPr>
          <p:cNvPr id="1560" name="Google Shape;1560;p33"/>
          <p:cNvSpPr txBox="1">
            <a:spLocks noGrp="1"/>
          </p:cNvSpPr>
          <p:nvPr>
            <p:ph type="title" idx="20"/>
          </p:nvPr>
        </p:nvSpPr>
        <p:spPr>
          <a:xfrm>
            <a:off x="3387946" y="3105150"/>
            <a:ext cx="632150" cy="426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06</a:t>
            </a:r>
            <a:endParaRPr dirty="0"/>
          </a:p>
        </p:txBody>
      </p:sp>
      <p:sp>
        <p:nvSpPr>
          <p:cNvPr id="1561" name="Google Shape;1561;p33"/>
          <p:cNvSpPr txBox="1">
            <a:spLocks noGrp="1"/>
          </p:cNvSpPr>
          <p:nvPr>
            <p:ph type="title" idx="21"/>
          </p:nvPr>
        </p:nvSpPr>
        <p:spPr>
          <a:xfrm>
            <a:off x="7565809" y="3008513"/>
            <a:ext cx="531475" cy="5025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08</a:t>
            </a:r>
            <a:endParaRPr dirty="0"/>
          </a:p>
        </p:txBody>
      </p:sp>
      <p:sp>
        <p:nvSpPr>
          <p:cNvPr id="1562" name="Google Shape;1562;p33"/>
          <p:cNvSpPr/>
          <p:nvPr/>
        </p:nvSpPr>
        <p:spPr>
          <a:xfrm rot="6240902">
            <a:off x="7977133" y="494565"/>
            <a:ext cx="240302" cy="452649"/>
          </a:xfrm>
          <a:custGeom>
            <a:avLst/>
            <a:gdLst/>
            <a:ahLst/>
            <a:cxnLst/>
            <a:rect l="l" t="t" r="r" b="b"/>
            <a:pathLst>
              <a:path w="4192" h="7896" extrusionOk="0">
                <a:moveTo>
                  <a:pt x="1221" y="0"/>
                </a:moveTo>
                <a:cubicBezTo>
                  <a:pt x="724" y="0"/>
                  <a:pt x="303" y="421"/>
                  <a:pt x="152" y="896"/>
                </a:cubicBezTo>
                <a:cubicBezTo>
                  <a:pt x="0" y="1372"/>
                  <a:pt x="76" y="1890"/>
                  <a:pt x="195" y="2365"/>
                </a:cubicBezTo>
                <a:cubicBezTo>
                  <a:pt x="746" y="4666"/>
                  <a:pt x="2182" y="6653"/>
                  <a:pt x="4191" y="7895"/>
                </a:cubicBezTo>
                <a:lnTo>
                  <a:pt x="3921" y="7669"/>
                </a:lnTo>
                <a:cubicBezTo>
                  <a:pt x="2603" y="5616"/>
                  <a:pt x="3759" y="2603"/>
                  <a:pt x="2301" y="659"/>
                </a:cubicBezTo>
                <a:cubicBezTo>
                  <a:pt x="2042" y="302"/>
                  <a:pt x="1664" y="0"/>
                  <a:pt x="12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3" name="Google Shape;1563;p33"/>
          <p:cNvSpPr/>
          <p:nvPr/>
        </p:nvSpPr>
        <p:spPr>
          <a:xfrm rot="6240902">
            <a:off x="7792432" y="403771"/>
            <a:ext cx="398802" cy="195712"/>
          </a:xfrm>
          <a:custGeom>
            <a:avLst/>
            <a:gdLst/>
            <a:ahLst/>
            <a:cxnLst/>
            <a:rect l="l" t="t" r="r" b="b"/>
            <a:pathLst>
              <a:path w="6957" h="3414" extrusionOk="0">
                <a:moveTo>
                  <a:pt x="1948" y="0"/>
                </a:moveTo>
                <a:cubicBezTo>
                  <a:pt x="1679" y="0"/>
                  <a:pt x="1410" y="28"/>
                  <a:pt x="1146" y="87"/>
                </a:cubicBezTo>
                <a:cubicBezTo>
                  <a:pt x="725" y="184"/>
                  <a:pt x="271" y="400"/>
                  <a:pt x="141" y="810"/>
                </a:cubicBezTo>
                <a:cubicBezTo>
                  <a:pt x="1" y="1264"/>
                  <a:pt x="325" y="1750"/>
                  <a:pt x="735" y="1966"/>
                </a:cubicBezTo>
                <a:cubicBezTo>
                  <a:pt x="1157" y="2182"/>
                  <a:pt x="1643" y="2182"/>
                  <a:pt x="2118" y="2204"/>
                </a:cubicBezTo>
                <a:cubicBezTo>
                  <a:pt x="3803" y="2247"/>
                  <a:pt x="5585" y="2452"/>
                  <a:pt x="6957" y="3413"/>
                </a:cubicBezTo>
                <a:cubicBezTo>
                  <a:pt x="6319" y="2420"/>
                  <a:pt x="5553" y="1480"/>
                  <a:pt x="4559" y="832"/>
                </a:cubicBezTo>
                <a:cubicBezTo>
                  <a:pt x="3790" y="322"/>
                  <a:pt x="2867" y="0"/>
                  <a:pt x="19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4" name="Google Shape;1564;p33"/>
          <p:cNvSpPr/>
          <p:nvPr/>
        </p:nvSpPr>
        <p:spPr>
          <a:xfrm rot="6240902">
            <a:off x="8028541" y="539817"/>
            <a:ext cx="100356" cy="154052"/>
          </a:xfrm>
          <a:custGeom>
            <a:avLst/>
            <a:gdLst/>
            <a:ahLst/>
            <a:cxnLst/>
            <a:rect l="l" t="t" r="r" b="b"/>
            <a:pathLst>
              <a:path w="1892" h="2652" extrusionOk="0">
                <a:moveTo>
                  <a:pt x="289" y="1"/>
                </a:moveTo>
                <a:cubicBezTo>
                  <a:pt x="226" y="1"/>
                  <a:pt x="165" y="20"/>
                  <a:pt x="120" y="59"/>
                </a:cubicBezTo>
                <a:cubicBezTo>
                  <a:pt x="77" y="113"/>
                  <a:pt x="55" y="167"/>
                  <a:pt x="55" y="232"/>
                </a:cubicBezTo>
                <a:cubicBezTo>
                  <a:pt x="1" y="686"/>
                  <a:pt x="347" y="1085"/>
                  <a:pt x="671" y="1409"/>
                </a:cubicBezTo>
                <a:lnTo>
                  <a:pt x="1891" y="2651"/>
                </a:lnTo>
                <a:lnTo>
                  <a:pt x="1816" y="2479"/>
                </a:lnTo>
                <a:cubicBezTo>
                  <a:pt x="1578" y="1820"/>
                  <a:pt x="1286" y="1193"/>
                  <a:pt x="951" y="588"/>
                </a:cubicBezTo>
                <a:cubicBezTo>
                  <a:pt x="811" y="351"/>
                  <a:pt x="671" y="113"/>
                  <a:pt x="411" y="27"/>
                </a:cubicBezTo>
                <a:cubicBezTo>
                  <a:pt x="373" y="9"/>
                  <a:pt x="330" y="1"/>
                  <a:pt x="28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7239000" y="1212268"/>
            <a:ext cx="52770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04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3028950"/>
            <a:ext cx="533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07</a:t>
            </a: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4572000" y="1709312"/>
            <a:ext cx="2057400" cy="7100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dirty="0" err="1" smtClean="0">
                <a:latin typeface="Leckerli One"/>
              </a:rPr>
              <a:t>Perkembangan</a:t>
            </a:r>
            <a:r>
              <a:rPr lang="en-US" sz="1800" dirty="0" smtClean="0">
                <a:latin typeface="Leckerli One"/>
              </a:rPr>
              <a:t> </a:t>
            </a:r>
            <a:r>
              <a:rPr lang="en-US" sz="1800" dirty="0" err="1" smtClean="0">
                <a:latin typeface="Leckerli One"/>
              </a:rPr>
              <a:t>motorik</a:t>
            </a:r>
            <a:endParaRPr lang="en-US" sz="1800" dirty="0">
              <a:latin typeface="Leckerli On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" grpId="0"/>
      <p:bldP spid="1544" grpId="0" animBg="1"/>
      <p:bldP spid="1546" grpId="0" animBg="1"/>
      <p:bldP spid="1548" grpId="0" animBg="1"/>
      <p:bldP spid="1550" grpId="0" animBg="1"/>
      <p:bldP spid="1552" grpId="0" animBg="1"/>
      <p:bldP spid="1553" grpId="0" build="p" animBg="1"/>
      <p:bldP spid="1554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Google Shape;1571;p34"/>
          <p:cNvSpPr/>
          <p:nvPr/>
        </p:nvSpPr>
        <p:spPr>
          <a:xfrm>
            <a:off x="733870" y="220279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2" name="Google Shape;1572;p34"/>
          <p:cNvSpPr txBox="1">
            <a:spLocks noGrp="1"/>
          </p:cNvSpPr>
          <p:nvPr>
            <p:ph type="title" idx="2"/>
          </p:nvPr>
        </p:nvSpPr>
        <p:spPr>
          <a:xfrm>
            <a:off x="802383" y="303771"/>
            <a:ext cx="797817" cy="61133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01</a:t>
            </a:r>
            <a:r>
              <a:rPr lang="en" dirty="0"/>
              <a:t>.</a:t>
            </a:r>
            <a:endParaRPr dirty="0"/>
          </a:p>
        </p:txBody>
      </p:sp>
      <p:sp>
        <p:nvSpPr>
          <p:cNvPr id="1573" name="Google Shape;1573;p34"/>
          <p:cNvSpPr/>
          <p:nvPr/>
        </p:nvSpPr>
        <p:spPr>
          <a:xfrm rot="-317296">
            <a:off x="4050547" y="269723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4" name="Google Shape;1574;p34"/>
          <p:cNvSpPr/>
          <p:nvPr/>
        </p:nvSpPr>
        <p:spPr>
          <a:xfrm rot="983734">
            <a:off x="4118218" y="510388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5" name="Google Shape;1575;p34"/>
          <p:cNvSpPr/>
          <p:nvPr/>
        </p:nvSpPr>
        <p:spPr>
          <a:xfrm rot="-317296">
            <a:off x="4202274" y="600352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6" name="Google Shape;1576;p34"/>
          <p:cNvSpPr/>
          <p:nvPr/>
        </p:nvSpPr>
        <p:spPr>
          <a:xfrm>
            <a:off x="55735" y="151286"/>
            <a:ext cx="435644" cy="252571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7" name="Google Shape;1577;p34"/>
          <p:cNvSpPr/>
          <p:nvPr/>
        </p:nvSpPr>
        <p:spPr>
          <a:xfrm>
            <a:off x="109708" y="423841"/>
            <a:ext cx="506500" cy="212680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8" name="Google Shape;1578;p34"/>
          <p:cNvSpPr/>
          <p:nvPr/>
        </p:nvSpPr>
        <p:spPr>
          <a:xfrm>
            <a:off x="251100" y="623307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0" name="Google Shape;1590;p34"/>
          <p:cNvSpPr/>
          <p:nvPr/>
        </p:nvSpPr>
        <p:spPr>
          <a:xfrm>
            <a:off x="689392" y="2446002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475655" y="285750"/>
            <a:ext cx="25686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/>
              <a:t>Perkembanagan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998313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, </a:t>
            </a:r>
            <a:r>
              <a:rPr lang="en-US" dirty="0" err="1"/>
              <a:t>pertumbuhannya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fisiknya</a:t>
            </a:r>
            <a:r>
              <a:rPr lang="en-US" dirty="0" smtClean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 </a:t>
            </a:r>
            <a:r>
              <a:rPr lang="en-US" dirty="0" err="1" smtClean="0"/>
              <a:t>badan</a:t>
            </a:r>
            <a:r>
              <a:rPr lang="en-US" dirty="0" smtClean="0"/>
              <a:t> . </a:t>
            </a:r>
            <a:r>
              <a:rPr lang="en-US" dirty="0" err="1" smtClean="0"/>
              <a:t>Serlama</a:t>
            </a:r>
            <a:r>
              <a:rPr lang="en-US" dirty="0" smtClean="0"/>
              <a:t> </a:t>
            </a:r>
            <a:r>
              <a:rPr lang="en-US" dirty="0" err="1" smtClean="0"/>
              <a:t>peertumbuhan</a:t>
            </a:r>
            <a:r>
              <a:rPr lang="en-US" dirty="0" smtClean="0"/>
              <a:t>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, </a:t>
            </a:r>
            <a:r>
              <a:rPr lang="en-US" dirty="0" err="1"/>
              <a:t>tulang</a:t>
            </a:r>
            <a:r>
              <a:rPr lang="en-US" dirty="0"/>
              <a:t>,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gigi</a:t>
            </a:r>
            <a:r>
              <a:rPr lang="en-US" dirty="0"/>
              <a:t>,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perasa</a:t>
            </a:r>
            <a:r>
              <a:rPr lang="en-US" dirty="0"/>
              <a:t>.</a:t>
            </a:r>
          </a:p>
        </p:txBody>
      </p:sp>
      <p:sp>
        <p:nvSpPr>
          <p:cNvPr id="45" name="Google Shape;1576;p34"/>
          <p:cNvSpPr/>
          <p:nvPr/>
        </p:nvSpPr>
        <p:spPr>
          <a:xfrm>
            <a:off x="105118" y="2532931"/>
            <a:ext cx="564337" cy="343619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1577;p34"/>
          <p:cNvSpPr/>
          <p:nvPr/>
        </p:nvSpPr>
        <p:spPr>
          <a:xfrm>
            <a:off x="167876" y="2876550"/>
            <a:ext cx="555883" cy="232947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578;p34"/>
          <p:cNvSpPr/>
          <p:nvPr/>
        </p:nvSpPr>
        <p:spPr>
          <a:xfrm>
            <a:off x="264689" y="3121088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571;p34"/>
          <p:cNvSpPr/>
          <p:nvPr/>
        </p:nvSpPr>
        <p:spPr>
          <a:xfrm>
            <a:off x="757905" y="2693306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02</a:t>
            </a:r>
            <a:endParaRPr sz="1800" dirty="0"/>
          </a:p>
        </p:txBody>
      </p:sp>
      <p:sp>
        <p:nvSpPr>
          <p:cNvPr id="49" name="Google Shape;1590;p34"/>
          <p:cNvSpPr/>
          <p:nvPr/>
        </p:nvSpPr>
        <p:spPr>
          <a:xfrm>
            <a:off x="658212" y="133350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779109"/>
            <a:ext cx="3276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psikologi</a:t>
            </a:r>
            <a:endParaRPr lang="en-US" sz="2000" dirty="0"/>
          </a:p>
          <a:p>
            <a:endParaRPr lang="en-US" dirty="0"/>
          </a:p>
        </p:txBody>
      </p:sp>
      <p:sp>
        <p:nvSpPr>
          <p:cNvPr id="51" name="Google Shape;1573;p34"/>
          <p:cNvSpPr/>
          <p:nvPr/>
        </p:nvSpPr>
        <p:spPr>
          <a:xfrm rot="-317296">
            <a:off x="4466770" y="2738973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574;p34"/>
          <p:cNvSpPr/>
          <p:nvPr/>
        </p:nvSpPr>
        <p:spPr>
          <a:xfrm rot="983734">
            <a:off x="4514904" y="2962854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574;p34"/>
          <p:cNvSpPr/>
          <p:nvPr/>
        </p:nvSpPr>
        <p:spPr>
          <a:xfrm rot="2945418">
            <a:off x="4473591" y="3181401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1888672" y="3388178"/>
            <a:ext cx="6188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pembentuka</a:t>
            </a:r>
            <a:r>
              <a:rPr lang="en-US" dirty="0"/>
              <a:t> </a:t>
            </a:r>
            <a:r>
              <a:rPr lang="en-US" dirty="0" err="1"/>
              <a:t>pola-pola</a:t>
            </a:r>
            <a:r>
              <a:rPr lang="en-US" dirty="0"/>
              <a:t> </a:t>
            </a:r>
            <a:r>
              <a:rPr lang="en-US" dirty="0" err="1"/>
              <a:t>fundamentalis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orang-orang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 ‘touching’ </a:t>
            </a:r>
            <a:r>
              <a:rPr lang="en-US" dirty="0" err="1"/>
              <a:t>oleh</a:t>
            </a:r>
            <a:r>
              <a:rPr lang="en-US" dirty="0"/>
              <a:t> orang-orang </a:t>
            </a:r>
            <a:r>
              <a:rPr lang="en-US" dirty="0" err="1"/>
              <a:t>tertentu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76;p34"/>
          <p:cNvSpPr/>
          <p:nvPr/>
        </p:nvSpPr>
        <p:spPr>
          <a:xfrm>
            <a:off x="105118" y="159464"/>
            <a:ext cx="435644" cy="252571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577;p34"/>
          <p:cNvSpPr/>
          <p:nvPr/>
        </p:nvSpPr>
        <p:spPr>
          <a:xfrm>
            <a:off x="105118" y="423418"/>
            <a:ext cx="506500" cy="212680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578;p34"/>
          <p:cNvSpPr/>
          <p:nvPr/>
        </p:nvSpPr>
        <p:spPr>
          <a:xfrm>
            <a:off x="251100" y="623307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571;p34"/>
          <p:cNvSpPr/>
          <p:nvPr/>
        </p:nvSpPr>
        <p:spPr>
          <a:xfrm>
            <a:off x="733870" y="220279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572;p34"/>
          <p:cNvSpPr txBox="1">
            <a:spLocks/>
          </p:cNvSpPr>
          <p:nvPr/>
        </p:nvSpPr>
        <p:spPr>
          <a:xfrm>
            <a:off x="658212" y="224091"/>
            <a:ext cx="797817" cy="611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eckerli One"/>
              <a:buNone/>
              <a:defRPr sz="4800" b="0" i="0" u="none" strike="noStrike" cap="none">
                <a:solidFill>
                  <a:schemeClr val="dk2"/>
                </a:solidFill>
                <a:latin typeface="Leckerli One"/>
                <a:ea typeface="Leckerli One"/>
                <a:cs typeface="Leckerli One"/>
                <a:sym typeface="Leckerli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n" sz="1800" dirty="0" smtClean="0"/>
              <a:t>03</a:t>
            </a:r>
            <a:endParaRPr lang="en" dirty="0"/>
          </a:p>
        </p:txBody>
      </p:sp>
      <p:sp>
        <p:nvSpPr>
          <p:cNvPr id="11" name="Google Shape;1573;p34"/>
          <p:cNvSpPr/>
          <p:nvPr/>
        </p:nvSpPr>
        <p:spPr>
          <a:xfrm rot="-317296">
            <a:off x="4050547" y="269723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574;p34"/>
          <p:cNvSpPr/>
          <p:nvPr/>
        </p:nvSpPr>
        <p:spPr>
          <a:xfrm rot="983734">
            <a:off x="4118218" y="510388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575;p34"/>
          <p:cNvSpPr/>
          <p:nvPr/>
        </p:nvSpPr>
        <p:spPr>
          <a:xfrm rot="-317296">
            <a:off x="4202274" y="600352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1475655" y="285750"/>
            <a:ext cx="256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Leckerli One"/>
              </a:rPr>
              <a:t>Perkembangan</a:t>
            </a:r>
            <a:r>
              <a:rPr lang="en-US" sz="1800" dirty="0">
                <a:latin typeface="Leckerli One"/>
              </a:rPr>
              <a:t> </a:t>
            </a:r>
            <a:r>
              <a:rPr lang="en-US" sz="1800" dirty="0" err="1">
                <a:latin typeface="Leckerli One"/>
              </a:rPr>
              <a:t>motorik</a:t>
            </a:r>
            <a:endParaRPr lang="en-US" sz="1800" dirty="0">
              <a:latin typeface="Leckerli One"/>
            </a:endParaRPr>
          </a:p>
        </p:txBody>
      </p:sp>
      <p:sp>
        <p:nvSpPr>
          <p:cNvPr id="15" name="Google Shape;1590;p34"/>
          <p:cNvSpPr/>
          <p:nvPr/>
        </p:nvSpPr>
        <p:spPr>
          <a:xfrm>
            <a:off x="658212" y="133350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426029" y="1047751"/>
            <a:ext cx="5638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/>
              <a:t>reaksi-reaksi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yang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dikoordinasi</a:t>
            </a:r>
            <a:r>
              <a:rPr lang="en-US" dirty="0"/>
              <a:t> .</a:t>
            </a:r>
          </a:p>
        </p:txBody>
      </p:sp>
      <p:sp>
        <p:nvSpPr>
          <p:cNvPr id="23" name="Google Shape;1572;p34"/>
          <p:cNvSpPr txBox="1">
            <a:spLocks noGrp="1"/>
          </p:cNvSpPr>
          <p:nvPr>
            <p:ph type="title" idx="2"/>
          </p:nvPr>
        </p:nvSpPr>
        <p:spPr>
          <a:xfrm>
            <a:off x="212709" y="2800350"/>
            <a:ext cx="797817" cy="61133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01</a:t>
            </a:r>
            <a:r>
              <a:rPr lang="en" dirty="0"/>
              <a:t>.</a:t>
            </a:r>
            <a:endParaRPr dirty="0"/>
          </a:p>
        </p:txBody>
      </p:sp>
      <p:sp>
        <p:nvSpPr>
          <p:cNvPr id="24" name="Google Shape;1573;p34"/>
          <p:cNvSpPr/>
          <p:nvPr/>
        </p:nvSpPr>
        <p:spPr>
          <a:xfrm rot="-317296">
            <a:off x="4050547" y="269723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1574;p34"/>
          <p:cNvSpPr/>
          <p:nvPr/>
        </p:nvSpPr>
        <p:spPr>
          <a:xfrm rot="983734">
            <a:off x="4118218" y="510388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575;p34"/>
          <p:cNvSpPr/>
          <p:nvPr/>
        </p:nvSpPr>
        <p:spPr>
          <a:xfrm rot="-317296">
            <a:off x="4202274" y="600352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578;p34"/>
          <p:cNvSpPr/>
          <p:nvPr/>
        </p:nvSpPr>
        <p:spPr>
          <a:xfrm>
            <a:off x="251100" y="623307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576;p34"/>
          <p:cNvSpPr/>
          <p:nvPr/>
        </p:nvSpPr>
        <p:spPr>
          <a:xfrm>
            <a:off x="105118" y="1962150"/>
            <a:ext cx="435644" cy="252571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577;p34"/>
          <p:cNvSpPr/>
          <p:nvPr/>
        </p:nvSpPr>
        <p:spPr>
          <a:xfrm>
            <a:off x="0" y="2176099"/>
            <a:ext cx="506500" cy="212680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578;p34"/>
          <p:cNvSpPr/>
          <p:nvPr/>
        </p:nvSpPr>
        <p:spPr>
          <a:xfrm>
            <a:off x="128221" y="2339153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590;p34"/>
          <p:cNvSpPr/>
          <p:nvPr/>
        </p:nvSpPr>
        <p:spPr>
          <a:xfrm>
            <a:off x="506500" y="1790857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35" name="Google Shape;1572;p34"/>
          <p:cNvSpPr txBox="1">
            <a:spLocks/>
          </p:cNvSpPr>
          <p:nvPr/>
        </p:nvSpPr>
        <p:spPr>
          <a:xfrm>
            <a:off x="666047" y="2083112"/>
            <a:ext cx="797817" cy="611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eckerli One"/>
              <a:buNone/>
              <a:defRPr sz="4800" b="0" i="0" u="none" strike="noStrike" cap="none">
                <a:solidFill>
                  <a:schemeClr val="dk2"/>
                </a:solidFill>
                <a:latin typeface="Leckerli One"/>
                <a:ea typeface="Leckerli One"/>
                <a:cs typeface="Leckerli One"/>
                <a:sym typeface="Leckerli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n" sz="1800" dirty="0" smtClean="0"/>
              <a:t>03</a:t>
            </a:r>
            <a:endParaRPr lang="en" dirty="0"/>
          </a:p>
        </p:txBody>
      </p:sp>
      <p:sp>
        <p:nvSpPr>
          <p:cNvPr id="37" name="Google Shape;1571;p34"/>
          <p:cNvSpPr/>
          <p:nvPr/>
        </p:nvSpPr>
        <p:spPr>
          <a:xfrm>
            <a:off x="552282" y="1976145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04</a:t>
            </a:r>
            <a:endParaRPr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26029" y="2171226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bicara</a:t>
            </a:r>
            <a:endParaRPr lang="en-US" sz="1800" dirty="0"/>
          </a:p>
          <a:p>
            <a:endParaRPr lang="en-US" dirty="0"/>
          </a:p>
        </p:txBody>
      </p:sp>
      <p:sp>
        <p:nvSpPr>
          <p:cNvPr id="41" name="Google Shape;1573;p34"/>
          <p:cNvSpPr/>
          <p:nvPr/>
        </p:nvSpPr>
        <p:spPr>
          <a:xfrm rot="-317296">
            <a:off x="3786722" y="2146855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574;p34"/>
          <p:cNvSpPr/>
          <p:nvPr/>
        </p:nvSpPr>
        <p:spPr>
          <a:xfrm rot="983734">
            <a:off x="3791646" y="2341480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1575;p34"/>
          <p:cNvSpPr/>
          <p:nvPr/>
        </p:nvSpPr>
        <p:spPr>
          <a:xfrm rot="-317296">
            <a:off x="3862197" y="2395605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TextBox 38"/>
          <p:cNvSpPr txBox="1"/>
          <p:nvPr/>
        </p:nvSpPr>
        <p:spPr>
          <a:xfrm>
            <a:off x="1600201" y="2775174"/>
            <a:ext cx="6781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dalulu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di </a:t>
            </a:r>
            <a:r>
              <a:rPr lang="en-US" dirty="0" err="1"/>
              <a:t>katakan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ekpresi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.</a:t>
            </a:r>
          </a:p>
          <a:p>
            <a:r>
              <a:rPr lang="en-US" dirty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prabicara</a:t>
            </a:r>
            <a:r>
              <a:rPr lang="en-US" dirty="0"/>
              <a:t> yang normal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menagis</a:t>
            </a:r>
            <a:r>
              <a:rPr lang="en-US" dirty="0"/>
              <a:t>, </a:t>
            </a:r>
            <a:r>
              <a:rPr lang="en-US" dirty="0" err="1"/>
              <a:t>mengecoh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63790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590;p34"/>
          <p:cNvSpPr/>
          <p:nvPr/>
        </p:nvSpPr>
        <p:spPr>
          <a:xfrm>
            <a:off x="472542" y="2624614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6" name="Google Shape;1576;p34"/>
          <p:cNvSpPr/>
          <p:nvPr/>
        </p:nvSpPr>
        <p:spPr>
          <a:xfrm>
            <a:off x="-55270" y="2682148"/>
            <a:ext cx="564337" cy="343619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577;p34"/>
          <p:cNvSpPr/>
          <p:nvPr/>
        </p:nvSpPr>
        <p:spPr>
          <a:xfrm>
            <a:off x="-1303" y="2995130"/>
            <a:ext cx="555883" cy="232947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578;p34"/>
          <p:cNvSpPr/>
          <p:nvPr/>
        </p:nvSpPr>
        <p:spPr>
          <a:xfrm>
            <a:off x="175513" y="3165760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571;p34"/>
          <p:cNvSpPr/>
          <p:nvPr/>
        </p:nvSpPr>
        <p:spPr>
          <a:xfrm>
            <a:off x="589379" y="2722649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06</a:t>
            </a:r>
            <a:endParaRPr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210236" y="2804854"/>
            <a:ext cx="3367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/>
              <a:t>Perkembangan</a:t>
            </a:r>
            <a:r>
              <a:rPr lang="en-US" sz="2000" b="1" dirty="0"/>
              <a:t> </a:t>
            </a:r>
            <a:r>
              <a:rPr lang="en-US" sz="2000" b="1" dirty="0" err="1"/>
              <a:t>kongnitif</a:t>
            </a:r>
            <a:endParaRPr lang="en-US" dirty="0"/>
          </a:p>
        </p:txBody>
      </p:sp>
      <p:sp>
        <p:nvSpPr>
          <p:cNvPr id="11" name="Google Shape;1573;p34"/>
          <p:cNvSpPr/>
          <p:nvPr/>
        </p:nvSpPr>
        <p:spPr>
          <a:xfrm rot="-317296">
            <a:off x="4328798" y="2839965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574;p34"/>
          <p:cNvSpPr/>
          <p:nvPr/>
        </p:nvSpPr>
        <p:spPr>
          <a:xfrm rot="983734">
            <a:off x="4357080" y="3053837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574;p34"/>
          <p:cNvSpPr/>
          <p:nvPr/>
        </p:nvSpPr>
        <p:spPr>
          <a:xfrm rot="2945418">
            <a:off x="4284708" y="3190742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590;p34"/>
          <p:cNvSpPr/>
          <p:nvPr/>
        </p:nvSpPr>
        <p:spPr>
          <a:xfrm>
            <a:off x="554580" y="153865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15" name="Google Shape;1576;p34"/>
          <p:cNvSpPr/>
          <p:nvPr/>
        </p:nvSpPr>
        <p:spPr>
          <a:xfrm>
            <a:off x="43888" y="118784"/>
            <a:ext cx="564337" cy="343619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577;p34"/>
          <p:cNvSpPr/>
          <p:nvPr/>
        </p:nvSpPr>
        <p:spPr>
          <a:xfrm>
            <a:off x="67209" y="462403"/>
            <a:ext cx="555883" cy="232947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578;p34"/>
          <p:cNvSpPr/>
          <p:nvPr/>
        </p:nvSpPr>
        <p:spPr>
          <a:xfrm>
            <a:off x="199942" y="661659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571;p34"/>
          <p:cNvSpPr/>
          <p:nvPr/>
        </p:nvSpPr>
        <p:spPr>
          <a:xfrm>
            <a:off x="692509" y="156749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05</a:t>
            </a:r>
            <a:endParaRPr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1480154" y="159238"/>
            <a:ext cx="3276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  <p:sp>
        <p:nvSpPr>
          <p:cNvPr id="20" name="Google Shape;1573;p34"/>
          <p:cNvSpPr/>
          <p:nvPr/>
        </p:nvSpPr>
        <p:spPr>
          <a:xfrm rot="-317296">
            <a:off x="4131728" y="182645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574;p34"/>
          <p:cNvSpPr/>
          <p:nvPr/>
        </p:nvSpPr>
        <p:spPr>
          <a:xfrm rot="983734">
            <a:off x="4132645" y="399440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574;p34"/>
          <p:cNvSpPr/>
          <p:nvPr/>
        </p:nvSpPr>
        <p:spPr>
          <a:xfrm rot="2945418">
            <a:off x="4062456" y="558073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>
            <a:off x="1406439" y="695351"/>
            <a:ext cx="70517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kemarahan</a:t>
            </a:r>
            <a:r>
              <a:rPr lang="en-US" dirty="0"/>
              <a:t>, </a:t>
            </a:r>
            <a:r>
              <a:rPr lang="en-US" dirty="0" err="1"/>
              <a:t>ketakutan</a:t>
            </a:r>
            <a:r>
              <a:rPr lang="en-US" dirty="0"/>
              <a:t>,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, </a:t>
            </a:r>
            <a:r>
              <a:rPr lang="en-US" dirty="0" err="1"/>
              <a:t>kegembiraan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afeksi</a:t>
            </a:r>
            <a:r>
              <a:rPr lang="en-US" dirty="0"/>
              <a:t>.</a:t>
            </a:r>
          </a:p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/>
              <a:t>0,0-8 </a:t>
            </a:r>
            <a:r>
              <a:rPr lang="en-US" dirty="0" err="1"/>
              <a:t>minggu</a:t>
            </a:r>
            <a:r>
              <a:rPr lang="en-US" dirty="0"/>
              <a:t>,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angat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(</a:t>
            </a:r>
            <a:r>
              <a:rPr lang="en-US" dirty="0" err="1"/>
              <a:t>impulsif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 8 </a:t>
            </a:r>
            <a:r>
              <a:rPr lang="en-US" dirty="0" err="1"/>
              <a:t>minggu</a:t>
            </a:r>
            <a:r>
              <a:rPr lang="en-US" dirty="0"/>
              <a:t> – 1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 smtClean="0"/>
              <a:t>berkembang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mersa</a:t>
            </a:r>
            <a:r>
              <a:rPr lang="en-US" dirty="0" smtClean="0"/>
              <a:t> </a:t>
            </a:r>
            <a:r>
              <a:rPr lang="en-US" dirty="0" err="1"/>
              <a:t>senang</a:t>
            </a:r>
            <a:r>
              <a:rPr lang="en-US" dirty="0"/>
              <a:t>  (</a:t>
            </a:r>
            <a:r>
              <a:rPr lang="en-US" dirty="0" err="1"/>
              <a:t>tersenyum</a:t>
            </a:r>
            <a:r>
              <a:rPr lang="en-US" dirty="0" smtClean="0"/>
              <a:t>).</a:t>
            </a:r>
          </a:p>
          <a:p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1,0 </a:t>
            </a:r>
            <a:r>
              <a:rPr lang="en-US" dirty="0" err="1"/>
              <a:t>tahun</a:t>
            </a:r>
            <a:r>
              <a:rPr lang="en-US" dirty="0"/>
              <a:t> -3,0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emosinya</a:t>
            </a:r>
            <a:r>
              <a:rPr lang="en-US" dirty="0"/>
              <a:t> </a:t>
            </a:r>
            <a:r>
              <a:rPr lang="en-US" dirty="0" err="1"/>
              <a:t>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(orang,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lain),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perasaannya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3309" y="3457558"/>
            <a:ext cx="70517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kongnitif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tandai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imitasi</a:t>
            </a:r>
            <a:r>
              <a:rPr lang="en-US" dirty="0"/>
              <a:t>,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Mempersepsi</a:t>
            </a:r>
            <a:r>
              <a:rPr lang="en-US" dirty="0"/>
              <a:t> </a:t>
            </a:r>
            <a:r>
              <a:rPr lang="en-US" dirty="0" err="1"/>
              <a:t>ketajaman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persepsinya</a:t>
            </a:r>
            <a:r>
              <a:rPr lang="en-US" dirty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reflex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2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1576;p34"/>
          <p:cNvSpPr/>
          <p:nvPr/>
        </p:nvSpPr>
        <p:spPr>
          <a:xfrm>
            <a:off x="70856" y="279040"/>
            <a:ext cx="435644" cy="252571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578;p34"/>
          <p:cNvSpPr/>
          <p:nvPr/>
        </p:nvSpPr>
        <p:spPr>
          <a:xfrm>
            <a:off x="144484" y="721666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1590;p34"/>
          <p:cNvSpPr/>
          <p:nvPr/>
        </p:nvSpPr>
        <p:spPr>
          <a:xfrm>
            <a:off x="506500" y="133350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26" name="Google Shape;1572;p34"/>
          <p:cNvSpPr txBox="1">
            <a:spLocks/>
          </p:cNvSpPr>
          <p:nvPr/>
        </p:nvSpPr>
        <p:spPr>
          <a:xfrm>
            <a:off x="666047" y="425605"/>
            <a:ext cx="797817" cy="611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eckerli One"/>
              <a:buNone/>
              <a:defRPr sz="4800" b="0" i="0" u="none" strike="noStrike" cap="none">
                <a:solidFill>
                  <a:schemeClr val="dk2"/>
                </a:solidFill>
                <a:latin typeface="Leckerli One"/>
                <a:ea typeface="Leckerli One"/>
                <a:cs typeface="Leckerli One"/>
                <a:sym typeface="Leckerli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n" sz="1800" dirty="0" smtClean="0"/>
              <a:t>03</a:t>
            </a:r>
            <a:endParaRPr lang="en" dirty="0"/>
          </a:p>
        </p:txBody>
      </p:sp>
      <p:sp>
        <p:nvSpPr>
          <p:cNvPr id="27" name="Google Shape;1571;p34"/>
          <p:cNvSpPr/>
          <p:nvPr/>
        </p:nvSpPr>
        <p:spPr>
          <a:xfrm>
            <a:off x="552282" y="318638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07</a:t>
            </a:r>
            <a:endParaRPr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1426029" y="513719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US" sz="1800" dirty="0"/>
          </a:p>
          <a:p>
            <a:endParaRPr lang="en-US" dirty="0"/>
          </a:p>
        </p:txBody>
      </p:sp>
      <p:sp>
        <p:nvSpPr>
          <p:cNvPr id="29" name="Google Shape;1573;p34"/>
          <p:cNvSpPr/>
          <p:nvPr/>
        </p:nvSpPr>
        <p:spPr>
          <a:xfrm rot="-317296">
            <a:off x="3646806" y="243982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574;p34"/>
          <p:cNvSpPr/>
          <p:nvPr/>
        </p:nvSpPr>
        <p:spPr>
          <a:xfrm rot="983734">
            <a:off x="3656194" y="486669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575;p34"/>
          <p:cNvSpPr/>
          <p:nvPr/>
        </p:nvSpPr>
        <p:spPr>
          <a:xfrm rot="-317296">
            <a:off x="3708891" y="546031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577;p34"/>
          <p:cNvSpPr/>
          <p:nvPr/>
        </p:nvSpPr>
        <p:spPr>
          <a:xfrm>
            <a:off x="-45399" y="528890"/>
            <a:ext cx="555883" cy="232947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1578;p34"/>
          <p:cNvSpPr/>
          <p:nvPr/>
        </p:nvSpPr>
        <p:spPr>
          <a:xfrm>
            <a:off x="76200" y="2569249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1572;p34"/>
          <p:cNvSpPr txBox="1">
            <a:spLocks/>
          </p:cNvSpPr>
          <p:nvPr/>
        </p:nvSpPr>
        <p:spPr>
          <a:xfrm>
            <a:off x="597763" y="2273188"/>
            <a:ext cx="797817" cy="611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eckerli One"/>
              <a:buNone/>
              <a:defRPr sz="4800" b="0" i="0" u="none" strike="noStrike" cap="none">
                <a:solidFill>
                  <a:schemeClr val="dk2"/>
                </a:solidFill>
                <a:latin typeface="Leckerli One"/>
                <a:ea typeface="Leckerli One"/>
                <a:cs typeface="Leckerli One"/>
                <a:sym typeface="Leckerli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Patrick Hand SC"/>
              <a:buNone/>
              <a:defRPr sz="12000" b="0" i="0" u="none" strike="noStrike" cap="none">
                <a:solidFill>
                  <a:srgbClr val="000000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r>
              <a:rPr lang="en" sz="1800" dirty="0" smtClean="0"/>
              <a:t>03</a:t>
            </a:r>
            <a:endParaRPr lang="en" dirty="0"/>
          </a:p>
        </p:txBody>
      </p:sp>
      <p:sp>
        <p:nvSpPr>
          <p:cNvPr id="35" name="Google Shape;1571;p34"/>
          <p:cNvSpPr/>
          <p:nvPr/>
        </p:nvSpPr>
        <p:spPr>
          <a:xfrm>
            <a:off x="483998" y="2166221"/>
            <a:ext cx="713930" cy="694826"/>
          </a:xfrm>
          <a:custGeom>
            <a:avLst/>
            <a:gdLst/>
            <a:ahLst/>
            <a:cxnLst/>
            <a:rect l="l" t="t" r="r" b="b"/>
            <a:pathLst>
              <a:path w="962" h="1006" extrusionOk="0">
                <a:moveTo>
                  <a:pt x="454" y="1"/>
                </a:moveTo>
                <a:cubicBezTo>
                  <a:pt x="195" y="1"/>
                  <a:pt x="11" y="206"/>
                  <a:pt x="11" y="508"/>
                </a:cubicBezTo>
                <a:cubicBezTo>
                  <a:pt x="0" y="768"/>
                  <a:pt x="206" y="994"/>
                  <a:pt x="476" y="1005"/>
                </a:cubicBezTo>
                <a:cubicBezTo>
                  <a:pt x="735" y="994"/>
                  <a:pt x="951" y="789"/>
                  <a:pt x="962" y="519"/>
                </a:cubicBezTo>
                <a:cubicBezTo>
                  <a:pt x="951" y="238"/>
                  <a:pt x="735" y="12"/>
                  <a:pt x="454" y="1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08</a:t>
            </a:r>
            <a:endParaRPr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3000" y="2361302"/>
            <a:ext cx="4057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Kesadaran</a:t>
            </a:r>
            <a:r>
              <a:rPr lang="en-US" sz="1800" dirty="0"/>
              <a:t> </a:t>
            </a:r>
            <a:r>
              <a:rPr lang="en-US" sz="1800" dirty="0" err="1" smtClean="0"/>
              <a:t>Beragama</a:t>
            </a:r>
            <a:endParaRPr lang="en-US" sz="1800" dirty="0"/>
          </a:p>
          <a:p>
            <a:endParaRPr lang="en-US" dirty="0"/>
          </a:p>
        </p:txBody>
      </p:sp>
      <p:sp>
        <p:nvSpPr>
          <p:cNvPr id="37" name="Google Shape;1573;p34"/>
          <p:cNvSpPr/>
          <p:nvPr/>
        </p:nvSpPr>
        <p:spPr>
          <a:xfrm rot="-317296">
            <a:off x="5094052" y="2317838"/>
            <a:ext cx="508817" cy="17850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574;p34"/>
          <p:cNvSpPr/>
          <p:nvPr/>
        </p:nvSpPr>
        <p:spPr>
          <a:xfrm rot="983734">
            <a:off x="5128077" y="2552242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1575;p34"/>
          <p:cNvSpPr/>
          <p:nvPr/>
        </p:nvSpPr>
        <p:spPr>
          <a:xfrm rot="-317296">
            <a:off x="5124279" y="2625853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576;p34"/>
          <p:cNvSpPr/>
          <p:nvPr/>
        </p:nvSpPr>
        <p:spPr>
          <a:xfrm>
            <a:off x="18065" y="2104742"/>
            <a:ext cx="435644" cy="252571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1577;p34"/>
          <p:cNvSpPr/>
          <p:nvPr/>
        </p:nvSpPr>
        <p:spPr>
          <a:xfrm>
            <a:off x="-133458" y="2397160"/>
            <a:ext cx="555883" cy="232947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1590;p34"/>
          <p:cNvSpPr/>
          <p:nvPr/>
        </p:nvSpPr>
        <p:spPr>
          <a:xfrm>
            <a:off x="415257" y="2038350"/>
            <a:ext cx="137025" cy="173858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</a:t>
            </a:r>
            <a:endParaRPr dirty="0"/>
          </a:p>
        </p:txBody>
      </p:sp>
      <p:sp>
        <p:nvSpPr>
          <p:cNvPr id="44" name="TextBox 43"/>
          <p:cNvSpPr txBox="1"/>
          <p:nvPr/>
        </p:nvSpPr>
        <p:spPr>
          <a:xfrm>
            <a:off x="1336498" y="367133"/>
            <a:ext cx="2400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 err="1">
                <a:latin typeface="Leckerli One"/>
              </a:rPr>
              <a:t>Perkembangan</a:t>
            </a:r>
            <a:r>
              <a:rPr lang="en-US" sz="1800" dirty="0">
                <a:latin typeface="Leckerli One"/>
              </a:rPr>
              <a:t> moral</a:t>
            </a:r>
          </a:p>
          <a:p>
            <a:endParaRPr lang="en-US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6029" y="867565"/>
            <a:ext cx="6498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 </a:t>
            </a:r>
            <a:r>
              <a:rPr lang="en-US" dirty="0" err="1"/>
              <a:t>mempelejari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moral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orang-orang yang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dengannya</a:t>
            </a:r>
            <a:r>
              <a:rPr lang="en-US" dirty="0"/>
              <a:t>.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kesaksian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yang di </a:t>
            </a:r>
            <a:r>
              <a:rPr lang="en-US" dirty="0" err="1"/>
              <a:t>rasakannya</a:t>
            </a:r>
            <a:r>
              <a:rPr lang="en-US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97929" y="2902625"/>
            <a:ext cx="68030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.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fundamen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agama, </a:t>
            </a:r>
            <a:r>
              <a:rPr lang="en-US" dirty="0" err="1"/>
              <a:t>sebaiknya</a:t>
            </a:r>
            <a:r>
              <a:rPr lang="en-US" dirty="0"/>
              <a:t> orang </a:t>
            </a:r>
            <a:r>
              <a:rPr lang="en-US" dirty="0" err="1"/>
              <a:t>tuamelakukan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44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" name="Google Shape;1610;p35"/>
          <p:cNvSpPr txBox="1">
            <a:spLocks noGrp="1"/>
          </p:cNvSpPr>
          <p:nvPr>
            <p:ph type="title"/>
          </p:nvPr>
        </p:nvSpPr>
        <p:spPr>
          <a:xfrm>
            <a:off x="4229877" y="9471"/>
            <a:ext cx="32463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P</a:t>
            </a:r>
            <a:r>
              <a:rPr lang="en" sz="2400" dirty="0" smtClean="0"/>
              <a:t>eran lingkungan dalam pertumbuhan bayi</a:t>
            </a:r>
            <a:endParaRPr sz="2400" dirty="0"/>
          </a:p>
        </p:txBody>
      </p:sp>
      <p:sp>
        <p:nvSpPr>
          <p:cNvPr id="1611" name="Google Shape;1611;p35"/>
          <p:cNvSpPr/>
          <p:nvPr/>
        </p:nvSpPr>
        <p:spPr>
          <a:xfrm rot="-9706745">
            <a:off x="4720137" y="174177"/>
            <a:ext cx="289073" cy="174216"/>
          </a:xfrm>
          <a:custGeom>
            <a:avLst/>
            <a:gdLst/>
            <a:ahLst/>
            <a:cxnLst/>
            <a:rect l="l" t="t" r="r" b="b"/>
            <a:pathLst>
              <a:path w="4646" h="2800" extrusionOk="0">
                <a:moveTo>
                  <a:pt x="449" y="1"/>
                </a:moveTo>
                <a:cubicBezTo>
                  <a:pt x="281" y="1"/>
                  <a:pt x="180" y="84"/>
                  <a:pt x="98" y="273"/>
                </a:cubicBezTo>
                <a:cubicBezTo>
                  <a:pt x="1" y="500"/>
                  <a:pt x="185" y="586"/>
                  <a:pt x="325" y="683"/>
                </a:cubicBezTo>
                <a:cubicBezTo>
                  <a:pt x="617" y="899"/>
                  <a:pt x="930" y="1094"/>
                  <a:pt x="1221" y="1310"/>
                </a:cubicBezTo>
                <a:cubicBezTo>
                  <a:pt x="1999" y="1882"/>
                  <a:pt x="2842" y="2368"/>
                  <a:pt x="3727" y="2757"/>
                </a:cubicBezTo>
                <a:cubicBezTo>
                  <a:pt x="3800" y="2786"/>
                  <a:pt x="3875" y="2799"/>
                  <a:pt x="3950" y="2799"/>
                </a:cubicBezTo>
                <a:cubicBezTo>
                  <a:pt x="4301" y="2799"/>
                  <a:pt x="4645" y="2505"/>
                  <a:pt x="4645" y="2087"/>
                </a:cubicBezTo>
                <a:cubicBezTo>
                  <a:pt x="4591" y="2001"/>
                  <a:pt x="4537" y="1915"/>
                  <a:pt x="4472" y="1828"/>
                </a:cubicBezTo>
                <a:cubicBezTo>
                  <a:pt x="4138" y="1396"/>
                  <a:pt x="3673" y="1115"/>
                  <a:pt x="3187" y="867"/>
                </a:cubicBezTo>
                <a:cubicBezTo>
                  <a:pt x="2377" y="446"/>
                  <a:pt x="1502" y="240"/>
                  <a:pt x="627" y="24"/>
                </a:cubicBezTo>
                <a:cubicBezTo>
                  <a:pt x="560" y="9"/>
                  <a:pt x="502" y="1"/>
                  <a:pt x="4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2" name="Google Shape;1612;p35"/>
          <p:cNvSpPr/>
          <p:nvPr/>
        </p:nvSpPr>
        <p:spPr>
          <a:xfrm rot="-9706745">
            <a:off x="4608870" y="482508"/>
            <a:ext cx="232578" cy="185851"/>
          </a:xfrm>
          <a:custGeom>
            <a:avLst/>
            <a:gdLst/>
            <a:ahLst/>
            <a:cxnLst/>
            <a:rect l="l" t="t" r="r" b="b"/>
            <a:pathLst>
              <a:path w="3738" h="2987" extrusionOk="0">
                <a:moveTo>
                  <a:pt x="3089" y="0"/>
                </a:moveTo>
                <a:cubicBezTo>
                  <a:pt x="2873" y="54"/>
                  <a:pt x="2679" y="119"/>
                  <a:pt x="2474" y="206"/>
                </a:cubicBezTo>
                <a:cubicBezTo>
                  <a:pt x="1534" y="692"/>
                  <a:pt x="864" y="1480"/>
                  <a:pt x="205" y="2290"/>
                </a:cubicBezTo>
                <a:cubicBezTo>
                  <a:pt x="87" y="2431"/>
                  <a:pt x="0" y="2593"/>
                  <a:pt x="173" y="2776"/>
                </a:cubicBezTo>
                <a:cubicBezTo>
                  <a:pt x="309" y="2918"/>
                  <a:pt x="409" y="2987"/>
                  <a:pt x="522" y="2987"/>
                </a:cubicBezTo>
                <a:cubicBezTo>
                  <a:pt x="597" y="2987"/>
                  <a:pt x="678" y="2956"/>
                  <a:pt x="778" y="2895"/>
                </a:cubicBezTo>
                <a:cubicBezTo>
                  <a:pt x="1696" y="2366"/>
                  <a:pt x="2506" y="1707"/>
                  <a:pt x="3338" y="1059"/>
                </a:cubicBezTo>
                <a:cubicBezTo>
                  <a:pt x="3403" y="994"/>
                  <a:pt x="3467" y="918"/>
                  <a:pt x="3521" y="843"/>
                </a:cubicBezTo>
                <a:cubicBezTo>
                  <a:pt x="3608" y="713"/>
                  <a:pt x="3737" y="573"/>
                  <a:pt x="3629" y="411"/>
                </a:cubicBezTo>
                <a:cubicBezTo>
                  <a:pt x="3500" y="216"/>
                  <a:pt x="3370" y="22"/>
                  <a:pt x="30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3" name="Google Shape;1613;p35"/>
          <p:cNvSpPr/>
          <p:nvPr/>
        </p:nvSpPr>
        <p:spPr>
          <a:xfrm rot="-9706745">
            <a:off x="4587872" y="360650"/>
            <a:ext cx="224551" cy="68317"/>
          </a:xfrm>
          <a:custGeom>
            <a:avLst/>
            <a:gdLst/>
            <a:ahLst/>
            <a:cxnLst/>
            <a:rect l="l" t="t" r="r" b="b"/>
            <a:pathLst>
              <a:path w="3609" h="1098" extrusionOk="0">
                <a:moveTo>
                  <a:pt x="2599" y="1"/>
                </a:moveTo>
                <a:cubicBezTo>
                  <a:pt x="1832" y="1"/>
                  <a:pt x="1085" y="163"/>
                  <a:pt x="346" y="364"/>
                </a:cubicBezTo>
                <a:cubicBezTo>
                  <a:pt x="184" y="407"/>
                  <a:pt x="1" y="677"/>
                  <a:pt x="22" y="806"/>
                </a:cubicBezTo>
                <a:cubicBezTo>
                  <a:pt x="55" y="947"/>
                  <a:pt x="282" y="1098"/>
                  <a:pt x="465" y="1098"/>
                </a:cubicBezTo>
                <a:lnTo>
                  <a:pt x="1437" y="1098"/>
                </a:lnTo>
                <a:cubicBezTo>
                  <a:pt x="1761" y="1098"/>
                  <a:pt x="2090" y="1088"/>
                  <a:pt x="2421" y="1088"/>
                </a:cubicBezTo>
                <a:cubicBezTo>
                  <a:pt x="2586" y="1088"/>
                  <a:pt x="2751" y="1091"/>
                  <a:pt x="2917" y="1098"/>
                </a:cubicBezTo>
                <a:cubicBezTo>
                  <a:pt x="3252" y="1098"/>
                  <a:pt x="3446" y="914"/>
                  <a:pt x="3576" y="644"/>
                </a:cubicBezTo>
                <a:cubicBezTo>
                  <a:pt x="3608" y="569"/>
                  <a:pt x="3608" y="493"/>
                  <a:pt x="3576" y="418"/>
                </a:cubicBezTo>
                <a:cubicBezTo>
                  <a:pt x="3468" y="202"/>
                  <a:pt x="3263" y="50"/>
                  <a:pt x="3025" y="18"/>
                </a:cubicBezTo>
                <a:cubicBezTo>
                  <a:pt x="2882" y="6"/>
                  <a:pt x="2740" y="1"/>
                  <a:pt x="25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4" name="Google Shape;1614;p35"/>
          <p:cNvSpPr/>
          <p:nvPr/>
        </p:nvSpPr>
        <p:spPr>
          <a:xfrm>
            <a:off x="845801" y="1342211"/>
            <a:ext cx="102" cy="10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E6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5" name="Google Shape;1615;p35"/>
          <p:cNvSpPr/>
          <p:nvPr/>
        </p:nvSpPr>
        <p:spPr>
          <a:xfrm>
            <a:off x="845801" y="1342211"/>
            <a:ext cx="102" cy="10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E6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6" name="Google Shape;1616;p35"/>
          <p:cNvSpPr/>
          <p:nvPr/>
        </p:nvSpPr>
        <p:spPr>
          <a:xfrm>
            <a:off x="2533413" y="1037568"/>
            <a:ext cx="486948" cy="459736"/>
          </a:xfrm>
          <a:custGeom>
            <a:avLst/>
            <a:gdLst/>
            <a:ahLst/>
            <a:cxnLst/>
            <a:rect l="l" t="t" r="r" b="b"/>
            <a:pathLst>
              <a:path w="4760" h="4494" extrusionOk="0">
                <a:moveTo>
                  <a:pt x="4653" y="1"/>
                </a:moveTo>
                <a:cubicBezTo>
                  <a:pt x="4586" y="1"/>
                  <a:pt x="4560" y="67"/>
                  <a:pt x="4480" y="240"/>
                </a:cubicBezTo>
                <a:cubicBezTo>
                  <a:pt x="4387" y="466"/>
                  <a:pt x="4267" y="692"/>
                  <a:pt x="4134" y="918"/>
                </a:cubicBezTo>
                <a:cubicBezTo>
                  <a:pt x="4041" y="1038"/>
                  <a:pt x="3935" y="1170"/>
                  <a:pt x="3829" y="1277"/>
                </a:cubicBezTo>
                <a:cubicBezTo>
                  <a:pt x="3696" y="1410"/>
                  <a:pt x="3550" y="1516"/>
                  <a:pt x="3390" y="1596"/>
                </a:cubicBezTo>
                <a:cubicBezTo>
                  <a:pt x="3069" y="1751"/>
                  <a:pt x="2721" y="1832"/>
                  <a:pt x="2368" y="1832"/>
                </a:cubicBezTo>
                <a:cubicBezTo>
                  <a:pt x="2297" y="1832"/>
                  <a:pt x="2225" y="1829"/>
                  <a:pt x="2154" y="1822"/>
                </a:cubicBezTo>
                <a:cubicBezTo>
                  <a:pt x="2047" y="1822"/>
                  <a:pt x="1941" y="1809"/>
                  <a:pt x="1875" y="1795"/>
                </a:cubicBezTo>
                <a:cubicBezTo>
                  <a:pt x="1795" y="1782"/>
                  <a:pt x="1688" y="1769"/>
                  <a:pt x="1595" y="1742"/>
                </a:cubicBezTo>
                <a:lnTo>
                  <a:pt x="1356" y="1689"/>
                </a:lnTo>
                <a:cubicBezTo>
                  <a:pt x="1263" y="1649"/>
                  <a:pt x="1157" y="1609"/>
                  <a:pt x="1064" y="1583"/>
                </a:cubicBezTo>
                <a:lnTo>
                  <a:pt x="891" y="1516"/>
                </a:lnTo>
                <a:lnTo>
                  <a:pt x="1037" y="2194"/>
                </a:lnTo>
                <a:cubicBezTo>
                  <a:pt x="1050" y="2247"/>
                  <a:pt x="1050" y="2300"/>
                  <a:pt x="1050" y="2340"/>
                </a:cubicBezTo>
                <a:lnTo>
                  <a:pt x="1077" y="2500"/>
                </a:lnTo>
                <a:cubicBezTo>
                  <a:pt x="1077" y="2566"/>
                  <a:pt x="1077" y="2646"/>
                  <a:pt x="1077" y="2726"/>
                </a:cubicBezTo>
                <a:lnTo>
                  <a:pt x="1077" y="2779"/>
                </a:lnTo>
                <a:cubicBezTo>
                  <a:pt x="1077" y="2859"/>
                  <a:pt x="1077" y="2938"/>
                  <a:pt x="1064" y="3018"/>
                </a:cubicBezTo>
                <a:lnTo>
                  <a:pt x="1064" y="3045"/>
                </a:lnTo>
                <a:cubicBezTo>
                  <a:pt x="1024" y="3337"/>
                  <a:pt x="891" y="3616"/>
                  <a:pt x="705" y="3856"/>
                </a:cubicBezTo>
                <a:cubicBezTo>
                  <a:pt x="572" y="4002"/>
                  <a:pt x="412" y="4135"/>
                  <a:pt x="240" y="4228"/>
                </a:cubicBezTo>
                <a:lnTo>
                  <a:pt x="160" y="4268"/>
                </a:lnTo>
                <a:cubicBezTo>
                  <a:pt x="53" y="4334"/>
                  <a:pt x="0" y="4374"/>
                  <a:pt x="14" y="4427"/>
                </a:cubicBezTo>
                <a:cubicBezTo>
                  <a:pt x="14" y="4454"/>
                  <a:pt x="40" y="4494"/>
                  <a:pt x="120" y="4494"/>
                </a:cubicBezTo>
                <a:cubicBezTo>
                  <a:pt x="186" y="4480"/>
                  <a:pt x="266" y="4467"/>
                  <a:pt x="333" y="4454"/>
                </a:cubicBezTo>
                <a:cubicBezTo>
                  <a:pt x="559" y="4374"/>
                  <a:pt x="771" y="4241"/>
                  <a:pt x="944" y="4082"/>
                </a:cubicBezTo>
                <a:cubicBezTo>
                  <a:pt x="1210" y="3816"/>
                  <a:pt x="1383" y="3470"/>
                  <a:pt x="1449" y="3111"/>
                </a:cubicBezTo>
                <a:cubicBezTo>
                  <a:pt x="1462" y="3005"/>
                  <a:pt x="1476" y="2899"/>
                  <a:pt x="1476" y="2792"/>
                </a:cubicBezTo>
                <a:lnTo>
                  <a:pt x="1476" y="2739"/>
                </a:lnTo>
                <a:cubicBezTo>
                  <a:pt x="1489" y="2646"/>
                  <a:pt x="1489" y="2553"/>
                  <a:pt x="1476" y="2460"/>
                </a:cubicBezTo>
                <a:lnTo>
                  <a:pt x="1462" y="2300"/>
                </a:lnTo>
                <a:cubicBezTo>
                  <a:pt x="1462" y="2247"/>
                  <a:pt x="1462" y="2194"/>
                  <a:pt x="1449" y="2141"/>
                </a:cubicBezTo>
                <a:lnTo>
                  <a:pt x="1449" y="2141"/>
                </a:lnTo>
                <a:lnTo>
                  <a:pt x="1502" y="2154"/>
                </a:lnTo>
                <a:cubicBezTo>
                  <a:pt x="1609" y="2181"/>
                  <a:pt x="1715" y="2194"/>
                  <a:pt x="1821" y="2207"/>
                </a:cubicBezTo>
                <a:cubicBezTo>
                  <a:pt x="1914" y="2234"/>
                  <a:pt x="2008" y="2234"/>
                  <a:pt x="2127" y="2247"/>
                </a:cubicBezTo>
                <a:lnTo>
                  <a:pt x="2313" y="2247"/>
                </a:lnTo>
                <a:cubicBezTo>
                  <a:pt x="2338" y="2248"/>
                  <a:pt x="2362" y="2248"/>
                  <a:pt x="2387" y="2248"/>
                </a:cubicBezTo>
                <a:cubicBezTo>
                  <a:pt x="2801" y="2248"/>
                  <a:pt x="3212" y="2142"/>
                  <a:pt x="3576" y="1941"/>
                </a:cubicBezTo>
                <a:cubicBezTo>
                  <a:pt x="3762" y="1835"/>
                  <a:pt x="3948" y="1702"/>
                  <a:pt x="4095" y="1543"/>
                </a:cubicBezTo>
                <a:cubicBezTo>
                  <a:pt x="4227" y="1410"/>
                  <a:pt x="4334" y="1250"/>
                  <a:pt x="4427" y="1091"/>
                </a:cubicBezTo>
                <a:cubicBezTo>
                  <a:pt x="4719" y="532"/>
                  <a:pt x="4759" y="120"/>
                  <a:pt x="4719" y="41"/>
                </a:cubicBezTo>
                <a:lnTo>
                  <a:pt x="4693" y="14"/>
                </a:lnTo>
                <a:lnTo>
                  <a:pt x="465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7" name="Google Shape;1617;p35"/>
          <p:cNvSpPr/>
          <p:nvPr/>
        </p:nvSpPr>
        <p:spPr>
          <a:xfrm>
            <a:off x="3522022" y="700292"/>
            <a:ext cx="231300" cy="617585"/>
          </a:xfrm>
          <a:custGeom>
            <a:avLst/>
            <a:gdLst/>
            <a:ahLst/>
            <a:cxnLst/>
            <a:rect l="l" t="t" r="r" b="b"/>
            <a:pathLst>
              <a:path w="2261" h="6037" extrusionOk="0">
                <a:moveTo>
                  <a:pt x="2087" y="1"/>
                </a:moveTo>
                <a:cubicBezTo>
                  <a:pt x="2021" y="14"/>
                  <a:pt x="2008" y="81"/>
                  <a:pt x="1981" y="307"/>
                </a:cubicBezTo>
                <a:lnTo>
                  <a:pt x="1981" y="360"/>
                </a:lnTo>
                <a:cubicBezTo>
                  <a:pt x="1968" y="559"/>
                  <a:pt x="1928" y="772"/>
                  <a:pt x="1875" y="985"/>
                </a:cubicBezTo>
                <a:cubicBezTo>
                  <a:pt x="1808" y="1304"/>
                  <a:pt x="1662" y="1596"/>
                  <a:pt x="1463" y="1849"/>
                </a:cubicBezTo>
                <a:cubicBezTo>
                  <a:pt x="1343" y="1982"/>
                  <a:pt x="1197" y="2088"/>
                  <a:pt x="1024" y="2168"/>
                </a:cubicBezTo>
                <a:cubicBezTo>
                  <a:pt x="931" y="2194"/>
                  <a:pt x="838" y="2234"/>
                  <a:pt x="745" y="2247"/>
                </a:cubicBezTo>
                <a:lnTo>
                  <a:pt x="705" y="2247"/>
                </a:lnTo>
                <a:lnTo>
                  <a:pt x="27" y="2314"/>
                </a:lnTo>
                <a:lnTo>
                  <a:pt x="0" y="2301"/>
                </a:lnTo>
                <a:lnTo>
                  <a:pt x="200" y="2527"/>
                </a:lnTo>
                <a:cubicBezTo>
                  <a:pt x="240" y="2593"/>
                  <a:pt x="293" y="2646"/>
                  <a:pt x="346" y="2699"/>
                </a:cubicBezTo>
                <a:lnTo>
                  <a:pt x="373" y="2739"/>
                </a:lnTo>
                <a:cubicBezTo>
                  <a:pt x="386" y="2753"/>
                  <a:pt x="412" y="2779"/>
                  <a:pt x="426" y="2806"/>
                </a:cubicBezTo>
                <a:lnTo>
                  <a:pt x="479" y="2872"/>
                </a:lnTo>
                <a:cubicBezTo>
                  <a:pt x="519" y="2939"/>
                  <a:pt x="572" y="3018"/>
                  <a:pt x="625" y="3112"/>
                </a:cubicBezTo>
                <a:cubicBezTo>
                  <a:pt x="838" y="3457"/>
                  <a:pt x="957" y="3856"/>
                  <a:pt x="984" y="4255"/>
                </a:cubicBezTo>
                <a:cubicBezTo>
                  <a:pt x="997" y="4587"/>
                  <a:pt x="918" y="4906"/>
                  <a:pt x="758" y="5185"/>
                </a:cubicBezTo>
                <a:cubicBezTo>
                  <a:pt x="652" y="5385"/>
                  <a:pt x="519" y="5557"/>
                  <a:pt x="359" y="5730"/>
                </a:cubicBezTo>
                <a:cubicBezTo>
                  <a:pt x="213" y="5877"/>
                  <a:pt x="147" y="5956"/>
                  <a:pt x="186" y="6009"/>
                </a:cubicBezTo>
                <a:cubicBezTo>
                  <a:pt x="200" y="6023"/>
                  <a:pt x="226" y="6036"/>
                  <a:pt x="253" y="6036"/>
                </a:cubicBezTo>
                <a:cubicBezTo>
                  <a:pt x="266" y="6036"/>
                  <a:pt x="333" y="6036"/>
                  <a:pt x="519" y="5916"/>
                </a:cubicBezTo>
                <a:cubicBezTo>
                  <a:pt x="731" y="5757"/>
                  <a:pt x="904" y="5584"/>
                  <a:pt x="1051" y="5371"/>
                </a:cubicBezTo>
                <a:cubicBezTo>
                  <a:pt x="1157" y="5212"/>
                  <a:pt x="1237" y="5052"/>
                  <a:pt x="1290" y="4880"/>
                </a:cubicBezTo>
                <a:cubicBezTo>
                  <a:pt x="1356" y="4680"/>
                  <a:pt x="1383" y="4467"/>
                  <a:pt x="1383" y="4255"/>
                </a:cubicBezTo>
                <a:cubicBezTo>
                  <a:pt x="1370" y="3776"/>
                  <a:pt x="1237" y="3298"/>
                  <a:pt x="984" y="2886"/>
                </a:cubicBezTo>
                <a:lnTo>
                  <a:pt x="984" y="2899"/>
                </a:lnTo>
                <a:cubicBezTo>
                  <a:pt x="931" y="2819"/>
                  <a:pt x="891" y="2739"/>
                  <a:pt x="838" y="2660"/>
                </a:cubicBezTo>
                <a:cubicBezTo>
                  <a:pt x="957" y="2633"/>
                  <a:pt x="1077" y="2593"/>
                  <a:pt x="1197" y="2540"/>
                </a:cubicBezTo>
                <a:cubicBezTo>
                  <a:pt x="1409" y="2434"/>
                  <a:pt x="1609" y="2287"/>
                  <a:pt x="1755" y="2101"/>
                </a:cubicBezTo>
                <a:cubicBezTo>
                  <a:pt x="1994" y="1796"/>
                  <a:pt x="2154" y="1437"/>
                  <a:pt x="2207" y="1051"/>
                </a:cubicBezTo>
                <a:cubicBezTo>
                  <a:pt x="2247" y="799"/>
                  <a:pt x="2260" y="559"/>
                  <a:pt x="2234" y="307"/>
                </a:cubicBezTo>
                <a:cubicBezTo>
                  <a:pt x="2194" y="1"/>
                  <a:pt x="2127" y="1"/>
                  <a:pt x="20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8" name="Google Shape;1618;p35"/>
          <p:cNvSpPr/>
          <p:nvPr/>
        </p:nvSpPr>
        <p:spPr>
          <a:xfrm>
            <a:off x="3684267" y="977417"/>
            <a:ext cx="217285" cy="94321"/>
          </a:xfrm>
          <a:custGeom>
            <a:avLst/>
            <a:gdLst/>
            <a:ahLst/>
            <a:cxnLst/>
            <a:rect l="l" t="t" r="r" b="b"/>
            <a:pathLst>
              <a:path w="2124" h="922" extrusionOk="0">
                <a:moveTo>
                  <a:pt x="472" y="0"/>
                </a:moveTo>
                <a:cubicBezTo>
                  <a:pt x="332" y="0"/>
                  <a:pt x="194" y="7"/>
                  <a:pt x="63" y="17"/>
                </a:cubicBezTo>
                <a:cubicBezTo>
                  <a:pt x="56" y="13"/>
                  <a:pt x="50" y="11"/>
                  <a:pt x="45" y="11"/>
                </a:cubicBezTo>
                <a:cubicBezTo>
                  <a:pt x="16" y="11"/>
                  <a:pt x="1" y="61"/>
                  <a:pt x="23" y="84"/>
                </a:cubicBezTo>
                <a:cubicBezTo>
                  <a:pt x="209" y="190"/>
                  <a:pt x="408" y="270"/>
                  <a:pt x="621" y="296"/>
                </a:cubicBezTo>
                <a:cubicBezTo>
                  <a:pt x="927" y="349"/>
                  <a:pt x="1139" y="562"/>
                  <a:pt x="1379" y="722"/>
                </a:cubicBezTo>
                <a:cubicBezTo>
                  <a:pt x="1505" y="806"/>
                  <a:pt x="1668" y="922"/>
                  <a:pt x="1811" y="922"/>
                </a:cubicBezTo>
                <a:cubicBezTo>
                  <a:pt x="1895" y="922"/>
                  <a:pt x="1971" y="882"/>
                  <a:pt x="2030" y="775"/>
                </a:cubicBezTo>
                <a:cubicBezTo>
                  <a:pt x="2123" y="589"/>
                  <a:pt x="1791" y="336"/>
                  <a:pt x="1658" y="256"/>
                </a:cubicBezTo>
                <a:cubicBezTo>
                  <a:pt x="1311" y="58"/>
                  <a:pt x="882" y="0"/>
                  <a:pt x="4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9" name="Google Shape;1619;p35"/>
          <p:cNvSpPr/>
          <p:nvPr/>
        </p:nvSpPr>
        <p:spPr>
          <a:xfrm>
            <a:off x="719360" y="1066109"/>
            <a:ext cx="191813" cy="623212"/>
          </a:xfrm>
          <a:custGeom>
            <a:avLst/>
            <a:gdLst/>
            <a:ahLst/>
            <a:cxnLst/>
            <a:rect l="l" t="t" r="r" b="b"/>
            <a:pathLst>
              <a:path w="1875" h="6092" extrusionOk="0">
                <a:moveTo>
                  <a:pt x="160" y="1"/>
                </a:moveTo>
                <a:cubicBezTo>
                  <a:pt x="133" y="1"/>
                  <a:pt x="93" y="81"/>
                  <a:pt x="67" y="253"/>
                </a:cubicBezTo>
                <a:cubicBezTo>
                  <a:pt x="13" y="493"/>
                  <a:pt x="0" y="732"/>
                  <a:pt x="13" y="971"/>
                </a:cubicBezTo>
                <a:cubicBezTo>
                  <a:pt x="27" y="1357"/>
                  <a:pt x="133" y="1716"/>
                  <a:pt x="346" y="2035"/>
                </a:cubicBezTo>
                <a:cubicBezTo>
                  <a:pt x="465" y="2234"/>
                  <a:pt x="638" y="2394"/>
                  <a:pt x="838" y="2513"/>
                </a:cubicBezTo>
                <a:cubicBezTo>
                  <a:pt x="944" y="2580"/>
                  <a:pt x="1050" y="2633"/>
                  <a:pt x="1170" y="2673"/>
                </a:cubicBezTo>
                <a:lnTo>
                  <a:pt x="1223" y="2686"/>
                </a:lnTo>
                <a:lnTo>
                  <a:pt x="1250" y="2686"/>
                </a:lnTo>
                <a:lnTo>
                  <a:pt x="1210" y="2726"/>
                </a:lnTo>
                <a:cubicBezTo>
                  <a:pt x="1143" y="2806"/>
                  <a:pt x="1077" y="2885"/>
                  <a:pt x="1024" y="2965"/>
                </a:cubicBezTo>
                <a:cubicBezTo>
                  <a:pt x="731" y="3337"/>
                  <a:pt x="558" y="3789"/>
                  <a:pt x="492" y="4255"/>
                </a:cubicBezTo>
                <a:cubicBezTo>
                  <a:pt x="465" y="4467"/>
                  <a:pt x="479" y="4667"/>
                  <a:pt x="519" y="4866"/>
                </a:cubicBezTo>
                <a:cubicBezTo>
                  <a:pt x="558" y="5039"/>
                  <a:pt x="612" y="5212"/>
                  <a:pt x="705" y="5371"/>
                </a:cubicBezTo>
                <a:cubicBezTo>
                  <a:pt x="824" y="5584"/>
                  <a:pt x="971" y="5783"/>
                  <a:pt x="1157" y="5956"/>
                </a:cubicBezTo>
                <a:cubicBezTo>
                  <a:pt x="1273" y="6049"/>
                  <a:pt x="1359" y="6092"/>
                  <a:pt x="1387" y="6092"/>
                </a:cubicBezTo>
                <a:cubicBezTo>
                  <a:pt x="1391" y="6092"/>
                  <a:pt x="1394" y="6091"/>
                  <a:pt x="1396" y="6089"/>
                </a:cubicBezTo>
                <a:cubicBezTo>
                  <a:pt x="1409" y="6076"/>
                  <a:pt x="1356" y="5996"/>
                  <a:pt x="1263" y="5863"/>
                </a:cubicBezTo>
                <a:cubicBezTo>
                  <a:pt x="1117" y="5677"/>
                  <a:pt x="997" y="5478"/>
                  <a:pt x="904" y="5278"/>
                </a:cubicBezTo>
                <a:cubicBezTo>
                  <a:pt x="771" y="4959"/>
                  <a:pt x="718" y="4627"/>
                  <a:pt x="771" y="4294"/>
                </a:cubicBezTo>
                <a:cubicBezTo>
                  <a:pt x="838" y="3882"/>
                  <a:pt x="1010" y="3484"/>
                  <a:pt x="1276" y="3151"/>
                </a:cubicBezTo>
                <a:cubicBezTo>
                  <a:pt x="1329" y="3085"/>
                  <a:pt x="1383" y="3005"/>
                  <a:pt x="1436" y="2939"/>
                </a:cubicBezTo>
                <a:lnTo>
                  <a:pt x="1489" y="2872"/>
                </a:lnTo>
                <a:cubicBezTo>
                  <a:pt x="1529" y="2846"/>
                  <a:pt x="1555" y="2806"/>
                  <a:pt x="1595" y="2766"/>
                </a:cubicBezTo>
                <a:cubicBezTo>
                  <a:pt x="1662" y="2699"/>
                  <a:pt x="1742" y="2633"/>
                  <a:pt x="1821" y="2553"/>
                </a:cubicBezTo>
                <a:lnTo>
                  <a:pt x="1874" y="2500"/>
                </a:lnTo>
                <a:lnTo>
                  <a:pt x="1529" y="2433"/>
                </a:lnTo>
                <a:lnTo>
                  <a:pt x="1356" y="2407"/>
                </a:lnTo>
                <a:lnTo>
                  <a:pt x="1303" y="2394"/>
                </a:lnTo>
                <a:cubicBezTo>
                  <a:pt x="1290" y="2380"/>
                  <a:pt x="1276" y="2380"/>
                  <a:pt x="1263" y="2380"/>
                </a:cubicBezTo>
                <a:cubicBezTo>
                  <a:pt x="1170" y="2340"/>
                  <a:pt x="1077" y="2301"/>
                  <a:pt x="984" y="2261"/>
                </a:cubicBezTo>
                <a:cubicBezTo>
                  <a:pt x="824" y="2154"/>
                  <a:pt x="678" y="2035"/>
                  <a:pt x="572" y="1875"/>
                </a:cubicBezTo>
                <a:cubicBezTo>
                  <a:pt x="386" y="1596"/>
                  <a:pt x="266" y="1277"/>
                  <a:pt x="239" y="958"/>
                </a:cubicBezTo>
                <a:cubicBezTo>
                  <a:pt x="200" y="719"/>
                  <a:pt x="186" y="493"/>
                  <a:pt x="186" y="267"/>
                </a:cubicBezTo>
                <a:cubicBezTo>
                  <a:pt x="186" y="94"/>
                  <a:pt x="186" y="14"/>
                  <a:pt x="1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0" name="Google Shape;1620;p35"/>
          <p:cNvSpPr/>
          <p:nvPr/>
        </p:nvSpPr>
        <p:spPr>
          <a:xfrm>
            <a:off x="470469" y="1333311"/>
            <a:ext cx="235392" cy="92684"/>
          </a:xfrm>
          <a:custGeom>
            <a:avLst/>
            <a:gdLst/>
            <a:ahLst/>
            <a:cxnLst/>
            <a:rect l="l" t="t" r="r" b="b"/>
            <a:pathLst>
              <a:path w="2301" h="906" extrusionOk="0">
                <a:moveTo>
                  <a:pt x="1887" y="1"/>
                </a:moveTo>
                <a:cubicBezTo>
                  <a:pt x="1551" y="1"/>
                  <a:pt x="1147" y="122"/>
                  <a:pt x="904" y="180"/>
                </a:cubicBezTo>
                <a:cubicBezTo>
                  <a:pt x="652" y="247"/>
                  <a:pt x="0" y="366"/>
                  <a:pt x="173" y="765"/>
                </a:cubicBezTo>
                <a:cubicBezTo>
                  <a:pt x="281" y="866"/>
                  <a:pt x="404" y="905"/>
                  <a:pt x="532" y="905"/>
                </a:cubicBezTo>
                <a:cubicBezTo>
                  <a:pt x="879" y="905"/>
                  <a:pt x="1271" y="618"/>
                  <a:pt x="1543" y="473"/>
                </a:cubicBezTo>
                <a:cubicBezTo>
                  <a:pt x="1729" y="366"/>
                  <a:pt x="1915" y="273"/>
                  <a:pt x="2127" y="220"/>
                </a:cubicBezTo>
                <a:cubicBezTo>
                  <a:pt x="2154" y="220"/>
                  <a:pt x="2260" y="207"/>
                  <a:pt x="2274" y="167"/>
                </a:cubicBezTo>
                <a:cubicBezTo>
                  <a:pt x="2300" y="127"/>
                  <a:pt x="2287" y="87"/>
                  <a:pt x="2220" y="61"/>
                </a:cubicBezTo>
                <a:cubicBezTo>
                  <a:pt x="2127" y="17"/>
                  <a:pt x="2011" y="1"/>
                  <a:pt x="18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1" name="Google Shape;1621;p35"/>
          <p:cNvSpPr/>
          <p:nvPr/>
        </p:nvSpPr>
        <p:spPr>
          <a:xfrm>
            <a:off x="2765937" y="913788"/>
            <a:ext cx="654208" cy="514160"/>
          </a:xfrm>
          <a:custGeom>
            <a:avLst/>
            <a:gdLst/>
            <a:ahLst/>
            <a:cxnLst/>
            <a:rect l="l" t="t" r="r" b="b"/>
            <a:pathLst>
              <a:path w="6395" h="5026" extrusionOk="0">
                <a:moveTo>
                  <a:pt x="4454" y="1"/>
                </a:moveTo>
                <a:cubicBezTo>
                  <a:pt x="4374" y="14"/>
                  <a:pt x="4307" y="28"/>
                  <a:pt x="4241" y="41"/>
                </a:cubicBezTo>
                <a:cubicBezTo>
                  <a:pt x="4108" y="81"/>
                  <a:pt x="3975" y="134"/>
                  <a:pt x="3855" y="214"/>
                </a:cubicBezTo>
                <a:cubicBezTo>
                  <a:pt x="3736" y="280"/>
                  <a:pt x="3629" y="373"/>
                  <a:pt x="3536" y="466"/>
                </a:cubicBezTo>
                <a:cubicBezTo>
                  <a:pt x="3457" y="573"/>
                  <a:pt x="3377" y="679"/>
                  <a:pt x="3324" y="799"/>
                </a:cubicBezTo>
                <a:cubicBezTo>
                  <a:pt x="3270" y="918"/>
                  <a:pt x="3231" y="1038"/>
                  <a:pt x="3204" y="1171"/>
                </a:cubicBezTo>
                <a:cubicBezTo>
                  <a:pt x="3177" y="1290"/>
                  <a:pt x="3177" y="1410"/>
                  <a:pt x="3177" y="1530"/>
                </a:cubicBezTo>
                <a:cubicBezTo>
                  <a:pt x="3191" y="1782"/>
                  <a:pt x="3270" y="2022"/>
                  <a:pt x="3417" y="2208"/>
                </a:cubicBezTo>
                <a:cubicBezTo>
                  <a:pt x="3496" y="2314"/>
                  <a:pt x="3590" y="2394"/>
                  <a:pt x="3709" y="2447"/>
                </a:cubicBezTo>
                <a:cubicBezTo>
                  <a:pt x="3802" y="2500"/>
                  <a:pt x="3895" y="2527"/>
                  <a:pt x="4002" y="2553"/>
                </a:cubicBezTo>
                <a:cubicBezTo>
                  <a:pt x="4101" y="2580"/>
                  <a:pt x="4204" y="2593"/>
                  <a:pt x="4307" y="2593"/>
                </a:cubicBezTo>
                <a:cubicBezTo>
                  <a:pt x="4410" y="2593"/>
                  <a:pt x="4513" y="2580"/>
                  <a:pt x="4613" y="2553"/>
                </a:cubicBezTo>
                <a:lnTo>
                  <a:pt x="4653" y="2553"/>
                </a:lnTo>
                <a:lnTo>
                  <a:pt x="4746" y="2513"/>
                </a:lnTo>
                <a:lnTo>
                  <a:pt x="4786" y="2500"/>
                </a:lnTo>
                <a:lnTo>
                  <a:pt x="4879" y="2447"/>
                </a:lnTo>
                <a:lnTo>
                  <a:pt x="4906" y="2434"/>
                </a:lnTo>
                <a:cubicBezTo>
                  <a:pt x="4932" y="2420"/>
                  <a:pt x="4959" y="2407"/>
                  <a:pt x="4999" y="2380"/>
                </a:cubicBezTo>
                <a:lnTo>
                  <a:pt x="5025" y="2354"/>
                </a:lnTo>
                <a:cubicBezTo>
                  <a:pt x="5052" y="2327"/>
                  <a:pt x="5078" y="2314"/>
                  <a:pt x="5105" y="2287"/>
                </a:cubicBezTo>
                <a:cubicBezTo>
                  <a:pt x="5211" y="2154"/>
                  <a:pt x="5291" y="1995"/>
                  <a:pt x="5304" y="1822"/>
                </a:cubicBezTo>
                <a:cubicBezTo>
                  <a:pt x="5358" y="1530"/>
                  <a:pt x="5225" y="1251"/>
                  <a:pt x="4999" y="1091"/>
                </a:cubicBezTo>
                <a:cubicBezTo>
                  <a:pt x="4906" y="1038"/>
                  <a:pt x="4786" y="1011"/>
                  <a:pt x="4680" y="1011"/>
                </a:cubicBezTo>
                <a:cubicBezTo>
                  <a:pt x="4626" y="1011"/>
                  <a:pt x="4573" y="1011"/>
                  <a:pt x="4520" y="1025"/>
                </a:cubicBezTo>
                <a:lnTo>
                  <a:pt x="4507" y="1025"/>
                </a:lnTo>
                <a:cubicBezTo>
                  <a:pt x="4387" y="1064"/>
                  <a:pt x="4307" y="1091"/>
                  <a:pt x="4321" y="1157"/>
                </a:cubicBezTo>
                <a:cubicBezTo>
                  <a:pt x="4340" y="1205"/>
                  <a:pt x="4372" y="1212"/>
                  <a:pt x="4404" y="1212"/>
                </a:cubicBezTo>
                <a:cubicBezTo>
                  <a:pt x="4416" y="1212"/>
                  <a:pt x="4429" y="1211"/>
                  <a:pt x="4440" y="1211"/>
                </a:cubicBezTo>
                <a:lnTo>
                  <a:pt x="4560" y="1211"/>
                </a:lnTo>
                <a:cubicBezTo>
                  <a:pt x="4666" y="1211"/>
                  <a:pt x="4773" y="1237"/>
                  <a:pt x="4866" y="1304"/>
                </a:cubicBezTo>
                <a:cubicBezTo>
                  <a:pt x="4999" y="1423"/>
                  <a:pt x="5052" y="1596"/>
                  <a:pt x="5012" y="1769"/>
                </a:cubicBezTo>
                <a:cubicBezTo>
                  <a:pt x="4999" y="1875"/>
                  <a:pt x="4945" y="1982"/>
                  <a:pt x="4866" y="2061"/>
                </a:cubicBezTo>
                <a:cubicBezTo>
                  <a:pt x="4866" y="2075"/>
                  <a:pt x="4852" y="2075"/>
                  <a:pt x="4839" y="2088"/>
                </a:cubicBezTo>
                <a:cubicBezTo>
                  <a:pt x="4826" y="2088"/>
                  <a:pt x="4812" y="2101"/>
                  <a:pt x="4812" y="2115"/>
                </a:cubicBezTo>
                <a:lnTo>
                  <a:pt x="4719" y="2154"/>
                </a:lnTo>
                <a:lnTo>
                  <a:pt x="4666" y="2181"/>
                </a:lnTo>
                <a:lnTo>
                  <a:pt x="4626" y="2194"/>
                </a:lnTo>
                <a:lnTo>
                  <a:pt x="4560" y="2221"/>
                </a:lnTo>
                <a:lnTo>
                  <a:pt x="4533" y="2221"/>
                </a:lnTo>
                <a:cubicBezTo>
                  <a:pt x="4472" y="2238"/>
                  <a:pt x="4411" y="2245"/>
                  <a:pt x="4350" y="2245"/>
                </a:cubicBezTo>
                <a:cubicBezTo>
                  <a:pt x="4265" y="2245"/>
                  <a:pt x="4180" y="2231"/>
                  <a:pt x="4095" y="2208"/>
                </a:cubicBezTo>
                <a:cubicBezTo>
                  <a:pt x="4015" y="2194"/>
                  <a:pt x="3948" y="2168"/>
                  <a:pt x="3869" y="2128"/>
                </a:cubicBezTo>
                <a:cubicBezTo>
                  <a:pt x="3802" y="2088"/>
                  <a:pt x="3749" y="2048"/>
                  <a:pt x="3709" y="1982"/>
                </a:cubicBezTo>
                <a:cubicBezTo>
                  <a:pt x="3616" y="1849"/>
                  <a:pt x="3563" y="1689"/>
                  <a:pt x="3563" y="1516"/>
                </a:cubicBezTo>
                <a:cubicBezTo>
                  <a:pt x="3563" y="1423"/>
                  <a:pt x="3563" y="1330"/>
                  <a:pt x="3576" y="1237"/>
                </a:cubicBezTo>
                <a:cubicBezTo>
                  <a:pt x="3590" y="1197"/>
                  <a:pt x="3603" y="1144"/>
                  <a:pt x="3616" y="1104"/>
                </a:cubicBezTo>
                <a:cubicBezTo>
                  <a:pt x="3629" y="1064"/>
                  <a:pt x="3656" y="1011"/>
                  <a:pt x="3669" y="971"/>
                </a:cubicBezTo>
                <a:cubicBezTo>
                  <a:pt x="3709" y="892"/>
                  <a:pt x="3762" y="812"/>
                  <a:pt x="3829" y="745"/>
                </a:cubicBezTo>
                <a:cubicBezTo>
                  <a:pt x="3895" y="679"/>
                  <a:pt x="3975" y="612"/>
                  <a:pt x="4055" y="573"/>
                </a:cubicBezTo>
                <a:cubicBezTo>
                  <a:pt x="4148" y="519"/>
                  <a:pt x="4241" y="480"/>
                  <a:pt x="4334" y="453"/>
                </a:cubicBezTo>
                <a:cubicBezTo>
                  <a:pt x="4387" y="440"/>
                  <a:pt x="4427" y="440"/>
                  <a:pt x="4480" y="426"/>
                </a:cubicBezTo>
                <a:lnTo>
                  <a:pt x="4507" y="426"/>
                </a:lnTo>
                <a:lnTo>
                  <a:pt x="4626" y="440"/>
                </a:lnTo>
                <a:cubicBezTo>
                  <a:pt x="4839" y="466"/>
                  <a:pt x="5065" y="533"/>
                  <a:pt x="5264" y="639"/>
                </a:cubicBezTo>
                <a:cubicBezTo>
                  <a:pt x="5437" y="732"/>
                  <a:pt x="5597" y="878"/>
                  <a:pt x="5716" y="1051"/>
                </a:cubicBezTo>
                <a:lnTo>
                  <a:pt x="5743" y="1091"/>
                </a:lnTo>
                <a:cubicBezTo>
                  <a:pt x="5836" y="1251"/>
                  <a:pt x="5903" y="1423"/>
                  <a:pt x="5929" y="1596"/>
                </a:cubicBezTo>
                <a:cubicBezTo>
                  <a:pt x="5969" y="1782"/>
                  <a:pt x="5969" y="1982"/>
                  <a:pt x="5929" y="2168"/>
                </a:cubicBezTo>
                <a:lnTo>
                  <a:pt x="5929" y="2181"/>
                </a:lnTo>
                <a:cubicBezTo>
                  <a:pt x="5849" y="2646"/>
                  <a:pt x="5650" y="3072"/>
                  <a:pt x="5344" y="3431"/>
                </a:cubicBezTo>
                <a:cubicBezTo>
                  <a:pt x="5198" y="3590"/>
                  <a:pt x="5025" y="3750"/>
                  <a:pt x="4839" y="3883"/>
                </a:cubicBezTo>
                <a:cubicBezTo>
                  <a:pt x="4666" y="4016"/>
                  <a:pt x="4480" y="4135"/>
                  <a:pt x="4294" y="4228"/>
                </a:cubicBezTo>
                <a:lnTo>
                  <a:pt x="4002" y="4374"/>
                </a:lnTo>
                <a:cubicBezTo>
                  <a:pt x="3935" y="4401"/>
                  <a:pt x="3882" y="4414"/>
                  <a:pt x="3816" y="4441"/>
                </a:cubicBezTo>
                <a:lnTo>
                  <a:pt x="3709" y="4467"/>
                </a:lnTo>
                <a:lnTo>
                  <a:pt x="3576" y="4521"/>
                </a:lnTo>
                <a:lnTo>
                  <a:pt x="3430" y="4561"/>
                </a:lnTo>
                <a:lnTo>
                  <a:pt x="3324" y="4574"/>
                </a:lnTo>
                <a:cubicBezTo>
                  <a:pt x="3270" y="4600"/>
                  <a:pt x="3204" y="4614"/>
                  <a:pt x="3151" y="4614"/>
                </a:cubicBezTo>
                <a:cubicBezTo>
                  <a:pt x="2920" y="4649"/>
                  <a:pt x="2684" y="4667"/>
                  <a:pt x="2450" y="4667"/>
                </a:cubicBezTo>
                <a:cubicBezTo>
                  <a:pt x="2333" y="4667"/>
                  <a:pt x="2216" y="4662"/>
                  <a:pt x="2101" y="4654"/>
                </a:cubicBezTo>
                <a:cubicBezTo>
                  <a:pt x="1596" y="4600"/>
                  <a:pt x="1090" y="4481"/>
                  <a:pt x="612" y="4295"/>
                </a:cubicBezTo>
                <a:cubicBezTo>
                  <a:pt x="479" y="4241"/>
                  <a:pt x="373" y="4188"/>
                  <a:pt x="293" y="4162"/>
                </a:cubicBezTo>
                <a:cubicBezTo>
                  <a:pt x="226" y="4122"/>
                  <a:pt x="147" y="4082"/>
                  <a:pt x="67" y="4069"/>
                </a:cubicBezTo>
                <a:lnTo>
                  <a:pt x="27" y="4069"/>
                </a:lnTo>
                <a:lnTo>
                  <a:pt x="0" y="4122"/>
                </a:lnTo>
                <a:lnTo>
                  <a:pt x="0" y="4148"/>
                </a:lnTo>
                <a:cubicBezTo>
                  <a:pt x="27" y="4241"/>
                  <a:pt x="333" y="4414"/>
                  <a:pt x="506" y="4507"/>
                </a:cubicBezTo>
                <a:cubicBezTo>
                  <a:pt x="997" y="4760"/>
                  <a:pt x="1516" y="4919"/>
                  <a:pt x="2061" y="4999"/>
                </a:cubicBezTo>
                <a:cubicBezTo>
                  <a:pt x="2234" y="5012"/>
                  <a:pt x="2420" y="5026"/>
                  <a:pt x="2606" y="5026"/>
                </a:cubicBezTo>
                <a:cubicBezTo>
                  <a:pt x="2805" y="5026"/>
                  <a:pt x="3005" y="5012"/>
                  <a:pt x="3191" y="4986"/>
                </a:cubicBezTo>
                <a:cubicBezTo>
                  <a:pt x="3257" y="4986"/>
                  <a:pt x="3337" y="4959"/>
                  <a:pt x="3403" y="4946"/>
                </a:cubicBezTo>
                <a:lnTo>
                  <a:pt x="3510" y="4919"/>
                </a:lnTo>
                <a:lnTo>
                  <a:pt x="3669" y="4893"/>
                </a:lnTo>
                <a:lnTo>
                  <a:pt x="3829" y="4840"/>
                </a:lnTo>
                <a:lnTo>
                  <a:pt x="3935" y="4800"/>
                </a:lnTo>
                <a:cubicBezTo>
                  <a:pt x="4002" y="4787"/>
                  <a:pt x="4081" y="4760"/>
                  <a:pt x="4148" y="4733"/>
                </a:cubicBezTo>
                <a:lnTo>
                  <a:pt x="4467" y="4587"/>
                </a:lnTo>
                <a:cubicBezTo>
                  <a:pt x="4919" y="4374"/>
                  <a:pt x="5318" y="4069"/>
                  <a:pt x="5650" y="3696"/>
                </a:cubicBezTo>
                <a:cubicBezTo>
                  <a:pt x="6009" y="3284"/>
                  <a:pt x="6248" y="2806"/>
                  <a:pt x="6341" y="2274"/>
                </a:cubicBezTo>
                <a:lnTo>
                  <a:pt x="6341" y="2221"/>
                </a:lnTo>
                <a:cubicBezTo>
                  <a:pt x="6381" y="1982"/>
                  <a:pt x="6394" y="1756"/>
                  <a:pt x="6368" y="1516"/>
                </a:cubicBezTo>
                <a:cubicBezTo>
                  <a:pt x="6328" y="1277"/>
                  <a:pt x="6235" y="1051"/>
                  <a:pt x="6115" y="852"/>
                </a:cubicBezTo>
                <a:lnTo>
                  <a:pt x="6075" y="799"/>
                </a:lnTo>
                <a:cubicBezTo>
                  <a:pt x="5929" y="573"/>
                  <a:pt x="5716" y="386"/>
                  <a:pt x="5464" y="254"/>
                </a:cubicBezTo>
                <a:cubicBezTo>
                  <a:pt x="5225" y="121"/>
                  <a:pt x="4959" y="41"/>
                  <a:pt x="4680" y="14"/>
                </a:cubicBezTo>
                <a:lnTo>
                  <a:pt x="457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2" name="Google Shape;1622;p35"/>
          <p:cNvSpPr/>
          <p:nvPr/>
        </p:nvSpPr>
        <p:spPr>
          <a:xfrm>
            <a:off x="3017488" y="750009"/>
            <a:ext cx="254420" cy="114985"/>
          </a:xfrm>
          <a:custGeom>
            <a:avLst/>
            <a:gdLst/>
            <a:ahLst/>
            <a:cxnLst/>
            <a:rect l="l" t="t" r="r" b="b"/>
            <a:pathLst>
              <a:path w="2487" h="1124" extrusionOk="0">
                <a:moveTo>
                  <a:pt x="1715" y="1"/>
                </a:moveTo>
                <a:cubicBezTo>
                  <a:pt x="1545" y="1"/>
                  <a:pt x="1373" y="21"/>
                  <a:pt x="1210" y="60"/>
                </a:cubicBezTo>
                <a:lnTo>
                  <a:pt x="1131" y="87"/>
                </a:lnTo>
                <a:cubicBezTo>
                  <a:pt x="1104" y="87"/>
                  <a:pt x="1077" y="100"/>
                  <a:pt x="1051" y="113"/>
                </a:cubicBezTo>
                <a:lnTo>
                  <a:pt x="891" y="166"/>
                </a:lnTo>
                <a:cubicBezTo>
                  <a:pt x="612" y="273"/>
                  <a:pt x="360" y="459"/>
                  <a:pt x="173" y="685"/>
                </a:cubicBezTo>
                <a:cubicBezTo>
                  <a:pt x="80" y="778"/>
                  <a:pt x="14" y="911"/>
                  <a:pt x="1" y="1044"/>
                </a:cubicBezTo>
                <a:cubicBezTo>
                  <a:pt x="14" y="1070"/>
                  <a:pt x="27" y="1097"/>
                  <a:pt x="54" y="1110"/>
                </a:cubicBezTo>
                <a:cubicBezTo>
                  <a:pt x="67" y="1123"/>
                  <a:pt x="80" y="1123"/>
                  <a:pt x="94" y="1123"/>
                </a:cubicBezTo>
                <a:cubicBezTo>
                  <a:pt x="160" y="1123"/>
                  <a:pt x="213" y="1070"/>
                  <a:pt x="333" y="990"/>
                </a:cubicBezTo>
                <a:lnTo>
                  <a:pt x="413" y="924"/>
                </a:lnTo>
                <a:cubicBezTo>
                  <a:pt x="612" y="778"/>
                  <a:pt x="825" y="658"/>
                  <a:pt x="1051" y="565"/>
                </a:cubicBezTo>
                <a:lnTo>
                  <a:pt x="1184" y="512"/>
                </a:lnTo>
                <a:cubicBezTo>
                  <a:pt x="1197" y="512"/>
                  <a:pt x="1224" y="499"/>
                  <a:pt x="1237" y="499"/>
                </a:cubicBezTo>
                <a:lnTo>
                  <a:pt x="1277" y="485"/>
                </a:lnTo>
                <a:lnTo>
                  <a:pt x="1303" y="472"/>
                </a:lnTo>
                <a:cubicBezTo>
                  <a:pt x="1569" y="419"/>
                  <a:pt x="1822" y="379"/>
                  <a:pt x="2088" y="379"/>
                </a:cubicBezTo>
                <a:cubicBezTo>
                  <a:pt x="2327" y="366"/>
                  <a:pt x="2447" y="352"/>
                  <a:pt x="2460" y="259"/>
                </a:cubicBezTo>
                <a:cubicBezTo>
                  <a:pt x="2460" y="233"/>
                  <a:pt x="2486" y="126"/>
                  <a:pt x="2074" y="33"/>
                </a:cubicBezTo>
                <a:cubicBezTo>
                  <a:pt x="1958" y="11"/>
                  <a:pt x="1837" y="1"/>
                  <a:pt x="171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3" name="Google Shape;1623;p35"/>
          <p:cNvSpPr/>
          <p:nvPr/>
        </p:nvSpPr>
        <p:spPr>
          <a:xfrm>
            <a:off x="989939" y="1203802"/>
            <a:ext cx="569913" cy="505669"/>
          </a:xfrm>
          <a:custGeom>
            <a:avLst/>
            <a:gdLst/>
            <a:ahLst/>
            <a:cxnLst/>
            <a:rect l="l" t="t" r="r" b="b"/>
            <a:pathLst>
              <a:path w="5571" h="4943" extrusionOk="0">
                <a:moveTo>
                  <a:pt x="3476" y="1"/>
                </a:moveTo>
                <a:cubicBezTo>
                  <a:pt x="3191" y="1"/>
                  <a:pt x="2904" y="33"/>
                  <a:pt x="2633" y="104"/>
                </a:cubicBezTo>
                <a:lnTo>
                  <a:pt x="2486" y="144"/>
                </a:lnTo>
                <a:cubicBezTo>
                  <a:pt x="2340" y="184"/>
                  <a:pt x="2194" y="250"/>
                  <a:pt x="2061" y="316"/>
                </a:cubicBezTo>
                <a:cubicBezTo>
                  <a:pt x="1848" y="396"/>
                  <a:pt x="1662" y="503"/>
                  <a:pt x="1476" y="622"/>
                </a:cubicBezTo>
                <a:cubicBezTo>
                  <a:pt x="1064" y="875"/>
                  <a:pt x="718" y="1220"/>
                  <a:pt x="452" y="1619"/>
                </a:cubicBezTo>
                <a:cubicBezTo>
                  <a:pt x="160" y="2045"/>
                  <a:pt x="0" y="2550"/>
                  <a:pt x="0" y="3068"/>
                </a:cubicBezTo>
                <a:lnTo>
                  <a:pt x="0" y="3135"/>
                </a:lnTo>
                <a:cubicBezTo>
                  <a:pt x="0" y="3361"/>
                  <a:pt x="40" y="3587"/>
                  <a:pt x="120" y="3799"/>
                </a:cubicBezTo>
                <a:cubicBezTo>
                  <a:pt x="200" y="4012"/>
                  <a:pt x="333" y="4211"/>
                  <a:pt x="492" y="4371"/>
                </a:cubicBezTo>
                <a:lnTo>
                  <a:pt x="532" y="4411"/>
                </a:lnTo>
                <a:cubicBezTo>
                  <a:pt x="718" y="4597"/>
                  <a:pt x="944" y="4730"/>
                  <a:pt x="1197" y="4823"/>
                </a:cubicBezTo>
                <a:cubicBezTo>
                  <a:pt x="1317" y="4863"/>
                  <a:pt x="1449" y="4903"/>
                  <a:pt x="1582" y="4929"/>
                </a:cubicBezTo>
                <a:cubicBezTo>
                  <a:pt x="1649" y="4929"/>
                  <a:pt x="1715" y="4942"/>
                  <a:pt x="1782" y="4942"/>
                </a:cubicBezTo>
                <a:lnTo>
                  <a:pt x="2008" y="4942"/>
                </a:lnTo>
                <a:cubicBezTo>
                  <a:pt x="2274" y="4903"/>
                  <a:pt x="2526" y="4783"/>
                  <a:pt x="2726" y="4610"/>
                </a:cubicBezTo>
                <a:cubicBezTo>
                  <a:pt x="2925" y="4437"/>
                  <a:pt x="3071" y="4225"/>
                  <a:pt x="3138" y="3972"/>
                </a:cubicBezTo>
                <a:cubicBezTo>
                  <a:pt x="3217" y="3733"/>
                  <a:pt x="3231" y="3494"/>
                  <a:pt x="3191" y="3254"/>
                </a:cubicBezTo>
                <a:cubicBezTo>
                  <a:pt x="3151" y="3015"/>
                  <a:pt x="3031" y="2789"/>
                  <a:pt x="2845" y="2629"/>
                </a:cubicBezTo>
                <a:cubicBezTo>
                  <a:pt x="2805" y="2590"/>
                  <a:pt x="2752" y="2563"/>
                  <a:pt x="2699" y="2536"/>
                </a:cubicBezTo>
                <a:cubicBezTo>
                  <a:pt x="2659" y="2510"/>
                  <a:pt x="2606" y="2483"/>
                  <a:pt x="2553" y="2470"/>
                </a:cubicBezTo>
                <a:cubicBezTo>
                  <a:pt x="2460" y="2430"/>
                  <a:pt x="2353" y="2403"/>
                  <a:pt x="2260" y="2390"/>
                </a:cubicBezTo>
                <a:cubicBezTo>
                  <a:pt x="2197" y="2382"/>
                  <a:pt x="2134" y="2377"/>
                  <a:pt x="2071" y="2377"/>
                </a:cubicBezTo>
                <a:cubicBezTo>
                  <a:pt x="1936" y="2377"/>
                  <a:pt x="1803" y="2398"/>
                  <a:pt x="1675" y="2443"/>
                </a:cubicBezTo>
                <a:cubicBezTo>
                  <a:pt x="1596" y="2470"/>
                  <a:pt x="1516" y="2510"/>
                  <a:pt x="1436" y="2563"/>
                </a:cubicBezTo>
                <a:cubicBezTo>
                  <a:pt x="1356" y="2616"/>
                  <a:pt x="1290" y="2683"/>
                  <a:pt x="1223" y="2749"/>
                </a:cubicBezTo>
                <a:cubicBezTo>
                  <a:pt x="1130" y="2895"/>
                  <a:pt x="1077" y="3055"/>
                  <a:pt x="1077" y="3214"/>
                </a:cubicBezTo>
                <a:cubicBezTo>
                  <a:pt x="1064" y="3361"/>
                  <a:pt x="1091" y="3507"/>
                  <a:pt x="1157" y="3626"/>
                </a:cubicBezTo>
                <a:cubicBezTo>
                  <a:pt x="1223" y="3746"/>
                  <a:pt x="1303" y="3826"/>
                  <a:pt x="1410" y="3892"/>
                </a:cubicBezTo>
                <a:cubicBezTo>
                  <a:pt x="1503" y="3932"/>
                  <a:pt x="1596" y="3959"/>
                  <a:pt x="1702" y="3959"/>
                </a:cubicBezTo>
                <a:cubicBezTo>
                  <a:pt x="1755" y="3959"/>
                  <a:pt x="1808" y="3959"/>
                  <a:pt x="1862" y="3945"/>
                </a:cubicBezTo>
                <a:lnTo>
                  <a:pt x="1888" y="3945"/>
                </a:lnTo>
                <a:cubicBezTo>
                  <a:pt x="1994" y="3906"/>
                  <a:pt x="2088" y="3879"/>
                  <a:pt x="2061" y="3813"/>
                </a:cubicBezTo>
                <a:cubicBezTo>
                  <a:pt x="2042" y="3765"/>
                  <a:pt x="2009" y="3758"/>
                  <a:pt x="1978" y="3758"/>
                </a:cubicBezTo>
                <a:cubicBezTo>
                  <a:pt x="1965" y="3758"/>
                  <a:pt x="1953" y="3759"/>
                  <a:pt x="1941" y="3759"/>
                </a:cubicBezTo>
                <a:lnTo>
                  <a:pt x="1822" y="3759"/>
                </a:lnTo>
                <a:cubicBezTo>
                  <a:pt x="1715" y="3759"/>
                  <a:pt x="1622" y="3733"/>
                  <a:pt x="1542" y="3680"/>
                </a:cubicBezTo>
                <a:cubicBezTo>
                  <a:pt x="1476" y="3640"/>
                  <a:pt x="1436" y="3587"/>
                  <a:pt x="1396" y="3520"/>
                </a:cubicBezTo>
                <a:cubicBezTo>
                  <a:pt x="1370" y="3427"/>
                  <a:pt x="1356" y="3334"/>
                  <a:pt x="1370" y="3241"/>
                </a:cubicBezTo>
                <a:cubicBezTo>
                  <a:pt x="1370" y="3135"/>
                  <a:pt x="1410" y="3028"/>
                  <a:pt x="1476" y="2948"/>
                </a:cubicBezTo>
                <a:cubicBezTo>
                  <a:pt x="1516" y="2909"/>
                  <a:pt x="1556" y="2869"/>
                  <a:pt x="1609" y="2842"/>
                </a:cubicBezTo>
                <a:cubicBezTo>
                  <a:pt x="1662" y="2816"/>
                  <a:pt x="1715" y="2789"/>
                  <a:pt x="1782" y="2762"/>
                </a:cubicBezTo>
                <a:cubicBezTo>
                  <a:pt x="1868" y="2737"/>
                  <a:pt x="1959" y="2722"/>
                  <a:pt x="2049" y="2722"/>
                </a:cubicBezTo>
                <a:cubicBezTo>
                  <a:pt x="2098" y="2722"/>
                  <a:pt x="2147" y="2726"/>
                  <a:pt x="2194" y="2736"/>
                </a:cubicBezTo>
                <a:cubicBezTo>
                  <a:pt x="2274" y="2749"/>
                  <a:pt x="2340" y="2776"/>
                  <a:pt x="2420" y="2802"/>
                </a:cubicBezTo>
                <a:cubicBezTo>
                  <a:pt x="2446" y="2816"/>
                  <a:pt x="2486" y="2842"/>
                  <a:pt x="2526" y="2855"/>
                </a:cubicBezTo>
                <a:cubicBezTo>
                  <a:pt x="2539" y="2869"/>
                  <a:pt x="2566" y="2882"/>
                  <a:pt x="2579" y="2909"/>
                </a:cubicBezTo>
                <a:lnTo>
                  <a:pt x="2606" y="2922"/>
                </a:lnTo>
                <a:cubicBezTo>
                  <a:pt x="2805" y="3095"/>
                  <a:pt x="2872" y="3494"/>
                  <a:pt x="2765" y="3852"/>
                </a:cubicBezTo>
                <a:cubicBezTo>
                  <a:pt x="2712" y="4025"/>
                  <a:pt x="2606" y="4185"/>
                  <a:pt x="2473" y="4304"/>
                </a:cubicBezTo>
                <a:cubicBezTo>
                  <a:pt x="2314" y="4424"/>
                  <a:pt x="2127" y="4504"/>
                  <a:pt x="1928" y="4544"/>
                </a:cubicBezTo>
                <a:lnTo>
                  <a:pt x="1822" y="4544"/>
                </a:lnTo>
                <a:cubicBezTo>
                  <a:pt x="1755" y="4530"/>
                  <a:pt x="1702" y="4530"/>
                  <a:pt x="1649" y="4517"/>
                </a:cubicBezTo>
                <a:cubicBezTo>
                  <a:pt x="1542" y="4504"/>
                  <a:pt x="1436" y="4477"/>
                  <a:pt x="1330" y="4437"/>
                </a:cubicBezTo>
                <a:cubicBezTo>
                  <a:pt x="1144" y="4371"/>
                  <a:pt x="971" y="4265"/>
                  <a:pt x="825" y="4118"/>
                </a:cubicBezTo>
                <a:lnTo>
                  <a:pt x="785" y="4092"/>
                </a:lnTo>
                <a:cubicBezTo>
                  <a:pt x="678" y="3959"/>
                  <a:pt x="572" y="3813"/>
                  <a:pt x="519" y="3653"/>
                </a:cubicBezTo>
                <a:cubicBezTo>
                  <a:pt x="452" y="3480"/>
                  <a:pt x="426" y="3307"/>
                  <a:pt x="413" y="3135"/>
                </a:cubicBezTo>
                <a:lnTo>
                  <a:pt x="413" y="3068"/>
                </a:lnTo>
                <a:cubicBezTo>
                  <a:pt x="426" y="2643"/>
                  <a:pt x="559" y="2217"/>
                  <a:pt x="798" y="1858"/>
                </a:cubicBezTo>
                <a:cubicBezTo>
                  <a:pt x="1037" y="1500"/>
                  <a:pt x="1343" y="1194"/>
                  <a:pt x="1689" y="968"/>
                </a:cubicBezTo>
                <a:cubicBezTo>
                  <a:pt x="1862" y="848"/>
                  <a:pt x="2034" y="755"/>
                  <a:pt x="2220" y="675"/>
                </a:cubicBezTo>
                <a:cubicBezTo>
                  <a:pt x="2340" y="609"/>
                  <a:pt x="2460" y="556"/>
                  <a:pt x="2593" y="516"/>
                </a:cubicBezTo>
                <a:cubicBezTo>
                  <a:pt x="2646" y="503"/>
                  <a:pt x="2686" y="489"/>
                  <a:pt x="2739" y="463"/>
                </a:cubicBezTo>
                <a:cubicBezTo>
                  <a:pt x="3017" y="393"/>
                  <a:pt x="3296" y="354"/>
                  <a:pt x="3583" y="354"/>
                </a:cubicBezTo>
                <a:cubicBezTo>
                  <a:pt x="3625" y="354"/>
                  <a:pt x="3667" y="355"/>
                  <a:pt x="3709" y="356"/>
                </a:cubicBezTo>
                <a:cubicBezTo>
                  <a:pt x="3975" y="383"/>
                  <a:pt x="4241" y="449"/>
                  <a:pt x="4494" y="556"/>
                </a:cubicBezTo>
                <a:cubicBezTo>
                  <a:pt x="4680" y="635"/>
                  <a:pt x="4866" y="742"/>
                  <a:pt x="5039" y="861"/>
                </a:cubicBezTo>
                <a:cubicBezTo>
                  <a:pt x="5172" y="955"/>
                  <a:pt x="5278" y="1034"/>
                  <a:pt x="5344" y="1101"/>
                </a:cubicBezTo>
                <a:cubicBezTo>
                  <a:pt x="5411" y="1154"/>
                  <a:pt x="5464" y="1194"/>
                  <a:pt x="5504" y="1194"/>
                </a:cubicBezTo>
                <a:lnTo>
                  <a:pt x="5517" y="1194"/>
                </a:lnTo>
                <a:lnTo>
                  <a:pt x="5557" y="1167"/>
                </a:lnTo>
                <a:lnTo>
                  <a:pt x="5557" y="1141"/>
                </a:lnTo>
                <a:cubicBezTo>
                  <a:pt x="5570" y="1048"/>
                  <a:pt x="5411" y="848"/>
                  <a:pt x="5185" y="662"/>
                </a:cubicBezTo>
                <a:cubicBezTo>
                  <a:pt x="4786" y="303"/>
                  <a:pt x="4281" y="77"/>
                  <a:pt x="3749" y="11"/>
                </a:cubicBezTo>
                <a:cubicBezTo>
                  <a:pt x="3659" y="4"/>
                  <a:pt x="3568" y="1"/>
                  <a:pt x="3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4" name="Google Shape;1624;p35"/>
          <p:cNvSpPr/>
          <p:nvPr/>
        </p:nvSpPr>
        <p:spPr>
          <a:xfrm>
            <a:off x="1056535" y="1113064"/>
            <a:ext cx="253090" cy="114985"/>
          </a:xfrm>
          <a:custGeom>
            <a:avLst/>
            <a:gdLst/>
            <a:ahLst/>
            <a:cxnLst/>
            <a:rect l="l" t="t" r="r" b="b"/>
            <a:pathLst>
              <a:path w="2474" h="1124" extrusionOk="0">
                <a:moveTo>
                  <a:pt x="1695" y="1"/>
                </a:moveTo>
                <a:cubicBezTo>
                  <a:pt x="1525" y="1"/>
                  <a:pt x="1354" y="22"/>
                  <a:pt x="1184" y="60"/>
                </a:cubicBezTo>
                <a:lnTo>
                  <a:pt x="1104" y="87"/>
                </a:lnTo>
                <a:lnTo>
                  <a:pt x="1038" y="100"/>
                </a:lnTo>
                <a:lnTo>
                  <a:pt x="878" y="167"/>
                </a:lnTo>
                <a:cubicBezTo>
                  <a:pt x="599" y="273"/>
                  <a:pt x="360" y="446"/>
                  <a:pt x="160" y="672"/>
                </a:cubicBezTo>
                <a:cubicBezTo>
                  <a:pt x="67" y="765"/>
                  <a:pt x="1" y="898"/>
                  <a:pt x="1" y="1044"/>
                </a:cubicBezTo>
                <a:cubicBezTo>
                  <a:pt x="1" y="1071"/>
                  <a:pt x="14" y="1084"/>
                  <a:pt x="41" y="1110"/>
                </a:cubicBezTo>
                <a:cubicBezTo>
                  <a:pt x="54" y="1110"/>
                  <a:pt x="67" y="1124"/>
                  <a:pt x="81" y="1124"/>
                </a:cubicBezTo>
                <a:cubicBezTo>
                  <a:pt x="134" y="1124"/>
                  <a:pt x="200" y="1071"/>
                  <a:pt x="320" y="977"/>
                </a:cubicBezTo>
                <a:lnTo>
                  <a:pt x="400" y="924"/>
                </a:lnTo>
                <a:cubicBezTo>
                  <a:pt x="586" y="765"/>
                  <a:pt x="798" y="645"/>
                  <a:pt x="1024" y="565"/>
                </a:cubicBezTo>
                <a:lnTo>
                  <a:pt x="1171" y="512"/>
                </a:lnTo>
                <a:cubicBezTo>
                  <a:pt x="1184" y="499"/>
                  <a:pt x="1197" y="499"/>
                  <a:pt x="1211" y="499"/>
                </a:cubicBezTo>
                <a:lnTo>
                  <a:pt x="1250" y="486"/>
                </a:lnTo>
                <a:lnTo>
                  <a:pt x="1290" y="472"/>
                </a:lnTo>
                <a:cubicBezTo>
                  <a:pt x="1543" y="406"/>
                  <a:pt x="1809" y="379"/>
                  <a:pt x="2075" y="366"/>
                </a:cubicBezTo>
                <a:cubicBezTo>
                  <a:pt x="2301" y="353"/>
                  <a:pt x="2420" y="353"/>
                  <a:pt x="2447" y="260"/>
                </a:cubicBezTo>
                <a:cubicBezTo>
                  <a:pt x="2447" y="220"/>
                  <a:pt x="2473" y="113"/>
                  <a:pt x="2061" y="34"/>
                </a:cubicBezTo>
                <a:cubicBezTo>
                  <a:pt x="1939" y="11"/>
                  <a:pt x="1817" y="1"/>
                  <a:pt x="169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5" name="Google Shape;1625;p35"/>
          <p:cNvSpPr/>
          <p:nvPr/>
        </p:nvSpPr>
        <p:spPr>
          <a:xfrm>
            <a:off x="1395142" y="1037568"/>
            <a:ext cx="442141" cy="565821"/>
          </a:xfrm>
          <a:custGeom>
            <a:avLst/>
            <a:gdLst/>
            <a:ahLst/>
            <a:cxnLst/>
            <a:rect l="l" t="t" r="r" b="b"/>
            <a:pathLst>
              <a:path w="4322" h="5531" extrusionOk="0">
                <a:moveTo>
                  <a:pt x="94" y="1"/>
                </a:moveTo>
                <a:lnTo>
                  <a:pt x="41" y="27"/>
                </a:lnTo>
                <a:lnTo>
                  <a:pt x="41" y="41"/>
                </a:lnTo>
                <a:cubicBezTo>
                  <a:pt x="1" y="107"/>
                  <a:pt x="67" y="267"/>
                  <a:pt x="107" y="320"/>
                </a:cubicBezTo>
                <a:cubicBezTo>
                  <a:pt x="214" y="532"/>
                  <a:pt x="360" y="718"/>
                  <a:pt x="546" y="878"/>
                </a:cubicBezTo>
                <a:cubicBezTo>
                  <a:pt x="852" y="1091"/>
                  <a:pt x="1197" y="1224"/>
                  <a:pt x="1569" y="1237"/>
                </a:cubicBezTo>
                <a:lnTo>
                  <a:pt x="1968" y="1237"/>
                </a:lnTo>
                <a:cubicBezTo>
                  <a:pt x="2048" y="1224"/>
                  <a:pt x="2141" y="1210"/>
                  <a:pt x="2221" y="1184"/>
                </a:cubicBezTo>
                <a:lnTo>
                  <a:pt x="2460" y="1131"/>
                </a:lnTo>
                <a:lnTo>
                  <a:pt x="2460" y="1131"/>
                </a:lnTo>
                <a:cubicBezTo>
                  <a:pt x="2434" y="1263"/>
                  <a:pt x="2394" y="1370"/>
                  <a:pt x="2367" y="1476"/>
                </a:cubicBezTo>
                <a:lnTo>
                  <a:pt x="2354" y="1529"/>
                </a:lnTo>
                <a:cubicBezTo>
                  <a:pt x="2340" y="1649"/>
                  <a:pt x="2314" y="1755"/>
                  <a:pt x="2301" y="1875"/>
                </a:cubicBezTo>
                <a:cubicBezTo>
                  <a:pt x="2274" y="1995"/>
                  <a:pt x="2261" y="2114"/>
                  <a:pt x="2247" y="2221"/>
                </a:cubicBezTo>
                <a:lnTo>
                  <a:pt x="2247" y="2274"/>
                </a:lnTo>
                <a:cubicBezTo>
                  <a:pt x="2208" y="2806"/>
                  <a:pt x="2261" y="3351"/>
                  <a:pt x="2434" y="3842"/>
                </a:cubicBezTo>
                <a:cubicBezTo>
                  <a:pt x="2513" y="4082"/>
                  <a:pt x="2633" y="4294"/>
                  <a:pt x="2766" y="4494"/>
                </a:cubicBezTo>
                <a:cubicBezTo>
                  <a:pt x="2872" y="4667"/>
                  <a:pt x="3018" y="4813"/>
                  <a:pt x="3165" y="4959"/>
                </a:cubicBezTo>
                <a:cubicBezTo>
                  <a:pt x="3391" y="5158"/>
                  <a:pt x="3630" y="5318"/>
                  <a:pt x="3909" y="5438"/>
                </a:cubicBezTo>
                <a:cubicBezTo>
                  <a:pt x="4002" y="5477"/>
                  <a:pt x="4095" y="5517"/>
                  <a:pt x="4201" y="5531"/>
                </a:cubicBezTo>
                <a:cubicBezTo>
                  <a:pt x="4228" y="5531"/>
                  <a:pt x="4268" y="5517"/>
                  <a:pt x="4281" y="5491"/>
                </a:cubicBezTo>
                <a:cubicBezTo>
                  <a:pt x="4321" y="5411"/>
                  <a:pt x="4255" y="5358"/>
                  <a:pt x="4095" y="5265"/>
                </a:cubicBezTo>
                <a:cubicBezTo>
                  <a:pt x="3856" y="5105"/>
                  <a:pt x="3617" y="4906"/>
                  <a:pt x="3417" y="4706"/>
                </a:cubicBezTo>
                <a:cubicBezTo>
                  <a:pt x="3284" y="4573"/>
                  <a:pt x="3178" y="4427"/>
                  <a:pt x="3085" y="4281"/>
                </a:cubicBezTo>
                <a:cubicBezTo>
                  <a:pt x="2965" y="4095"/>
                  <a:pt x="2885" y="3909"/>
                  <a:pt x="2819" y="3709"/>
                </a:cubicBezTo>
                <a:cubicBezTo>
                  <a:pt x="2673" y="3231"/>
                  <a:pt x="2633" y="2739"/>
                  <a:pt x="2686" y="2260"/>
                </a:cubicBezTo>
                <a:lnTo>
                  <a:pt x="2686" y="2247"/>
                </a:lnTo>
                <a:cubicBezTo>
                  <a:pt x="2699" y="2141"/>
                  <a:pt x="2713" y="2048"/>
                  <a:pt x="2726" y="1928"/>
                </a:cubicBezTo>
                <a:cubicBezTo>
                  <a:pt x="2739" y="1822"/>
                  <a:pt x="2766" y="1715"/>
                  <a:pt x="2779" y="1609"/>
                </a:cubicBezTo>
                <a:lnTo>
                  <a:pt x="2779" y="1596"/>
                </a:lnTo>
                <a:cubicBezTo>
                  <a:pt x="2806" y="1489"/>
                  <a:pt x="2832" y="1370"/>
                  <a:pt x="2872" y="1237"/>
                </a:cubicBezTo>
                <a:lnTo>
                  <a:pt x="2872" y="1224"/>
                </a:lnTo>
                <a:cubicBezTo>
                  <a:pt x="2872" y="1197"/>
                  <a:pt x="2885" y="1170"/>
                  <a:pt x="2912" y="1117"/>
                </a:cubicBezTo>
                <a:lnTo>
                  <a:pt x="2925" y="1077"/>
                </a:lnTo>
                <a:cubicBezTo>
                  <a:pt x="2939" y="1038"/>
                  <a:pt x="2952" y="984"/>
                  <a:pt x="2965" y="944"/>
                </a:cubicBezTo>
                <a:cubicBezTo>
                  <a:pt x="2992" y="865"/>
                  <a:pt x="3032" y="772"/>
                  <a:pt x="3072" y="692"/>
                </a:cubicBezTo>
                <a:cubicBezTo>
                  <a:pt x="3085" y="652"/>
                  <a:pt x="3098" y="599"/>
                  <a:pt x="3125" y="559"/>
                </a:cubicBezTo>
                <a:lnTo>
                  <a:pt x="3165" y="439"/>
                </a:lnTo>
                <a:lnTo>
                  <a:pt x="2354" y="732"/>
                </a:lnTo>
                <a:lnTo>
                  <a:pt x="2128" y="785"/>
                </a:lnTo>
                <a:cubicBezTo>
                  <a:pt x="2061" y="798"/>
                  <a:pt x="1995" y="812"/>
                  <a:pt x="1928" y="825"/>
                </a:cubicBezTo>
                <a:lnTo>
                  <a:pt x="1849" y="838"/>
                </a:lnTo>
                <a:cubicBezTo>
                  <a:pt x="1782" y="851"/>
                  <a:pt x="1702" y="851"/>
                  <a:pt x="1636" y="851"/>
                </a:cubicBezTo>
                <a:lnTo>
                  <a:pt x="1583" y="851"/>
                </a:lnTo>
                <a:cubicBezTo>
                  <a:pt x="1290" y="851"/>
                  <a:pt x="985" y="772"/>
                  <a:pt x="732" y="612"/>
                </a:cubicBezTo>
                <a:cubicBezTo>
                  <a:pt x="572" y="492"/>
                  <a:pt x="426" y="360"/>
                  <a:pt x="293" y="200"/>
                </a:cubicBezTo>
                <a:lnTo>
                  <a:pt x="240" y="134"/>
                </a:lnTo>
                <a:cubicBezTo>
                  <a:pt x="174" y="41"/>
                  <a:pt x="147" y="1"/>
                  <a:pt x="9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6" name="Google Shape;1626;p35"/>
          <p:cNvSpPr/>
          <p:nvPr/>
        </p:nvSpPr>
        <p:spPr>
          <a:xfrm>
            <a:off x="1026664" y="1675396"/>
            <a:ext cx="432524" cy="185163"/>
          </a:xfrm>
          <a:custGeom>
            <a:avLst/>
            <a:gdLst/>
            <a:ahLst/>
            <a:cxnLst/>
            <a:rect l="l" t="t" r="r" b="b"/>
            <a:pathLst>
              <a:path w="4228" h="1810" extrusionOk="0">
                <a:moveTo>
                  <a:pt x="4121" y="0"/>
                </a:moveTo>
                <a:cubicBezTo>
                  <a:pt x="4068" y="0"/>
                  <a:pt x="4028" y="53"/>
                  <a:pt x="3962" y="160"/>
                </a:cubicBezTo>
                <a:cubicBezTo>
                  <a:pt x="3882" y="266"/>
                  <a:pt x="3789" y="386"/>
                  <a:pt x="3696" y="492"/>
                </a:cubicBezTo>
                <a:cubicBezTo>
                  <a:pt x="3364" y="824"/>
                  <a:pt x="2951" y="1064"/>
                  <a:pt x="2500" y="1210"/>
                </a:cubicBezTo>
                <a:lnTo>
                  <a:pt x="2460" y="1223"/>
                </a:lnTo>
                <a:lnTo>
                  <a:pt x="2353" y="1263"/>
                </a:lnTo>
                <a:lnTo>
                  <a:pt x="2234" y="1290"/>
                </a:lnTo>
                <a:lnTo>
                  <a:pt x="2127" y="1316"/>
                </a:lnTo>
                <a:lnTo>
                  <a:pt x="2074" y="1329"/>
                </a:lnTo>
                <a:cubicBezTo>
                  <a:pt x="1842" y="1383"/>
                  <a:pt x="1606" y="1409"/>
                  <a:pt x="1371" y="1409"/>
                </a:cubicBezTo>
                <a:cubicBezTo>
                  <a:pt x="1137" y="1409"/>
                  <a:pt x="904" y="1383"/>
                  <a:pt x="678" y="1329"/>
                </a:cubicBezTo>
                <a:cubicBezTo>
                  <a:pt x="532" y="1303"/>
                  <a:pt x="399" y="1263"/>
                  <a:pt x="280" y="1210"/>
                </a:cubicBezTo>
                <a:cubicBezTo>
                  <a:pt x="213" y="1183"/>
                  <a:pt x="160" y="1157"/>
                  <a:pt x="93" y="1157"/>
                </a:cubicBezTo>
                <a:cubicBezTo>
                  <a:pt x="67" y="1157"/>
                  <a:pt x="40" y="1157"/>
                  <a:pt x="27" y="1183"/>
                </a:cubicBezTo>
                <a:cubicBezTo>
                  <a:pt x="14" y="1197"/>
                  <a:pt x="0" y="1223"/>
                  <a:pt x="14" y="1250"/>
                </a:cubicBezTo>
                <a:cubicBezTo>
                  <a:pt x="27" y="1329"/>
                  <a:pt x="226" y="1529"/>
                  <a:pt x="572" y="1662"/>
                </a:cubicBezTo>
                <a:cubicBezTo>
                  <a:pt x="835" y="1757"/>
                  <a:pt x="1119" y="1810"/>
                  <a:pt x="1396" y="1810"/>
                </a:cubicBezTo>
                <a:cubicBezTo>
                  <a:pt x="1427" y="1810"/>
                  <a:pt x="1458" y="1809"/>
                  <a:pt x="1489" y="1808"/>
                </a:cubicBezTo>
                <a:cubicBezTo>
                  <a:pt x="1715" y="1808"/>
                  <a:pt x="1941" y="1781"/>
                  <a:pt x="2167" y="1742"/>
                </a:cubicBezTo>
                <a:lnTo>
                  <a:pt x="2220" y="1728"/>
                </a:lnTo>
                <a:lnTo>
                  <a:pt x="2340" y="1702"/>
                </a:lnTo>
                <a:lnTo>
                  <a:pt x="2460" y="1662"/>
                </a:lnTo>
                <a:lnTo>
                  <a:pt x="2593" y="1622"/>
                </a:lnTo>
                <a:lnTo>
                  <a:pt x="2646" y="1609"/>
                </a:lnTo>
                <a:cubicBezTo>
                  <a:pt x="3164" y="1436"/>
                  <a:pt x="3616" y="1117"/>
                  <a:pt x="3948" y="691"/>
                </a:cubicBezTo>
                <a:cubicBezTo>
                  <a:pt x="4174" y="386"/>
                  <a:pt x="4228" y="120"/>
                  <a:pt x="4188" y="27"/>
                </a:cubicBezTo>
                <a:cubicBezTo>
                  <a:pt x="4174" y="13"/>
                  <a:pt x="4161" y="0"/>
                  <a:pt x="41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7" name="Google Shape;1627;p35"/>
          <p:cNvSpPr/>
          <p:nvPr/>
        </p:nvSpPr>
        <p:spPr>
          <a:xfrm>
            <a:off x="1509409" y="3701201"/>
            <a:ext cx="2284666" cy="1323353"/>
          </a:xfrm>
          <a:custGeom>
            <a:avLst/>
            <a:gdLst/>
            <a:ahLst/>
            <a:cxnLst/>
            <a:rect l="l" t="t" r="r" b="b"/>
            <a:pathLst>
              <a:path w="22333" h="12936" extrusionOk="0">
                <a:moveTo>
                  <a:pt x="18799" y="1232"/>
                </a:moveTo>
                <a:cubicBezTo>
                  <a:pt x="19061" y="1232"/>
                  <a:pt x="19154" y="1602"/>
                  <a:pt x="19103" y="1892"/>
                </a:cubicBezTo>
                <a:cubicBezTo>
                  <a:pt x="19050" y="2224"/>
                  <a:pt x="18917" y="2543"/>
                  <a:pt x="18717" y="2809"/>
                </a:cubicBezTo>
                <a:cubicBezTo>
                  <a:pt x="18478" y="3088"/>
                  <a:pt x="18186" y="3327"/>
                  <a:pt x="17853" y="3487"/>
                </a:cubicBezTo>
                <a:cubicBezTo>
                  <a:pt x="17734" y="3553"/>
                  <a:pt x="16946" y="3711"/>
                  <a:pt x="16936" y="3726"/>
                </a:cubicBezTo>
                <a:lnTo>
                  <a:pt x="16936" y="3726"/>
                </a:lnTo>
                <a:cubicBezTo>
                  <a:pt x="17109" y="3234"/>
                  <a:pt x="17401" y="2849"/>
                  <a:pt x="17667" y="2397"/>
                </a:cubicBezTo>
                <a:lnTo>
                  <a:pt x="17680" y="2397"/>
                </a:lnTo>
                <a:cubicBezTo>
                  <a:pt x="17800" y="2171"/>
                  <a:pt x="17960" y="1945"/>
                  <a:pt x="18119" y="1745"/>
                </a:cubicBezTo>
                <a:cubicBezTo>
                  <a:pt x="18239" y="1599"/>
                  <a:pt x="18372" y="1453"/>
                  <a:pt x="18531" y="1333"/>
                </a:cubicBezTo>
                <a:cubicBezTo>
                  <a:pt x="18635" y="1262"/>
                  <a:pt x="18724" y="1232"/>
                  <a:pt x="18799" y="1232"/>
                </a:cubicBezTo>
                <a:close/>
                <a:moveTo>
                  <a:pt x="14291" y="1253"/>
                </a:moveTo>
                <a:cubicBezTo>
                  <a:pt x="14623" y="1253"/>
                  <a:pt x="14596" y="1666"/>
                  <a:pt x="14570" y="1905"/>
                </a:cubicBezTo>
                <a:cubicBezTo>
                  <a:pt x="14557" y="2024"/>
                  <a:pt x="14543" y="2131"/>
                  <a:pt x="14530" y="2237"/>
                </a:cubicBezTo>
                <a:cubicBezTo>
                  <a:pt x="14503" y="2463"/>
                  <a:pt x="14463" y="2663"/>
                  <a:pt x="14384" y="2875"/>
                </a:cubicBezTo>
                <a:cubicBezTo>
                  <a:pt x="14251" y="3380"/>
                  <a:pt x="14025" y="3872"/>
                  <a:pt x="13719" y="4311"/>
                </a:cubicBezTo>
                <a:cubicBezTo>
                  <a:pt x="13440" y="4683"/>
                  <a:pt x="12895" y="4976"/>
                  <a:pt x="12443" y="5108"/>
                </a:cubicBezTo>
                <a:cubicBezTo>
                  <a:pt x="12483" y="5095"/>
                  <a:pt x="12576" y="4430"/>
                  <a:pt x="12602" y="4351"/>
                </a:cubicBezTo>
                <a:cubicBezTo>
                  <a:pt x="12828" y="3473"/>
                  <a:pt x="13081" y="2503"/>
                  <a:pt x="13626" y="1745"/>
                </a:cubicBezTo>
                <a:cubicBezTo>
                  <a:pt x="13759" y="1546"/>
                  <a:pt x="14011" y="1253"/>
                  <a:pt x="14291" y="1253"/>
                </a:cubicBezTo>
                <a:close/>
                <a:moveTo>
                  <a:pt x="5703" y="3553"/>
                </a:moveTo>
                <a:cubicBezTo>
                  <a:pt x="6075" y="3553"/>
                  <a:pt x="6248" y="3872"/>
                  <a:pt x="6262" y="4205"/>
                </a:cubicBezTo>
                <a:cubicBezTo>
                  <a:pt x="6262" y="4617"/>
                  <a:pt x="6142" y="5029"/>
                  <a:pt x="5916" y="5374"/>
                </a:cubicBezTo>
                <a:cubicBezTo>
                  <a:pt x="5743" y="5627"/>
                  <a:pt x="5504" y="5826"/>
                  <a:pt x="5238" y="5973"/>
                </a:cubicBezTo>
                <a:cubicBezTo>
                  <a:pt x="5065" y="6092"/>
                  <a:pt x="4906" y="6198"/>
                  <a:pt x="4733" y="6305"/>
                </a:cubicBezTo>
                <a:cubicBezTo>
                  <a:pt x="4733" y="6292"/>
                  <a:pt x="4733" y="6292"/>
                  <a:pt x="4733" y="6278"/>
                </a:cubicBezTo>
                <a:cubicBezTo>
                  <a:pt x="4693" y="6145"/>
                  <a:pt x="4666" y="6012"/>
                  <a:pt x="4653" y="5879"/>
                </a:cubicBezTo>
                <a:cubicBezTo>
                  <a:pt x="4600" y="5507"/>
                  <a:pt x="4613" y="5122"/>
                  <a:pt x="4706" y="4750"/>
                </a:cubicBezTo>
                <a:lnTo>
                  <a:pt x="4720" y="4750"/>
                </a:lnTo>
                <a:cubicBezTo>
                  <a:pt x="4839" y="4351"/>
                  <a:pt x="5185" y="3566"/>
                  <a:pt x="5703" y="3553"/>
                </a:cubicBezTo>
                <a:close/>
                <a:moveTo>
                  <a:pt x="20810" y="4732"/>
                </a:moveTo>
                <a:cubicBezTo>
                  <a:pt x="20962" y="4732"/>
                  <a:pt x="21106" y="4821"/>
                  <a:pt x="21177" y="4962"/>
                </a:cubicBezTo>
                <a:cubicBezTo>
                  <a:pt x="21416" y="5388"/>
                  <a:pt x="21177" y="6318"/>
                  <a:pt x="21017" y="6624"/>
                </a:cubicBezTo>
                <a:cubicBezTo>
                  <a:pt x="20864" y="6867"/>
                  <a:pt x="20588" y="7023"/>
                  <a:pt x="20283" y="7023"/>
                </a:cubicBezTo>
                <a:cubicBezTo>
                  <a:pt x="20271" y="7023"/>
                  <a:pt x="20258" y="7023"/>
                  <a:pt x="20246" y="7023"/>
                </a:cubicBezTo>
                <a:cubicBezTo>
                  <a:pt x="20166" y="7023"/>
                  <a:pt x="19395" y="6890"/>
                  <a:pt x="19409" y="6850"/>
                </a:cubicBezTo>
                <a:cubicBezTo>
                  <a:pt x="19435" y="6345"/>
                  <a:pt x="19595" y="5866"/>
                  <a:pt x="19860" y="5454"/>
                </a:cubicBezTo>
                <a:lnTo>
                  <a:pt x="19874" y="5454"/>
                </a:lnTo>
                <a:cubicBezTo>
                  <a:pt x="20033" y="5175"/>
                  <a:pt x="20392" y="4750"/>
                  <a:pt x="20751" y="4736"/>
                </a:cubicBezTo>
                <a:cubicBezTo>
                  <a:pt x="20771" y="4733"/>
                  <a:pt x="20791" y="4732"/>
                  <a:pt x="20810" y="4732"/>
                </a:cubicBezTo>
                <a:close/>
                <a:moveTo>
                  <a:pt x="12452" y="6005"/>
                </a:moveTo>
                <a:cubicBezTo>
                  <a:pt x="12737" y="6005"/>
                  <a:pt x="12969" y="6338"/>
                  <a:pt x="13054" y="6571"/>
                </a:cubicBezTo>
                <a:cubicBezTo>
                  <a:pt x="13121" y="6744"/>
                  <a:pt x="13201" y="6996"/>
                  <a:pt x="13121" y="7182"/>
                </a:cubicBezTo>
                <a:lnTo>
                  <a:pt x="13108" y="7209"/>
                </a:lnTo>
                <a:cubicBezTo>
                  <a:pt x="13043" y="7316"/>
                  <a:pt x="12926" y="7354"/>
                  <a:pt x="12803" y="7354"/>
                </a:cubicBezTo>
                <a:cubicBezTo>
                  <a:pt x="12698" y="7354"/>
                  <a:pt x="12589" y="7325"/>
                  <a:pt x="12509" y="7289"/>
                </a:cubicBezTo>
                <a:cubicBezTo>
                  <a:pt x="12376" y="7195"/>
                  <a:pt x="12270" y="7076"/>
                  <a:pt x="12204" y="6930"/>
                </a:cubicBezTo>
                <a:cubicBezTo>
                  <a:pt x="12084" y="6664"/>
                  <a:pt x="12004" y="6105"/>
                  <a:pt x="12376" y="6012"/>
                </a:cubicBezTo>
                <a:cubicBezTo>
                  <a:pt x="12402" y="6007"/>
                  <a:pt x="12427" y="6005"/>
                  <a:pt x="12452" y="6005"/>
                </a:cubicBezTo>
                <a:close/>
                <a:moveTo>
                  <a:pt x="12004" y="7382"/>
                </a:moveTo>
                <a:lnTo>
                  <a:pt x="12004" y="7382"/>
                </a:lnTo>
                <a:cubicBezTo>
                  <a:pt x="11964" y="7461"/>
                  <a:pt x="12376" y="7714"/>
                  <a:pt x="12430" y="7740"/>
                </a:cubicBezTo>
                <a:cubicBezTo>
                  <a:pt x="12616" y="7834"/>
                  <a:pt x="12828" y="7873"/>
                  <a:pt x="13028" y="7887"/>
                </a:cubicBezTo>
                <a:cubicBezTo>
                  <a:pt x="13054" y="8192"/>
                  <a:pt x="12828" y="8605"/>
                  <a:pt x="12709" y="8884"/>
                </a:cubicBezTo>
                <a:cubicBezTo>
                  <a:pt x="12629" y="9057"/>
                  <a:pt x="12469" y="9495"/>
                  <a:pt x="12230" y="9522"/>
                </a:cubicBezTo>
                <a:cubicBezTo>
                  <a:pt x="12218" y="9523"/>
                  <a:pt x="12206" y="9523"/>
                  <a:pt x="12195" y="9523"/>
                </a:cubicBezTo>
                <a:cubicBezTo>
                  <a:pt x="11549" y="9523"/>
                  <a:pt x="11834" y="7708"/>
                  <a:pt x="12004" y="7382"/>
                </a:cubicBezTo>
                <a:close/>
                <a:moveTo>
                  <a:pt x="4533" y="10040"/>
                </a:moveTo>
                <a:cubicBezTo>
                  <a:pt x="4640" y="10107"/>
                  <a:pt x="4613" y="10412"/>
                  <a:pt x="4640" y="10519"/>
                </a:cubicBezTo>
                <a:cubicBezTo>
                  <a:pt x="4693" y="10824"/>
                  <a:pt x="4733" y="11130"/>
                  <a:pt x="4733" y="11436"/>
                </a:cubicBezTo>
                <a:cubicBezTo>
                  <a:pt x="4720" y="11808"/>
                  <a:pt x="4494" y="12127"/>
                  <a:pt x="4161" y="12273"/>
                </a:cubicBezTo>
                <a:cubicBezTo>
                  <a:pt x="4093" y="12302"/>
                  <a:pt x="4012" y="12317"/>
                  <a:pt x="3929" y="12317"/>
                </a:cubicBezTo>
                <a:cubicBezTo>
                  <a:pt x="3705" y="12317"/>
                  <a:pt x="3460" y="12215"/>
                  <a:pt x="3364" y="12021"/>
                </a:cubicBezTo>
                <a:cubicBezTo>
                  <a:pt x="3271" y="11808"/>
                  <a:pt x="3364" y="11516"/>
                  <a:pt x="3443" y="11316"/>
                </a:cubicBezTo>
                <a:cubicBezTo>
                  <a:pt x="3643" y="10824"/>
                  <a:pt x="4135" y="10359"/>
                  <a:pt x="4533" y="10040"/>
                </a:cubicBezTo>
                <a:close/>
                <a:moveTo>
                  <a:pt x="18916" y="0"/>
                </a:moveTo>
                <a:cubicBezTo>
                  <a:pt x="18798" y="0"/>
                  <a:pt x="18677" y="22"/>
                  <a:pt x="18558" y="70"/>
                </a:cubicBezTo>
                <a:cubicBezTo>
                  <a:pt x="17574" y="469"/>
                  <a:pt x="16949" y="1572"/>
                  <a:pt x="16511" y="2476"/>
                </a:cubicBezTo>
                <a:cubicBezTo>
                  <a:pt x="16072" y="3420"/>
                  <a:pt x="15700" y="4417"/>
                  <a:pt x="15421" y="5427"/>
                </a:cubicBezTo>
                <a:cubicBezTo>
                  <a:pt x="15248" y="5614"/>
                  <a:pt x="15088" y="5813"/>
                  <a:pt x="14915" y="5999"/>
                </a:cubicBezTo>
                <a:cubicBezTo>
                  <a:pt x="14756" y="6185"/>
                  <a:pt x="14583" y="6305"/>
                  <a:pt x="14424" y="6451"/>
                </a:cubicBezTo>
                <a:cubicBezTo>
                  <a:pt x="14304" y="6544"/>
                  <a:pt x="14198" y="6704"/>
                  <a:pt x="14038" y="6717"/>
                </a:cubicBezTo>
                <a:cubicBezTo>
                  <a:pt x="13985" y="6385"/>
                  <a:pt x="13905" y="6052"/>
                  <a:pt x="13653" y="5800"/>
                </a:cubicBezTo>
                <a:cubicBezTo>
                  <a:pt x="13461" y="5646"/>
                  <a:pt x="13227" y="5562"/>
                  <a:pt x="12987" y="5562"/>
                </a:cubicBezTo>
                <a:cubicBezTo>
                  <a:pt x="12921" y="5562"/>
                  <a:pt x="12854" y="5568"/>
                  <a:pt x="12788" y="5581"/>
                </a:cubicBezTo>
                <a:lnTo>
                  <a:pt x="12788" y="5581"/>
                </a:lnTo>
                <a:cubicBezTo>
                  <a:pt x="13172" y="5485"/>
                  <a:pt x="13542" y="5319"/>
                  <a:pt x="13865" y="5095"/>
                </a:cubicBezTo>
                <a:cubicBezTo>
                  <a:pt x="14264" y="4776"/>
                  <a:pt x="14610" y="4391"/>
                  <a:pt x="14876" y="3952"/>
                </a:cubicBezTo>
                <a:cubicBezTo>
                  <a:pt x="15301" y="3301"/>
                  <a:pt x="15460" y="2490"/>
                  <a:pt x="15314" y="1719"/>
                </a:cubicBezTo>
                <a:cubicBezTo>
                  <a:pt x="15261" y="1333"/>
                  <a:pt x="15035" y="974"/>
                  <a:pt x="14703" y="762"/>
                </a:cubicBezTo>
                <a:cubicBezTo>
                  <a:pt x="14504" y="652"/>
                  <a:pt x="14283" y="599"/>
                  <a:pt x="14063" y="599"/>
                </a:cubicBezTo>
                <a:cubicBezTo>
                  <a:pt x="13858" y="599"/>
                  <a:pt x="13653" y="645"/>
                  <a:pt x="13466" y="735"/>
                </a:cubicBezTo>
                <a:cubicBezTo>
                  <a:pt x="12390" y="1426"/>
                  <a:pt x="11991" y="2702"/>
                  <a:pt x="11645" y="3859"/>
                </a:cubicBezTo>
                <a:cubicBezTo>
                  <a:pt x="11393" y="4643"/>
                  <a:pt x="11193" y="5454"/>
                  <a:pt x="11047" y="6265"/>
                </a:cubicBezTo>
                <a:cubicBezTo>
                  <a:pt x="10981" y="6664"/>
                  <a:pt x="10888" y="7076"/>
                  <a:pt x="10834" y="7488"/>
                </a:cubicBezTo>
                <a:lnTo>
                  <a:pt x="10768" y="7554"/>
                </a:lnTo>
                <a:cubicBezTo>
                  <a:pt x="10409" y="7913"/>
                  <a:pt x="10117" y="8339"/>
                  <a:pt x="9744" y="8684"/>
                </a:cubicBezTo>
                <a:cubicBezTo>
                  <a:pt x="9518" y="8897"/>
                  <a:pt x="9346" y="9163"/>
                  <a:pt x="9093" y="9336"/>
                </a:cubicBezTo>
                <a:cubicBezTo>
                  <a:pt x="9015" y="9394"/>
                  <a:pt x="8923" y="9431"/>
                  <a:pt x="8832" y="9431"/>
                </a:cubicBezTo>
                <a:cubicBezTo>
                  <a:pt x="8799" y="9431"/>
                  <a:pt x="8766" y="9426"/>
                  <a:pt x="8734" y="9415"/>
                </a:cubicBezTo>
                <a:cubicBezTo>
                  <a:pt x="8548" y="9349"/>
                  <a:pt x="8561" y="9176"/>
                  <a:pt x="8588" y="9017"/>
                </a:cubicBezTo>
                <a:cubicBezTo>
                  <a:pt x="8628" y="8644"/>
                  <a:pt x="8694" y="8286"/>
                  <a:pt x="8814" y="7927"/>
                </a:cubicBezTo>
                <a:cubicBezTo>
                  <a:pt x="8867" y="7740"/>
                  <a:pt x="8933" y="7554"/>
                  <a:pt x="8987" y="7368"/>
                </a:cubicBezTo>
                <a:cubicBezTo>
                  <a:pt x="9133" y="6956"/>
                  <a:pt x="9213" y="6504"/>
                  <a:pt x="9239" y="6052"/>
                </a:cubicBezTo>
                <a:cubicBezTo>
                  <a:pt x="9239" y="5999"/>
                  <a:pt x="9239" y="5933"/>
                  <a:pt x="9226" y="5879"/>
                </a:cubicBezTo>
                <a:cubicBezTo>
                  <a:pt x="9217" y="5763"/>
                  <a:pt x="9088" y="5707"/>
                  <a:pt x="8947" y="5707"/>
                </a:cubicBezTo>
                <a:cubicBezTo>
                  <a:pt x="8879" y="5707"/>
                  <a:pt x="8808" y="5720"/>
                  <a:pt x="8747" y="5747"/>
                </a:cubicBezTo>
                <a:cubicBezTo>
                  <a:pt x="8521" y="5879"/>
                  <a:pt x="8295" y="6039"/>
                  <a:pt x="8096" y="6212"/>
                </a:cubicBezTo>
                <a:cubicBezTo>
                  <a:pt x="7139" y="6943"/>
                  <a:pt x="6235" y="7727"/>
                  <a:pt x="5384" y="8578"/>
                </a:cubicBezTo>
                <a:cubicBezTo>
                  <a:pt x="5318" y="8379"/>
                  <a:pt x="5251" y="8179"/>
                  <a:pt x="5198" y="7980"/>
                </a:cubicBezTo>
                <a:cubicBezTo>
                  <a:pt x="5145" y="7780"/>
                  <a:pt x="5078" y="7568"/>
                  <a:pt x="5025" y="7355"/>
                </a:cubicBezTo>
                <a:cubicBezTo>
                  <a:pt x="4999" y="7249"/>
                  <a:pt x="4866" y="7009"/>
                  <a:pt x="4959" y="6903"/>
                </a:cubicBezTo>
                <a:cubicBezTo>
                  <a:pt x="4985" y="6876"/>
                  <a:pt x="5012" y="6863"/>
                  <a:pt x="5052" y="6850"/>
                </a:cubicBezTo>
                <a:cubicBezTo>
                  <a:pt x="5092" y="6823"/>
                  <a:pt x="5132" y="6810"/>
                  <a:pt x="5158" y="6783"/>
                </a:cubicBezTo>
                <a:cubicBezTo>
                  <a:pt x="5411" y="6650"/>
                  <a:pt x="5663" y="6544"/>
                  <a:pt x="5916" y="6398"/>
                </a:cubicBezTo>
                <a:cubicBezTo>
                  <a:pt x="6089" y="6292"/>
                  <a:pt x="6275" y="6172"/>
                  <a:pt x="6448" y="6052"/>
                </a:cubicBezTo>
                <a:cubicBezTo>
                  <a:pt x="6620" y="5946"/>
                  <a:pt x="6780" y="5813"/>
                  <a:pt x="6926" y="5667"/>
                </a:cubicBezTo>
                <a:cubicBezTo>
                  <a:pt x="7033" y="5534"/>
                  <a:pt x="7126" y="5388"/>
                  <a:pt x="7205" y="5228"/>
                </a:cubicBezTo>
                <a:cubicBezTo>
                  <a:pt x="7471" y="4776"/>
                  <a:pt x="7564" y="4018"/>
                  <a:pt x="7166" y="3606"/>
                </a:cubicBezTo>
                <a:cubicBezTo>
                  <a:pt x="7059" y="3500"/>
                  <a:pt x="6940" y="3394"/>
                  <a:pt x="6820" y="3301"/>
                </a:cubicBezTo>
                <a:cubicBezTo>
                  <a:pt x="6687" y="3221"/>
                  <a:pt x="6527" y="3154"/>
                  <a:pt x="6381" y="3128"/>
                </a:cubicBezTo>
                <a:cubicBezTo>
                  <a:pt x="6226" y="3099"/>
                  <a:pt x="6071" y="3085"/>
                  <a:pt x="5917" y="3085"/>
                </a:cubicBezTo>
                <a:cubicBezTo>
                  <a:pt x="5425" y="3085"/>
                  <a:pt x="4949" y="3230"/>
                  <a:pt x="4533" y="3513"/>
                </a:cubicBezTo>
                <a:cubicBezTo>
                  <a:pt x="4068" y="3885"/>
                  <a:pt x="3856" y="4563"/>
                  <a:pt x="3802" y="5135"/>
                </a:cubicBezTo>
                <a:cubicBezTo>
                  <a:pt x="3776" y="5414"/>
                  <a:pt x="3789" y="5693"/>
                  <a:pt x="3789" y="5973"/>
                </a:cubicBezTo>
                <a:cubicBezTo>
                  <a:pt x="3789" y="6252"/>
                  <a:pt x="3802" y="6544"/>
                  <a:pt x="3842" y="6823"/>
                </a:cubicBezTo>
                <a:cubicBezTo>
                  <a:pt x="3723" y="6916"/>
                  <a:pt x="3616" y="7036"/>
                  <a:pt x="3510" y="7116"/>
                </a:cubicBezTo>
                <a:cubicBezTo>
                  <a:pt x="3178" y="7408"/>
                  <a:pt x="2845" y="7714"/>
                  <a:pt x="2539" y="8033"/>
                </a:cubicBezTo>
                <a:cubicBezTo>
                  <a:pt x="2234" y="8365"/>
                  <a:pt x="1915" y="8698"/>
                  <a:pt x="1596" y="8990"/>
                </a:cubicBezTo>
                <a:cubicBezTo>
                  <a:pt x="1528" y="9058"/>
                  <a:pt x="1397" y="9189"/>
                  <a:pt x="1290" y="9189"/>
                </a:cubicBezTo>
                <a:cubicBezTo>
                  <a:pt x="1250" y="9189"/>
                  <a:pt x="1213" y="9170"/>
                  <a:pt x="1184" y="9123"/>
                </a:cubicBezTo>
                <a:cubicBezTo>
                  <a:pt x="1144" y="8990"/>
                  <a:pt x="1130" y="8857"/>
                  <a:pt x="1157" y="8724"/>
                </a:cubicBezTo>
                <a:cubicBezTo>
                  <a:pt x="1170" y="8511"/>
                  <a:pt x="1197" y="8312"/>
                  <a:pt x="1223" y="8099"/>
                </a:cubicBezTo>
                <a:cubicBezTo>
                  <a:pt x="1317" y="7541"/>
                  <a:pt x="1476" y="6983"/>
                  <a:pt x="1542" y="6411"/>
                </a:cubicBezTo>
                <a:cubicBezTo>
                  <a:pt x="1582" y="6132"/>
                  <a:pt x="1649" y="5866"/>
                  <a:pt x="1675" y="5600"/>
                </a:cubicBezTo>
                <a:cubicBezTo>
                  <a:pt x="1702" y="5441"/>
                  <a:pt x="1729" y="5295"/>
                  <a:pt x="1729" y="5135"/>
                </a:cubicBezTo>
                <a:cubicBezTo>
                  <a:pt x="1729" y="5042"/>
                  <a:pt x="1755" y="4949"/>
                  <a:pt x="1675" y="4882"/>
                </a:cubicBezTo>
                <a:cubicBezTo>
                  <a:pt x="1596" y="4829"/>
                  <a:pt x="1516" y="4803"/>
                  <a:pt x="1436" y="4789"/>
                </a:cubicBezTo>
                <a:cubicBezTo>
                  <a:pt x="1303" y="4736"/>
                  <a:pt x="1170" y="4696"/>
                  <a:pt x="1037" y="4670"/>
                </a:cubicBezTo>
                <a:cubicBezTo>
                  <a:pt x="973" y="4641"/>
                  <a:pt x="905" y="4628"/>
                  <a:pt x="838" y="4628"/>
                </a:cubicBezTo>
                <a:cubicBezTo>
                  <a:pt x="779" y="4628"/>
                  <a:pt x="721" y="4638"/>
                  <a:pt x="665" y="4656"/>
                </a:cubicBezTo>
                <a:cubicBezTo>
                  <a:pt x="532" y="4723"/>
                  <a:pt x="452" y="4856"/>
                  <a:pt x="426" y="4989"/>
                </a:cubicBezTo>
                <a:cubicBezTo>
                  <a:pt x="413" y="5055"/>
                  <a:pt x="413" y="5122"/>
                  <a:pt x="399" y="5175"/>
                </a:cubicBezTo>
                <a:cubicBezTo>
                  <a:pt x="346" y="5374"/>
                  <a:pt x="320" y="5574"/>
                  <a:pt x="293" y="5786"/>
                </a:cubicBezTo>
                <a:cubicBezTo>
                  <a:pt x="240" y="6119"/>
                  <a:pt x="226" y="6451"/>
                  <a:pt x="173" y="6757"/>
                </a:cubicBezTo>
                <a:cubicBezTo>
                  <a:pt x="67" y="7382"/>
                  <a:pt x="14" y="8006"/>
                  <a:pt x="14" y="8631"/>
                </a:cubicBezTo>
                <a:cubicBezTo>
                  <a:pt x="0" y="9017"/>
                  <a:pt x="54" y="9415"/>
                  <a:pt x="187" y="9774"/>
                </a:cubicBezTo>
                <a:cubicBezTo>
                  <a:pt x="280" y="10014"/>
                  <a:pt x="506" y="10186"/>
                  <a:pt x="771" y="10213"/>
                </a:cubicBezTo>
                <a:cubicBezTo>
                  <a:pt x="787" y="10215"/>
                  <a:pt x="803" y="10216"/>
                  <a:pt x="819" y="10216"/>
                </a:cubicBezTo>
                <a:cubicBezTo>
                  <a:pt x="1014" y="10216"/>
                  <a:pt x="1198" y="10072"/>
                  <a:pt x="1370" y="9974"/>
                </a:cubicBezTo>
                <a:cubicBezTo>
                  <a:pt x="1888" y="9655"/>
                  <a:pt x="2274" y="9189"/>
                  <a:pt x="2712" y="8764"/>
                </a:cubicBezTo>
                <a:cubicBezTo>
                  <a:pt x="2898" y="8591"/>
                  <a:pt x="3045" y="8379"/>
                  <a:pt x="3231" y="8179"/>
                </a:cubicBezTo>
                <a:cubicBezTo>
                  <a:pt x="3404" y="7993"/>
                  <a:pt x="3590" y="7834"/>
                  <a:pt x="3762" y="7647"/>
                </a:cubicBezTo>
                <a:cubicBezTo>
                  <a:pt x="3829" y="7594"/>
                  <a:pt x="3895" y="7528"/>
                  <a:pt x="3962" y="7461"/>
                </a:cubicBezTo>
                <a:cubicBezTo>
                  <a:pt x="4015" y="7701"/>
                  <a:pt x="4068" y="7940"/>
                  <a:pt x="4135" y="8179"/>
                </a:cubicBezTo>
                <a:lnTo>
                  <a:pt x="4148" y="8232"/>
                </a:lnTo>
                <a:cubicBezTo>
                  <a:pt x="4254" y="8498"/>
                  <a:pt x="4321" y="8777"/>
                  <a:pt x="4361" y="9057"/>
                </a:cubicBezTo>
                <a:cubicBezTo>
                  <a:pt x="4374" y="9243"/>
                  <a:pt x="4401" y="9176"/>
                  <a:pt x="4281" y="9296"/>
                </a:cubicBezTo>
                <a:cubicBezTo>
                  <a:pt x="3975" y="9602"/>
                  <a:pt x="3590" y="9841"/>
                  <a:pt x="3284" y="10160"/>
                </a:cubicBezTo>
                <a:cubicBezTo>
                  <a:pt x="2925" y="10545"/>
                  <a:pt x="2672" y="10957"/>
                  <a:pt x="2633" y="11489"/>
                </a:cubicBezTo>
                <a:cubicBezTo>
                  <a:pt x="2606" y="11821"/>
                  <a:pt x="2699" y="12154"/>
                  <a:pt x="2912" y="12406"/>
                </a:cubicBezTo>
                <a:cubicBezTo>
                  <a:pt x="3218" y="12777"/>
                  <a:pt x="3592" y="12936"/>
                  <a:pt x="3982" y="12936"/>
                </a:cubicBezTo>
                <a:cubicBezTo>
                  <a:pt x="4404" y="12936"/>
                  <a:pt x="4844" y="12750"/>
                  <a:pt x="5238" y="12446"/>
                </a:cubicBezTo>
                <a:cubicBezTo>
                  <a:pt x="6155" y="11728"/>
                  <a:pt x="5730" y="10120"/>
                  <a:pt x="5557" y="9189"/>
                </a:cubicBezTo>
                <a:cubicBezTo>
                  <a:pt x="5783" y="9003"/>
                  <a:pt x="5996" y="8791"/>
                  <a:pt x="6182" y="8551"/>
                </a:cubicBezTo>
                <a:lnTo>
                  <a:pt x="6275" y="8445"/>
                </a:lnTo>
                <a:cubicBezTo>
                  <a:pt x="6541" y="8192"/>
                  <a:pt x="6820" y="7940"/>
                  <a:pt x="7126" y="7714"/>
                </a:cubicBezTo>
                <a:cubicBezTo>
                  <a:pt x="7405" y="7475"/>
                  <a:pt x="7684" y="7249"/>
                  <a:pt x="7963" y="7023"/>
                </a:cubicBezTo>
                <a:lnTo>
                  <a:pt x="7963" y="7023"/>
                </a:lnTo>
                <a:cubicBezTo>
                  <a:pt x="7937" y="7328"/>
                  <a:pt x="7883" y="7634"/>
                  <a:pt x="7804" y="7940"/>
                </a:cubicBezTo>
                <a:cubicBezTo>
                  <a:pt x="7764" y="8099"/>
                  <a:pt x="7737" y="8272"/>
                  <a:pt x="7711" y="8432"/>
                </a:cubicBezTo>
                <a:cubicBezTo>
                  <a:pt x="7671" y="8857"/>
                  <a:pt x="7591" y="9282"/>
                  <a:pt x="7671" y="9695"/>
                </a:cubicBezTo>
                <a:cubicBezTo>
                  <a:pt x="7735" y="10051"/>
                  <a:pt x="8046" y="10293"/>
                  <a:pt x="8381" y="10293"/>
                </a:cubicBezTo>
                <a:cubicBezTo>
                  <a:pt x="8458" y="10293"/>
                  <a:pt x="8537" y="10280"/>
                  <a:pt x="8614" y="10253"/>
                </a:cubicBezTo>
                <a:cubicBezTo>
                  <a:pt x="9093" y="10107"/>
                  <a:pt x="9412" y="9641"/>
                  <a:pt x="9731" y="9282"/>
                </a:cubicBezTo>
                <a:cubicBezTo>
                  <a:pt x="9837" y="9176"/>
                  <a:pt x="10382" y="8578"/>
                  <a:pt x="10755" y="8073"/>
                </a:cubicBezTo>
                <a:lnTo>
                  <a:pt x="10755" y="8073"/>
                </a:lnTo>
                <a:cubicBezTo>
                  <a:pt x="10741" y="8259"/>
                  <a:pt x="10728" y="8432"/>
                  <a:pt x="10755" y="8605"/>
                </a:cubicBezTo>
                <a:cubicBezTo>
                  <a:pt x="10808" y="9203"/>
                  <a:pt x="11180" y="9894"/>
                  <a:pt x="11792" y="10080"/>
                </a:cubicBezTo>
                <a:cubicBezTo>
                  <a:pt x="11920" y="10122"/>
                  <a:pt x="12049" y="10142"/>
                  <a:pt x="12176" y="10142"/>
                </a:cubicBezTo>
                <a:cubicBezTo>
                  <a:pt x="12731" y="10142"/>
                  <a:pt x="13244" y="9767"/>
                  <a:pt x="13493" y="9269"/>
                </a:cubicBezTo>
                <a:cubicBezTo>
                  <a:pt x="13639" y="8990"/>
                  <a:pt x="13746" y="8698"/>
                  <a:pt x="13825" y="8405"/>
                </a:cubicBezTo>
                <a:cubicBezTo>
                  <a:pt x="13879" y="8126"/>
                  <a:pt x="13932" y="7860"/>
                  <a:pt x="14011" y="7581"/>
                </a:cubicBezTo>
                <a:cubicBezTo>
                  <a:pt x="14038" y="7515"/>
                  <a:pt x="14038" y="7528"/>
                  <a:pt x="14091" y="7488"/>
                </a:cubicBezTo>
                <a:cubicBezTo>
                  <a:pt x="14158" y="7475"/>
                  <a:pt x="14224" y="7435"/>
                  <a:pt x="14277" y="7395"/>
                </a:cubicBezTo>
                <a:cubicBezTo>
                  <a:pt x="14344" y="7342"/>
                  <a:pt x="14410" y="7289"/>
                  <a:pt x="14490" y="7235"/>
                </a:cubicBezTo>
                <a:cubicBezTo>
                  <a:pt x="14743" y="7036"/>
                  <a:pt x="14969" y="6797"/>
                  <a:pt x="15168" y="6544"/>
                </a:cubicBezTo>
                <a:lnTo>
                  <a:pt x="15168" y="6544"/>
                </a:lnTo>
                <a:cubicBezTo>
                  <a:pt x="15035" y="7249"/>
                  <a:pt x="15008" y="7980"/>
                  <a:pt x="15102" y="8684"/>
                </a:cubicBezTo>
                <a:cubicBezTo>
                  <a:pt x="15168" y="9163"/>
                  <a:pt x="15328" y="10133"/>
                  <a:pt x="15859" y="10306"/>
                </a:cubicBezTo>
                <a:cubicBezTo>
                  <a:pt x="15967" y="10344"/>
                  <a:pt x="16081" y="10360"/>
                  <a:pt x="16197" y="10360"/>
                </a:cubicBezTo>
                <a:cubicBezTo>
                  <a:pt x="16740" y="10360"/>
                  <a:pt x="17341" y="9994"/>
                  <a:pt x="17680" y="9655"/>
                </a:cubicBezTo>
                <a:cubicBezTo>
                  <a:pt x="17747" y="9588"/>
                  <a:pt x="17813" y="9535"/>
                  <a:pt x="17893" y="9482"/>
                </a:cubicBezTo>
                <a:cubicBezTo>
                  <a:pt x="17920" y="9562"/>
                  <a:pt x="17946" y="9641"/>
                  <a:pt x="17973" y="9721"/>
                </a:cubicBezTo>
                <a:cubicBezTo>
                  <a:pt x="18092" y="10080"/>
                  <a:pt x="18318" y="10373"/>
                  <a:pt x="18624" y="10585"/>
                </a:cubicBezTo>
                <a:cubicBezTo>
                  <a:pt x="18829" y="10714"/>
                  <a:pt x="19060" y="10783"/>
                  <a:pt x="19295" y="10783"/>
                </a:cubicBezTo>
                <a:cubicBezTo>
                  <a:pt x="19351" y="10783"/>
                  <a:pt x="19406" y="10779"/>
                  <a:pt x="19462" y="10771"/>
                </a:cubicBezTo>
                <a:cubicBezTo>
                  <a:pt x="19993" y="10731"/>
                  <a:pt x="20499" y="10532"/>
                  <a:pt x="20924" y="10213"/>
                </a:cubicBezTo>
                <a:cubicBezTo>
                  <a:pt x="21256" y="9960"/>
                  <a:pt x="21522" y="9628"/>
                  <a:pt x="21695" y="9256"/>
                </a:cubicBezTo>
                <a:cubicBezTo>
                  <a:pt x="21743" y="9089"/>
                  <a:pt x="21929" y="8624"/>
                  <a:pt x="21662" y="8624"/>
                </a:cubicBezTo>
                <a:cubicBezTo>
                  <a:pt x="21631" y="8624"/>
                  <a:pt x="21593" y="8631"/>
                  <a:pt x="21549" y="8644"/>
                </a:cubicBezTo>
                <a:cubicBezTo>
                  <a:pt x="21256" y="8737"/>
                  <a:pt x="21097" y="9057"/>
                  <a:pt x="20911" y="9282"/>
                </a:cubicBezTo>
                <a:cubicBezTo>
                  <a:pt x="20685" y="9522"/>
                  <a:pt x="20432" y="9814"/>
                  <a:pt x="20100" y="9907"/>
                </a:cubicBezTo>
                <a:cubicBezTo>
                  <a:pt x="19993" y="9956"/>
                  <a:pt x="19883" y="9979"/>
                  <a:pt x="19775" y="9979"/>
                </a:cubicBezTo>
                <a:cubicBezTo>
                  <a:pt x="19390" y="9979"/>
                  <a:pt x="19044" y="9685"/>
                  <a:pt x="19023" y="9269"/>
                </a:cubicBezTo>
                <a:cubicBezTo>
                  <a:pt x="18983" y="8950"/>
                  <a:pt x="18983" y="8631"/>
                  <a:pt x="19023" y="8312"/>
                </a:cubicBezTo>
                <a:cubicBezTo>
                  <a:pt x="19050" y="8099"/>
                  <a:pt x="19023" y="7820"/>
                  <a:pt x="19143" y="7634"/>
                </a:cubicBezTo>
                <a:cubicBezTo>
                  <a:pt x="19262" y="7687"/>
                  <a:pt x="19382" y="7740"/>
                  <a:pt x="19515" y="7780"/>
                </a:cubicBezTo>
                <a:cubicBezTo>
                  <a:pt x="19760" y="7843"/>
                  <a:pt x="19978" y="7882"/>
                  <a:pt x="20190" y="7882"/>
                </a:cubicBezTo>
                <a:cubicBezTo>
                  <a:pt x="20427" y="7882"/>
                  <a:pt x="20658" y="7833"/>
                  <a:pt x="20911" y="7714"/>
                </a:cubicBezTo>
                <a:cubicBezTo>
                  <a:pt x="21243" y="7541"/>
                  <a:pt x="21509" y="7262"/>
                  <a:pt x="21682" y="6930"/>
                </a:cubicBezTo>
                <a:cubicBezTo>
                  <a:pt x="22054" y="6265"/>
                  <a:pt x="22333" y="4989"/>
                  <a:pt x="21668" y="4404"/>
                </a:cubicBezTo>
                <a:cubicBezTo>
                  <a:pt x="21343" y="4133"/>
                  <a:pt x="20942" y="3997"/>
                  <a:pt x="20541" y="3997"/>
                </a:cubicBezTo>
                <a:cubicBezTo>
                  <a:pt x="20155" y="3997"/>
                  <a:pt x="19768" y="4123"/>
                  <a:pt x="19448" y="4377"/>
                </a:cubicBezTo>
                <a:cubicBezTo>
                  <a:pt x="18571" y="5135"/>
                  <a:pt x="18239" y="6238"/>
                  <a:pt x="17946" y="7315"/>
                </a:cubicBezTo>
                <a:cubicBezTo>
                  <a:pt x="17813" y="7780"/>
                  <a:pt x="17747" y="8272"/>
                  <a:pt x="17773" y="8751"/>
                </a:cubicBezTo>
                <a:lnTo>
                  <a:pt x="17680" y="8884"/>
                </a:lnTo>
                <a:cubicBezTo>
                  <a:pt x="17454" y="9189"/>
                  <a:pt x="17002" y="9708"/>
                  <a:pt x="16577" y="9708"/>
                </a:cubicBezTo>
                <a:cubicBezTo>
                  <a:pt x="16032" y="9708"/>
                  <a:pt x="16005" y="8737"/>
                  <a:pt x="15992" y="8379"/>
                </a:cubicBezTo>
                <a:cubicBezTo>
                  <a:pt x="15992" y="8020"/>
                  <a:pt x="16019" y="7647"/>
                  <a:pt x="16099" y="7289"/>
                </a:cubicBezTo>
                <a:cubicBezTo>
                  <a:pt x="16285" y="6464"/>
                  <a:pt x="16431" y="5627"/>
                  <a:pt x="16657" y="4816"/>
                </a:cubicBezTo>
                <a:cubicBezTo>
                  <a:pt x="16737" y="4563"/>
                  <a:pt x="16723" y="4510"/>
                  <a:pt x="16989" y="4484"/>
                </a:cubicBezTo>
                <a:lnTo>
                  <a:pt x="17082" y="4484"/>
                </a:lnTo>
                <a:cubicBezTo>
                  <a:pt x="17827" y="4404"/>
                  <a:pt x="18372" y="4258"/>
                  <a:pt x="18930" y="3686"/>
                </a:cubicBezTo>
                <a:cubicBezTo>
                  <a:pt x="19409" y="3208"/>
                  <a:pt x="19807" y="2809"/>
                  <a:pt x="20007" y="2144"/>
                </a:cubicBezTo>
                <a:cubicBezTo>
                  <a:pt x="20180" y="1652"/>
                  <a:pt x="20140" y="1107"/>
                  <a:pt x="19887" y="655"/>
                </a:cubicBezTo>
                <a:cubicBezTo>
                  <a:pt x="19691" y="264"/>
                  <a:pt x="19320" y="0"/>
                  <a:pt x="18916" y="0"/>
                </a:cubicBezTo>
                <a:close/>
              </a:path>
            </a:pathLst>
          </a:custGeom>
          <a:solidFill>
            <a:srgbClr val="EE73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8" name="Google Shape;1628;p35"/>
          <p:cNvSpPr/>
          <p:nvPr/>
        </p:nvSpPr>
        <p:spPr>
          <a:xfrm>
            <a:off x="2367486" y="3959913"/>
            <a:ext cx="166033" cy="164703"/>
          </a:xfrm>
          <a:custGeom>
            <a:avLst/>
            <a:gdLst/>
            <a:ahLst/>
            <a:cxnLst/>
            <a:rect l="l" t="t" r="r" b="b"/>
            <a:pathLst>
              <a:path w="1623" h="1610" extrusionOk="0">
                <a:moveTo>
                  <a:pt x="1622" y="811"/>
                </a:moveTo>
                <a:cubicBezTo>
                  <a:pt x="1622" y="1250"/>
                  <a:pt x="1263" y="1609"/>
                  <a:pt x="811" y="1609"/>
                </a:cubicBezTo>
                <a:cubicBezTo>
                  <a:pt x="359" y="1609"/>
                  <a:pt x="0" y="1250"/>
                  <a:pt x="0" y="811"/>
                </a:cubicBezTo>
                <a:cubicBezTo>
                  <a:pt x="0" y="359"/>
                  <a:pt x="359" y="1"/>
                  <a:pt x="811" y="1"/>
                </a:cubicBezTo>
                <a:cubicBezTo>
                  <a:pt x="1263" y="1"/>
                  <a:pt x="1622" y="359"/>
                  <a:pt x="1622" y="811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9" name="Google Shape;1629;p35"/>
          <p:cNvGrpSpPr/>
          <p:nvPr/>
        </p:nvGrpSpPr>
        <p:grpSpPr>
          <a:xfrm>
            <a:off x="469139" y="3537013"/>
            <a:ext cx="3324936" cy="1456546"/>
            <a:chOff x="469139" y="3537013"/>
            <a:chExt cx="3324936" cy="1456546"/>
          </a:xfrm>
        </p:grpSpPr>
        <p:sp>
          <p:nvSpPr>
            <p:cNvPr id="1630" name="Google Shape;1630;p35"/>
            <p:cNvSpPr/>
            <p:nvPr/>
          </p:nvSpPr>
          <p:spPr>
            <a:xfrm>
              <a:off x="1505317" y="3629491"/>
              <a:ext cx="2288758" cy="1364068"/>
            </a:xfrm>
            <a:custGeom>
              <a:avLst/>
              <a:gdLst/>
              <a:ahLst/>
              <a:cxnLst/>
              <a:rect l="l" t="t" r="r" b="b"/>
              <a:pathLst>
                <a:path w="22373" h="13334" extrusionOk="0">
                  <a:moveTo>
                    <a:pt x="21589" y="8800"/>
                  </a:moveTo>
                  <a:cubicBezTo>
                    <a:pt x="21296" y="8880"/>
                    <a:pt x="21137" y="9212"/>
                    <a:pt x="20951" y="9425"/>
                  </a:cubicBezTo>
                  <a:cubicBezTo>
                    <a:pt x="20725" y="9678"/>
                    <a:pt x="20472" y="9957"/>
                    <a:pt x="20140" y="10050"/>
                  </a:cubicBezTo>
                  <a:cubicBezTo>
                    <a:pt x="19648" y="10276"/>
                    <a:pt x="19090" y="9944"/>
                    <a:pt x="19063" y="9412"/>
                  </a:cubicBezTo>
                  <a:cubicBezTo>
                    <a:pt x="19023" y="9093"/>
                    <a:pt x="19023" y="8774"/>
                    <a:pt x="19063" y="8468"/>
                  </a:cubicBezTo>
                  <a:cubicBezTo>
                    <a:pt x="19090" y="8242"/>
                    <a:pt x="19063" y="7963"/>
                    <a:pt x="19183" y="7777"/>
                  </a:cubicBezTo>
                  <a:cubicBezTo>
                    <a:pt x="19302" y="7830"/>
                    <a:pt x="19422" y="7883"/>
                    <a:pt x="19555" y="7923"/>
                  </a:cubicBezTo>
                  <a:cubicBezTo>
                    <a:pt x="20073" y="8056"/>
                    <a:pt x="20472" y="8083"/>
                    <a:pt x="20951" y="7857"/>
                  </a:cubicBezTo>
                  <a:cubicBezTo>
                    <a:pt x="21283" y="7684"/>
                    <a:pt x="21549" y="7418"/>
                    <a:pt x="21722" y="7086"/>
                  </a:cubicBezTo>
                  <a:cubicBezTo>
                    <a:pt x="22094" y="6421"/>
                    <a:pt x="22373" y="5131"/>
                    <a:pt x="21708" y="4560"/>
                  </a:cubicBezTo>
                  <a:cubicBezTo>
                    <a:pt x="21070" y="4015"/>
                    <a:pt x="20140" y="4015"/>
                    <a:pt x="19488" y="4533"/>
                  </a:cubicBezTo>
                  <a:cubicBezTo>
                    <a:pt x="18611" y="5278"/>
                    <a:pt x="18279" y="6381"/>
                    <a:pt x="17986" y="7458"/>
                  </a:cubicBezTo>
                  <a:cubicBezTo>
                    <a:pt x="17853" y="7923"/>
                    <a:pt x="17787" y="8415"/>
                    <a:pt x="17813" y="8907"/>
                  </a:cubicBezTo>
                  <a:lnTo>
                    <a:pt x="17720" y="9026"/>
                  </a:lnTo>
                  <a:cubicBezTo>
                    <a:pt x="17494" y="9332"/>
                    <a:pt x="17042" y="9851"/>
                    <a:pt x="16617" y="9851"/>
                  </a:cubicBezTo>
                  <a:cubicBezTo>
                    <a:pt x="16072" y="9851"/>
                    <a:pt x="16045" y="8893"/>
                    <a:pt x="16032" y="8521"/>
                  </a:cubicBezTo>
                  <a:cubicBezTo>
                    <a:pt x="16032" y="8149"/>
                    <a:pt x="16059" y="7790"/>
                    <a:pt x="16139" y="7431"/>
                  </a:cubicBezTo>
                  <a:cubicBezTo>
                    <a:pt x="16325" y="6607"/>
                    <a:pt x="16471" y="5770"/>
                    <a:pt x="16697" y="4959"/>
                  </a:cubicBezTo>
                  <a:cubicBezTo>
                    <a:pt x="16777" y="4693"/>
                    <a:pt x="16763" y="4653"/>
                    <a:pt x="17029" y="4626"/>
                  </a:cubicBezTo>
                  <a:lnTo>
                    <a:pt x="17122" y="4626"/>
                  </a:lnTo>
                  <a:cubicBezTo>
                    <a:pt x="17867" y="4547"/>
                    <a:pt x="18412" y="4387"/>
                    <a:pt x="18970" y="3829"/>
                  </a:cubicBezTo>
                  <a:cubicBezTo>
                    <a:pt x="19449" y="3350"/>
                    <a:pt x="19847" y="2951"/>
                    <a:pt x="20047" y="2287"/>
                  </a:cubicBezTo>
                  <a:cubicBezTo>
                    <a:pt x="20220" y="1795"/>
                    <a:pt x="20180" y="1250"/>
                    <a:pt x="19927" y="785"/>
                  </a:cubicBezTo>
                  <a:cubicBezTo>
                    <a:pt x="19674" y="293"/>
                    <a:pt x="19129" y="0"/>
                    <a:pt x="18598" y="213"/>
                  </a:cubicBezTo>
                  <a:cubicBezTo>
                    <a:pt x="17614" y="599"/>
                    <a:pt x="16989" y="1715"/>
                    <a:pt x="16551" y="2606"/>
                  </a:cubicBezTo>
                  <a:cubicBezTo>
                    <a:pt x="16112" y="3563"/>
                    <a:pt x="15740" y="4560"/>
                    <a:pt x="15461" y="5570"/>
                  </a:cubicBezTo>
                  <a:cubicBezTo>
                    <a:pt x="15288" y="5756"/>
                    <a:pt x="15128" y="5956"/>
                    <a:pt x="14955" y="6142"/>
                  </a:cubicBezTo>
                  <a:cubicBezTo>
                    <a:pt x="14796" y="6301"/>
                    <a:pt x="14636" y="6448"/>
                    <a:pt x="14464" y="6594"/>
                  </a:cubicBezTo>
                  <a:cubicBezTo>
                    <a:pt x="14344" y="6687"/>
                    <a:pt x="14238" y="6846"/>
                    <a:pt x="14078" y="6860"/>
                  </a:cubicBezTo>
                  <a:cubicBezTo>
                    <a:pt x="14025" y="6527"/>
                    <a:pt x="13945" y="6195"/>
                    <a:pt x="13693" y="5942"/>
                  </a:cubicBezTo>
                  <a:cubicBezTo>
                    <a:pt x="13427" y="5730"/>
                    <a:pt x="13081" y="5650"/>
                    <a:pt x="12749" y="5743"/>
                  </a:cubicBezTo>
                  <a:cubicBezTo>
                    <a:pt x="13161" y="5650"/>
                    <a:pt x="13560" y="5477"/>
                    <a:pt x="13905" y="5238"/>
                  </a:cubicBezTo>
                  <a:cubicBezTo>
                    <a:pt x="14304" y="4919"/>
                    <a:pt x="14650" y="4533"/>
                    <a:pt x="14916" y="4095"/>
                  </a:cubicBezTo>
                  <a:cubicBezTo>
                    <a:pt x="15341" y="3430"/>
                    <a:pt x="15487" y="2619"/>
                    <a:pt x="15314" y="1848"/>
                  </a:cubicBezTo>
                  <a:cubicBezTo>
                    <a:pt x="15261" y="1449"/>
                    <a:pt x="15035" y="1104"/>
                    <a:pt x="14703" y="891"/>
                  </a:cubicBezTo>
                  <a:cubicBezTo>
                    <a:pt x="14317" y="678"/>
                    <a:pt x="13865" y="665"/>
                    <a:pt x="13467" y="878"/>
                  </a:cubicBezTo>
                  <a:cubicBezTo>
                    <a:pt x="12390" y="1556"/>
                    <a:pt x="11991" y="2832"/>
                    <a:pt x="11659" y="3988"/>
                  </a:cubicBezTo>
                  <a:cubicBezTo>
                    <a:pt x="11406" y="4773"/>
                    <a:pt x="11193" y="5583"/>
                    <a:pt x="11047" y="6394"/>
                  </a:cubicBezTo>
                  <a:cubicBezTo>
                    <a:pt x="10981" y="6806"/>
                    <a:pt x="10901" y="7205"/>
                    <a:pt x="10835" y="7617"/>
                  </a:cubicBezTo>
                  <a:cubicBezTo>
                    <a:pt x="10808" y="7644"/>
                    <a:pt x="10795" y="7670"/>
                    <a:pt x="10781" y="7684"/>
                  </a:cubicBezTo>
                  <a:cubicBezTo>
                    <a:pt x="10409" y="8043"/>
                    <a:pt x="10130" y="8468"/>
                    <a:pt x="9744" y="8814"/>
                  </a:cubicBezTo>
                  <a:cubicBezTo>
                    <a:pt x="9519" y="9026"/>
                    <a:pt x="9359" y="9292"/>
                    <a:pt x="9093" y="9465"/>
                  </a:cubicBezTo>
                  <a:cubicBezTo>
                    <a:pt x="9000" y="9545"/>
                    <a:pt x="8867" y="9585"/>
                    <a:pt x="8734" y="9545"/>
                  </a:cubicBezTo>
                  <a:cubicBezTo>
                    <a:pt x="8548" y="9478"/>
                    <a:pt x="8575" y="9306"/>
                    <a:pt x="8588" y="9146"/>
                  </a:cubicBezTo>
                  <a:cubicBezTo>
                    <a:pt x="8628" y="8774"/>
                    <a:pt x="8708" y="8415"/>
                    <a:pt x="8814" y="8056"/>
                  </a:cubicBezTo>
                  <a:cubicBezTo>
                    <a:pt x="8880" y="7870"/>
                    <a:pt x="8934" y="7684"/>
                    <a:pt x="8987" y="7498"/>
                  </a:cubicBezTo>
                  <a:cubicBezTo>
                    <a:pt x="9133" y="7072"/>
                    <a:pt x="9226" y="6634"/>
                    <a:pt x="9239" y="6182"/>
                  </a:cubicBezTo>
                  <a:cubicBezTo>
                    <a:pt x="9253" y="6128"/>
                    <a:pt x="9239" y="6062"/>
                    <a:pt x="9226" y="6009"/>
                  </a:cubicBezTo>
                  <a:cubicBezTo>
                    <a:pt x="9213" y="5836"/>
                    <a:pt x="8947" y="5796"/>
                    <a:pt x="8748" y="5889"/>
                  </a:cubicBezTo>
                  <a:cubicBezTo>
                    <a:pt x="8522" y="6009"/>
                    <a:pt x="8309" y="6168"/>
                    <a:pt x="8109" y="6341"/>
                  </a:cubicBezTo>
                  <a:cubicBezTo>
                    <a:pt x="7139" y="7072"/>
                    <a:pt x="6235" y="7857"/>
                    <a:pt x="5384" y="8721"/>
                  </a:cubicBezTo>
                  <a:cubicBezTo>
                    <a:pt x="5318" y="8508"/>
                    <a:pt x="5251" y="8309"/>
                    <a:pt x="5198" y="8109"/>
                  </a:cubicBezTo>
                  <a:cubicBezTo>
                    <a:pt x="5158" y="7910"/>
                    <a:pt x="5092" y="7697"/>
                    <a:pt x="5025" y="7484"/>
                  </a:cubicBezTo>
                  <a:cubicBezTo>
                    <a:pt x="4999" y="7378"/>
                    <a:pt x="4866" y="7139"/>
                    <a:pt x="4959" y="7032"/>
                  </a:cubicBezTo>
                  <a:cubicBezTo>
                    <a:pt x="4986" y="7006"/>
                    <a:pt x="5025" y="6993"/>
                    <a:pt x="5052" y="6979"/>
                  </a:cubicBezTo>
                  <a:cubicBezTo>
                    <a:pt x="5092" y="6953"/>
                    <a:pt x="5132" y="6939"/>
                    <a:pt x="5172" y="6913"/>
                  </a:cubicBezTo>
                  <a:cubicBezTo>
                    <a:pt x="5411" y="6780"/>
                    <a:pt x="5663" y="6660"/>
                    <a:pt x="5916" y="6527"/>
                  </a:cubicBezTo>
                  <a:cubicBezTo>
                    <a:pt x="6102" y="6421"/>
                    <a:pt x="6275" y="6301"/>
                    <a:pt x="6448" y="6195"/>
                  </a:cubicBezTo>
                  <a:cubicBezTo>
                    <a:pt x="6621" y="6089"/>
                    <a:pt x="6780" y="5956"/>
                    <a:pt x="6926" y="5809"/>
                  </a:cubicBezTo>
                  <a:cubicBezTo>
                    <a:pt x="7033" y="5677"/>
                    <a:pt x="7126" y="5530"/>
                    <a:pt x="7206" y="5371"/>
                  </a:cubicBezTo>
                  <a:cubicBezTo>
                    <a:pt x="7471" y="4906"/>
                    <a:pt x="7564" y="4161"/>
                    <a:pt x="7166" y="3749"/>
                  </a:cubicBezTo>
                  <a:cubicBezTo>
                    <a:pt x="7073" y="3629"/>
                    <a:pt x="6953" y="3536"/>
                    <a:pt x="6820" y="3443"/>
                  </a:cubicBezTo>
                  <a:cubicBezTo>
                    <a:pt x="6687" y="3350"/>
                    <a:pt x="6541" y="3297"/>
                    <a:pt x="6381" y="3257"/>
                  </a:cubicBezTo>
                  <a:cubicBezTo>
                    <a:pt x="5743" y="3138"/>
                    <a:pt x="5079" y="3284"/>
                    <a:pt x="4547" y="3656"/>
                  </a:cubicBezTo>
                  <a:cubicBezTo>
                    <a:pt x="4068" y="4015"/>
                    <a:pt x="3856" y="4693"/>
                    <a:pt x="3802" y="5278"/>
                  </a:cubicBezTo>
                  <a:cubicBezTo>
                    <a:pt x="3789" y="5544"/>
                    <a:pt x="3789" y="5836"/>
                    <a:pt x="3789" y="6102"/>
                  </a:cubicBezTo>
                  <a:cubicBezTo>
                    <a:pt x="3789" y="6394"/>
                    <a:pt x="3816" y="6674"/>
                    <a:pt x="3856" y="6966"/>
                  </a:cubicBezTo>
                  <a:cubicBezTo>
                    <a:pt x="3736" y="7046"/>
                    <a:pt x="3616" y="7179"/>
                    <a:pt x="3523" y="7258"/>
                  </a:cubicBezTo>
                  <a:cubicBezTo>
                    <a:pt x="3178" y="7551"/>
                    <a:pt x="2859" y="7857"/>
                    <a:pt x="2553" y="8176"/>
                  </a:cubicBezTo>
                  <a:cubicBezTo>
                    <a:pt x="2234" y="8495"/>
                    <a:pt x="1928" y="8827"/>
                    <a:pt x="1596" y="9133"/>
                  </a:cubicBezTo>
                  <a:cubicBezTo>
                    <a:pt x="1503" y="9212"/>
                    <a:pt x="1303" y="9438"/>
                    <a:pt x="1184" y="9252"/>
                  </a:cubicBezTo>
                  <a:cubicBezTo>
                    <a:pt x="1144" y="9119"/>
                    <a:pt x="1131" y="8987"/>
                    <a:pt x="1157" y="8854"/>
                  </a:cubicBezTo>
                  <a:cubicBezTo>
                    <a:pt x="1170" y="8654"/>
                    <a:pt x="1197" y="8441"/>
                    <a:pt x="1237" y="8242"/>
                  </a:cubicBezTo>
                  <a:cubicBezTo>
                    <a:pt x="1317" y="7670"/>
                    <a:pt x="1489" y="7125"/>
                    <a:pt x="1556" y="6541"/>
                  </a:cubicBezTo>
                  <a:cubicBezTo>
                    <a:pt x="1582" y="6275"/>
                    <a:pt x="1649" y="6009"/>
                    <a:pt x="1689" y="5730"/>
                  </a:cubicBezTo>
                  <a:cubicBezTo>
                    <a:pt x="1702" y="5583"/>
                    <a:pt x="1729" y="5437"/>
                    <a:pt x="1729" y="5278"/>
                  </a:cubicBezTo>
                  <a:cubicBezTo>
                    <a:pt x="1729" y="5185"/>
                    <a:pt x="1755" y="5092"/>
                    <a:pt x="1676" y="5012"/>
                  </a:cubicBezTo>
                  <a:cubicBezTo>
                    <a:pt x="1609" y="4972"/>
                    <a:pt x="1529" y="4945"/>
                    <a:pt x="1450" y="4919"/>
                  </a:cubicBezTo>
                  <a:cubicBezTo>
                    <a:pt x="1317" y="4879"/>
                    <a:pt x="1184" y="4839"/>
                    <a:pt x="1037" y="4799"/>
                  </a:cubicBezTo>
                  <a:cubicBezTo>
                    <a:pt x="918" y="4759"/>
                    <a:pt x="785" y="4759"/>
                    <a:pt x="665" y="4786"/>
                  </a:cubicBezTo>
                  <a:cubicBezTo>
                    <a:pt x="532" y="4866"/>
                    <a:pt x="453" y="4985"/>
                    <a:pt x="439" y="5131"/>
                  </a:cubicBezTo>
                  <a:cubicBezTo>
                    <a:pt x="426" y="5198"/>
                    <a:pt x="413" y="5251"/>
                    <a:pt x="399" y="5304"/>
                  </a:cubicBezTo>
                  <a:cubicBezTo>
                    <a:pt x="360" y="5504"/>
                    <a:pt x="320" y="5716"/>
                    <a:pt x="293" y="5916"/>
                  </a:cubicBezTo>
                  <a:cubicBezTo>
                    <a:pt x="240" y="6235"/>
                    <a:pt x="240" y="6580"/>
                    <a:pt x="173" y="6899"/>
                  </a:cubicBezTo>
                  <a:cubicBezTo>
                    <a:pt x="67" y="7511"/>
                    <a:pt x="14" y="8136"/>
                    <a:pt x="27" y="8774"/>
                  </a:cubicBezTo>
                  <a:cubicBezTo>
                    <a:pt x="1" y="9159"/>
                    <a:pt x="54" y="9545"/>
                    <a:pt x="187" y="9904"/>
                  </a:cubicBezTo>
                  <a:cubicBezTo>
                    <a:pt x="280" y="10156"/>
                    <a:pt x="506" y="10329"/>
                    <a:pt x="772" y="10356"/>
                  </a:cubicBezTo>
                  <a:cubicBezTo>
                    <a:pt x="984" y="10382"/>
                    <a:pt x="1197" y="10209"/>
                    <a:pt x="1370" y="10103"/>
                  </a:cubicBezTo>
                  <a:cubicBezTo>
                    <a:pt x="1888" y="9784"/>
                    <a:pt x="2287" y="9319"/>
                    <a:pt x="2726" y="8907"/>
                  </a:cubicBezTo>
                  <a:cubicBezTo>
                    <a:pt x="2912" y="8721"/>
                    <a:pt x="3058" y="8508"/>
                    <a:pt x="3231" y="8322"/>
                  </a:cubicBezTo>
                  <a:cubicBezTo>
                    <a:pt x="3404" y="8136"/>
                    <a:pt x="3590" y="7963"/>
                    <a:pt x="3763" y="7790"/>
                  </a:cubicBezTo>
                  <a:cubicBezTo>
                    <a:pt x="3829" y="7724"/>
                    <a:pt x="3896" y="7670"/>
                    <a:pt x="3962" y="7604"/>
                  </a:cubicBezTo>
                  <a:cubicBezTo>
                    <a:pt x="4015" y="7843"/>
                    <a:pt x="4082" y="8083"/>
                    <a:pt x="4148" y="8322"/>
                  </a:cubicBezTo>
                  <a:lnTo>
                    <a:pt x="4161" y="8362"/>
                  </a:lnTo>
                  <a:cubicBezTo>
                    <a:pt x="4254" y="8641"/>
                    <a:pt x="4321" y="8920"/>
                    <a:pt x="4374" y="9199"/>
                  </a:cubicBezTo>
                  <a:cubicBezTo>
                    <a:pt x="4387" y="9385"/>
                    <a:pt x="4401" y="9332"/>
                    <a:pt x="4281" y="9438"/>
                  </a:cubicBezTo>
                  <a:cubicBezTo>
                    <a:pt x="3975" y="9744"/>
                    <a:pt x="3590" y="9983"/>
                    <a:pt x="3284" y="10303"/>
                  </a:cubicBezTo>
                  <a:cubicBezTo>
                    <a:pt x="2925" y="10688"/>
                    <a:pt x="2673" y="11100"/>
                    <a:pt x="2646" y="11632"/>
                  </a:cubicBezTo>
                  <a:cubicBezTo>
                    <a:pt x="2606" y="11964"/>
                    <a:pt x="2699" y="12296"/>
                    <a:pt x="2912" y="12562"/>
                  </a:cubicBezTo>
                  <a:cubicBezTo>
                    <a:pt x="3550" y="13333"/>
                    <a:pt x="4494" y="13174"/>
                    <a:pt x="5238" y="12589"/>
                  </a:cubicBezTo>
                  <a:cubicBezTo>
                    <a:pt x="6155" y="11871"/>
                    <a:pt x="5743" y="10263"/>
                    <a:pt x="5557" y="9345"/>
                  </a:cubicBezTo>
                  <a:cubicBezTo>
                    <a:pt x="5796" y="9159"/>
                    <a:pt x="6009" y="8933"/>
                    <a:pt x="6195" y="8694"/>
                  </a:cubicBezTo>
                  <a:cubicBezTo>
                    <a:pt x="6222" y="8667"/>
                    <a:pt x="6248" y="8628"/>
                    <a:pt x="6275" y="8601"/>
                  </a:cubicBezTo>
                  <a:cubicBezTo>
                    <a:pt x="6541" y="8322"/>
                    <a:pt x="6833" y="8069"/>
                    <a:pt x="7126" y="7830"/>
                  </a:cubicBezTo>
                  <a:cubicBezTo>
                    <a:pt x="7405" y="7604"/>
                    <a:pt x="7684" y="7365"/>
                    <a:pt x="7977" y="7139"/>
                  </a:cubicBezTo>
                  <a:cubicBezTo>
                    <a:pt x="7937" y="7445"/>
                    <a:pt x="7883" y="7764"/>
                    <a:pt x="7804" y="8056"/>
                  </a:cubicBezTo>
                  <a:cubicBezTo>
                    <a:pt x="7764" y="8229"/>
                    <a:pt x="7737" y="8388"/>
                    <a:pt x="7711" y="8548"/>
                  </a:cubicBezTo>
                  <a:cubicBezTo>
                    <a:pt x="7671" y="8960"/>
                    <a:pt x="7591" y="9399"/>
                    <a:pt x="7671" y="9811"/>
                  </a:cubicBezTo>
                  <a:cubicBezTo>
                    <a:pt x="7751" y="10249"/>
                    <a:pt x="8202" y="10502"/>
                    <a:pt x="8615" y="10369"/>
                  </a:cubicBezTo>
                  <a:cubicBezTo>
                    <a:pt x="9093" y="10223"/>
                    <a:pt x="9412" y="9758"/>
                    <a:pt x="9731" y="9399"/>
                  </a:cubicBezTo>
                  <a:cubicBezTo>
                    <a:pt x="9838" y="9292"/>
                    <a:pt x="10383" y="8694"/>
                    <a:pt x="10768" y="8189"/>
                  </a:cubicBezTo>
                  <a:cubicBezTo>
                    <a:pt x="10741" y="8362"/>
                    <a:pt x="10728" y="8548"/>
                    <a:pt x="10755" y="8721"/>
                  </a:cubicBezTo>
                  <a:cubicBezTo>
                    <a:pt x="10808" y="9319"/>
                    <a:pt x="11180" y="10010"/>
                    <a:pt x="11792" y="10196"/>
                  </a:cubicBezTo>
                  <a:cubicBezTo>
                    <a:pt x="12496" y="10422"/>
                    <a:pt x="13187" y="9997"/>
                    <a:pt x="13493" y="9385"/>
                  </a:cubicBezTo>
                  <a:cubicBezTo>
                    <a:pt x="13639" y="9106"/>
                    <a:pt x="13746" y="8814"/>
                    <a:pt x="13825" y="8508"/>
                  </a:cubicBezTo>
                  <a:cubicBezTo>
                    <a:pt x="13905" y="8255"/>
                    <a:pt x="13919" y="7950"/>
                    <a:pt x="14012" y="7697"/>
                  </a:cubicBezTo>
                  <a:cubicBezTo>
                    <a:pt x="14038" y="7631"/>
                    <a:pt x="14038" y="7631"/>
                    <a:pt x="14091" y="7604"/>
                  </a:cubicBezTo>
                  <a:cubicBezTo>
                    <a:pt x="14158" y="7577"/>
                    <a:pt x="14224" y="7551"/>
                    <a:pt x="14277" y="7511"/>
                  </a:cubicBezTo>
                  <a:cubicBezTo>
                    <a:pt x="14344" y="7458"/>
                    <a:pt x="14424" y="7391"/>
                    <a:pt x="14490" y="7338"/>
                  </a:cubicBezTo>
                  <a:cubicBezTo>
                    <a:pt x="14743" y="7139"/>
                    <a:pt x="14969" y="6913"/>
                    <a:pt x="15168" y="6660"/>
                  </a:cubicBezTo>
                  <a:cubicBezTo>
                    <a:pt x="15035" y="7365"/>
                    <a:pt x="15009" y="8083"/>
                    <a:pt x="15102" y="8800"/>
                  </a:cubicBezTo>
                  <a:cubicBezTo>
                    <a:pt x="15168" y="9279"/>
                    <a:pt x="15328" y="10236"/>
                    <a:pt x="15859" y="10422"/>
                  </a:cubicBezTo>
                  <a:cubicBezTo>
                    <a:pt x="16471" y="10635"/>
                    <a:pt x="17268" y="10183"/>
                    <a:pt x="17681" y="9771"/>
                  </a:cubicBezTo>
                  <a:cubicBezTo>
                    <a:pt x="17747" y="9704"/>
                    <a:pt x="17827" y="9651"/>
                    <a:pt x="17893" y="9598"/>
                  </a:cubicBezTo>
                  <a:cubicBezTo>
                    <a:pt x="17920" y="9678"/>
                    <a:pt x="17946" y="9758"/>
                    <a:pt x="17973" y="9837"/>
                  </a:cubicBezTo>
                  <a:cubicBezTo>
                    <a:pt x="18093" y="10183"/>
                    <a:pt x="18332" y="10489"/>
                    <a:pt x="18638" y="10701"/>
                  </a:cubicBezTo>
                  <a:cubicBezTo>
                    <a:pt x="18877" y="10848"/>
                    <a:pt x="19169" y="10927"/>
                    <a:pt x="19462" y="10887"/>
                  </a:cubicBezTo>
                  <a:cubicBezTo>
                    <a:pt x="19994" y="10834"/>
                    <a:pt x="20499" y="10635"/>
                    <a:pt x="20924" y="10329"/>
                  </a:cubicBezTo>
                  <a:cubicBezTo>
                    <a:pt x="21256" y="10077"/>
                    <a:pt x="21522" y="9744"/>
                    <a:pt x="21695" y="9372"/>
                  </a:cubicBezTo>
                  <a:cubicBezTo>
                    <a:pt x="21788" y="9212"/>
                    <a:pt x="22014" y="8667"/>
                    <a:pt x="21589" y="8800"/>
                  </a:cubicBezTo>
                  <a:close/>
                  <a:moveTo>
                    <a:pt x="19914" y="5597"/>
                  </a:moveTo>
                  <a:cubicBezTo>
                    <a:pt x="20073" y="5318"/>
                    <a:pt x="20432" y="4892"/>
                    <a:pt x="20791" y="4879"/>
                  </a:cubicBezTo>
                  <a:cubicBezTo>
                    <a:pt x="20964" y="4852"/>
                    <a:pt x="21137" y="4945"/>
                    <a:pt x="21217" y="5105"/>
                  </a:cubicBezTo>
                  <a:cubicBezTo>
                    <a:pt x="21456" y="5544"/>
                    <a:pt x="21217" y="6474"/>
                    <a:pt x="21057" y="6767"/>
                  </a:cubicBezTo>
                  <a:cubicBezTo>
                    <a:pt x="20897" y="7032"/>
                    <a:pt x="20605" y="7179"/>
                    <a:pt x="20286" y="7179"/>
                  </a:cubicBezTo>
                  <a:cubicBezTo>
                    <a:pt x="20206" y="7179"/>
                    <a:pt x="19435" y="7032"/>
                    <a:pt x="19449" y="6993"/>
                  </a:cubicBezTo>
                  <a:cubicBezTo>
                    <a:pt x="19475" y="6501"/>
                    <a:pt x="19635" y="6022"/>
                    <a:pt x="19900" y="5597"/>
                  </a:cubicBezTo>
                  <a:close/>
                  <a:moveTo>
                    <a:pt x="17720" y="2539"/>
                  </a:moveTo>
                  <a:cubicBezTo>
                    <a:pt x="17840" y="2313"/>
                    <a:pt x="18000" y="2101"/>
                    <a:pt x="18159" y="1901"/>
                  </a:cubicBezTo>
                  <a:cubicBezTo>
                    <a:pt x="18279" y="1742"/>
                    <a:pt x="18412" y="1596"/>
                    <a:pt x="18571" y="1476"/>
                  </a:cubicBezTo>
                  <a:cubicBezTo>
                    <a:pt x="19036" y="1157"/>
                    <a:pt x="19209" y="1675"/>
                    <a:pt x="19143" y="2034"/>
                  </a:cubicBezTo>
                  <a:cubicBezTo>
                    <a:pt x="19090" y="2367"/>
                    <a:pt x="18957" y="2686"/>
                    <a:pt x="18757" y="2951"/>
                  </a:cubicBezTo>
                  <a:cubicBezTo>
                    <a:pt x="18518" y="3231"/>
                    <a:pt x="18226" y="3470"/>
                    <a:pt x="17893" y="3643"/>
                  </a:cubicBezTo>
                  <a:cubicBezTo>
                    <a:pt x="17774" y="3696"/>
                    <a:pt x="16976" y="3869"/>
                    <a:pt x="16976" y="3882"/>
                  </a:cubicBezTo>
                  <a:cubicBezTo>
                    <a:pt x="17149" y="3377"/>
                    <a:pt x="17441" y="2991"/>
                    <a:pt x="17707" y="2539"/>
                  </a:cubicBezTo>
                  <a:close/>
                  <a:moveTo>
                    <a:pt x="4760" y="4906"/>
                  </a:moveTo>
                  <a:cubicBezTo>
                    <a:pt x="4879" y="4493"/>
                    <a:pt x="5225" y="3709"/>
                    <a:pt x="5743" y="3709"/>
                  </a:cubicBezTo>
                  <a:cubicBezTo>
                    <a:pt x="6115" y="3709"/>
                    <a:pt x="6288" y="4015"/>
                    <a:pt x="6302" y="4347"/>
                  </a:cubicBezTo>
                  <a:cubicBezTo>
                    <a:pt x="6302" y="4759"/>
                    <a:pt x="6182" y="5171"/>
                    <a:pt x="5956" y="5517"/>
                  </a:cubicBezTo>
                  <a:cubicBezTo>
                    <a:pt x="5783" y="5770"/>
                    <a:pt x="5544" y="5982"/>
                    <a:pt x="5278" y="6115"/>
                  </a:cubicBezTo>
                  <a:cubicBezTo>
                    <a:pt x="5105" y="6235"/>
                    <a:pt x="4946" y="6341"/>
                    <a:pt x="4773" y="6434"/>
                  </a:cubicBezTo>
                  <a:cubicBezTo>
                    <a:pt x="4773" y="6434"/>
                    <a:pt x="4773" y="6421"/>
                    <a:pt x="4773" y="6421"/>
                  </a:cubicBezTo>
                  <a:cubicBezTo>
                    <a:pt x="4733" y="6288"/>
                    <a:pt x="4706" y="6155"/>
                    <a:pt x="4693" y="6022"/>
                  </a:cubicBezTo>
                  <a:cubicBezTo>
                    <a:pt x="4640" y="5650"/>
                    <a:pt x="4653" y="5264"/>
                    <a:pt x="4746" y="4906"/>
                  </a:cubicBezTo>
                  <a:close/>
                  <a:moveTo>
                    <a:pt x="4201" y="12416"/>
                  </a:moveTo>
                  <a:cubicBezTo>
                    <a:pt x="3949" y="12522"/>
                    <a:pt x="3537" y="12429"/>
                    <a:pt x="3404" y="12164"/>
                  </a:cubicBezTo>
                  <a:cubicBezTo>
                    <a:pt x="3311" y="11964"/>
                    <a:pt x="3404" y="11658"/>
                    <a:pt x="3483" y="11472"/>
                  </a:cubicBezTo>
                  <a:cubicBezTo>
                    <a:pt x="3683" y="10967"/>
                    <a:pt x="4175" y="10515"/>
                    <a:pt x="4573" y="10183"/>
                  </a:cubicBezTo>
                  <a:cubicBezTo>
                    <a:pt x="4680" y="10249"/>
                    <a:pt x="4653" y="10555"/>
                    <a:pt x="4680" y="10661"/>
                  </a:cubicBezTo>
                  <a:cubicBezTo>
                    <a:pt x="4733" y="10967"/>
                    <a:pt x="4773" y="11273"/>
                    <a:pt x="4773" y="11592"/>
                  </a:cubicBezTo>
                  <a:cubicBezTo>
                    <a:pt x="4760" y="11951"/>
                    <a:pt x="4534" y="12270"/>
                    <a:pt x="4201" y="12416"/>
                  </a:cubicBezTo>
                  <a:close/>
                  <a:moveTo>
                    <a:pt x="12642" y="4507"/>
                  </a:moveTo>
                  <a:cubicBezTo>
                    <a:pt x="12868" y="3616"/>
                    <a:pt x="13121" y="2646"/>
                    <a:pt x="13666" y="1888"/>
                  </a:cubicBezTo>
                  <a:cubicBezTo>
                    <a:pt x="13799" y="1702"/>
                    <a:pt x="14051" y="1396"/>
                    <a:pt x="14331" y="1409"/>
                  </a:cubicBezTo>
                  <a:cubicBezTo>
                    <a:pt x="14663" y="1409"/>
                    <a:pt x="14636" y="1808"/>
                    <a:pt x="14610" y="2061"/>
                  </a:cubicBezTo>
                  <a:cubicBezTo>
                    <a:pt x="14597" y="2167"/>
                    <a:pt x="14583" y="2287"/>
                    <a:pt x="14570" y="2393"/>
                  </a:cubicBezTo>
                  <a:cubicBezTo>
                    <a:pt x="14543" y="2606"/>
                    <a:pt x="14503" y="2818"/>
                    <a:pt x="14424" y="3018"/>
                  </a:cubicBezTo>
                  <a:cubicBezTo>
                    <a:pt x="14291" y="3536"/>
                    <a:pt x="14065" y="4015"/>
                    <a:pt x="13759" y="4454"/>
                  </a:cubicBezTo>
                  <a:cubicBezTo>
                    <a:pt x="13480" y="4826"/>
                    <a:pt x="12935" y="5118"/>
                    <a:pt x="12483" y="5264"/>
                  </a:cubicBezTo>
                  <a:cubicBezTo>
                    <a:pt x="12523" y="5251"/>
                    <a:pt x="12616" y="4586"/>
                    <a:pt x="12642" y="4507"/>
                  </a:cubicBezTo>
                  <a:close/>
                  <a:moveTo>
                    <a:pt x="12749" y="9026"/>
                  </a:moveTo>
                  <a:cubicBezTo>
                    <a:pt x="12669" y="9212"/>
                    <a:pt x="12509" y="9638"/>
                    <a:pt x="12270" y="9664"/>
                  </a:cubicBezTo>
                  <a:cubicBezTo>
                    <a:pt x="11579" y="9731"/>
                    <a:pt x="11871" y="7857"/>
                    <a:pt x="12044" y="7524"/>
                  </a:cubicBezTo>
                  <a:cubicBezTo>
                    <a:pt x="12004" y="7604"/>
                    <a:pt x="12416" y="7857"/>
                    <a:pt x="12470" y="7896"/>
                  </a:cubicBezTo>
                  <a:cubicBezTo>
                    <a:pt x="12669" y="7976"/>
                    <a:pt x="12868" y="8029"/>
                    <a:pt x="13068" y="8029"/>
                  </a:cubicBezTo>
                  <a:cubicBezTo>
                    <a:pt x="13094" y="8335"/>
                    <a:pt x="12868" y="8761"/>
                    <a:pt x="12749" y="9026"/>
                  </a:cubicBezTo>
                  <a:close/>
                  <a:moveTo>
                    <a:pt x="13161" y="7325"/>
                  </a:moveTo>
                  <a:cubicBezTo>
                    <a:pt x="13161" y="7338"/>
                    <a:pt x="13161" y="7338"/>
                    <a:pt x="13148" y="7351"/>
                  </a:cubicBezTo>
                  <a:cubicBezTo>
                    <a:pt x="13028" y="7551"/>
                    <a:pt x="12722" y="7511"/>
                    <a:pt x="12549" y="7431"/>
                  </a:cubicBezTo>
                  <a:cubicBezTo>
                    <a:pt x="12416" y="7338"/>
                    <a:pt x="12310" y="7219"/>
                    <a:pt x="12244" y="7072"/>
                  </a:cubicBezTo>
                  <a:cubicBezTo>
                    <a:pt x="12124" y="6820"/>
                    <a:pt x="12044" y="6248"/>
                    <a:pt x="12416" y="6155"/>
                  </a:cubicBezTo>
                  <a:cubicBezTo>
                    <a:pt x="12735" y="6089"/>
                    <a:pt x="13001" y="6474"/>
                    <a:pt x="13094" y="6727"/>
                  </a:cubicBezTo>
                  <a:cubicBezTo>
                    <a:pt x="13161" y="6886"/>
                    <a:pt x="13241" y="7152"/>
                    <a:pt x="13161" y="7338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5"/>
            <p:cNvSpPr/>
            <p:nvPr/>
          </p:nvSpPr>
          <p:spPr>
            <a:xfrm>
              <a:off x="469139" y="3537013"/>
              <a:ext cx="1316396" cy="1256653"/>
            </a:xfrm>
            <a:custGeom>
              <a:avLst/>
              <a:gdLst/>
              <a:ahLst/>
              <a:cxnLst/>
              <a:rect l="l" t="t" r="r" b="b"/>
              <a:pathLst>
                <a:path w="12868" h="12284" extrusionOk="0">
                  <a:moveTo>
                    <a:pt x="10715" y="1316"/>
                  </a:moveTo>
                  <a:cubicBezTo>
                    <a:pt x="10874" y="1011"/>
                    <a:pt x="11140" y="785"/>
                    <a:pt x="11459" y="678"/>
                  </a:cubicBezTo>
                  <a:cubicBezTo>
                    <a:pt x="12217" y="492"/>
                    <a:pt x="12456" y="1742"/>
                    <a:pt x="11831" y="2034"/>
                  </a:cubicBezTo>
                  <a:cubicBezTo>
                    <a:pt x="11911" y="1994"/>
                    <a:pt x="12097" y="2074"/>
                    <a:pt x="12203" y="2034"/>
                  </a:cubicBezTo>
                  <a:cubicBezTo>
                    <a:pt x="12336" y="1968"/>
                    <a:pt x="12443" y="1861"/>
                    <a:pt x="12522" y="1755"/>
                  </a:cubicBezTo>
                  <a:cubicBezTo>
                    <a:pt x="12708" y="1516"/>
                    <a:pt x="12868" y="1170"/>
                    <a:pt x="12788" y="851"/>
                  </a:cubicBezTo>
                  <a:cubicBezTo>
                    <a:pt x="12682" y="413"/>
                    <a:pt x="12163" y="187"/>
                    <a:pt x="11751" y="133"/>
                  </a:cubicBezTo>
                  <a:cubicBezTo>
                    <a:pt x="10847" y="0"/>
                    <a:pt x="10090" y="785"/>
                    <a:pt x="9651" y="1476"/>
                  </a:cubicBezTo>
                  <a:cubicBezTo>
                    <a:pt x="9585" y="1582"/>
                    <a:pt x="9518" y="1702"/>
                    <a:pt x="9465" y="1808"/>
                  </a:cubicBezTo>
                  <a:cubicBezTo>
                    <a:pt x="9040" y="2566"/>
                    <a:pt x="8827" y="3390"/>
                    <a:pt x="8574" y="4228"/>
                  </a:cubicBezTo>
                  <a:cubicBezTo>
                    <a:pt x="8495" y="4493"/>
                    <a:pt x="8162" y="5650"/>
                    <a:pt x="8109" y="5982"/>
                  </a:cubicBezTo>
                  <a:cubicBezTo>
                    <a:pt x="7963" y="7032"/>
                    <a:pt x="7551" y="8029"/>
                    <a:pt x="7378" y="9066"/>
                  </a:cubicBezTo>
                  <a:cubicBezTo>
                    <a:pt x="7258" y="9718"/>
                    <a:pt x="7006" y="10329"/>
                    <a:pt x="6793" y="10941"/>
                  </a:cubicBezTo>
                  <a:cubicBezTo>
                    <a:pt x="6620" y="11406"/>
                    <a:pt x="6235" y="11845"/>
                    <a:pt x="5716" y="11592"/>
                  </a:cubicBezTo>
                  <a:cubicBezTo>
                    <a:pt x="5304" y="11393"/>
                    <a:pt x="5211" y="10861"/>
                    <a:pt x="5105" y="10462"/>
                  </a:cubicBezTo>
                  <a:cubicBezTo>
                    <a:pt x="4733" y="9013"/>
                    <a:pt x="5052" y="7378"/>
                    <a:pt x="5317" y="5942"/>
                  </a:cubicBezTo>
                  <a:cubicBezTo>
                    <a:pt x="5424" y="5384"/>
                    <a:pt x="5530" y="4839"/>
                    <a:pt x="5637" y="4294"/>
                  </a:cubicBezTo>
                  <a:cubicBezTo>
                    <a:pt x="5637" y="4281"/>
                    <a:pt x="5650" y="4201"/>
                    <a:pt x="5663" y="4108"/>
                  </a:cubicBezTo>
                  <a:cubicBezTo>
                    <a:pt x="5676" y="3975"/>
                    <a:pt x="5730" y="3829"/>
                    <a:pt x="5743" y="3696"/>
                  </a:cubicBezTo>
                  <a:cubicBezTo>
                    <a:pt x="5743" y="3616"/>
                    <a:pt x="5743" y="3470"/>
                    <a:pt x="5676" y="3430"/>
                  </a:cubicBezTo>
                  <a:cubicBezTo>
                    <a:pt x="5597" y="3377"/>
                    <a:pt x="5490" y="3470"/>
                    <a:pt x="5437" y="3523"/>
                  </a:cubicBezTo>
                  <a:cubicBezTo>
                    <a:pt x="4998" y="3842"/>
                    <a:pt x="4493" y="4081"/>
                    <a:pt x="3948" y="4214"/>
                  </a:cubicBezTo>
                  <a:cubicBezTo>
                    <a:pt x="3523" y="4321"/>
                    <a:pt x="3071" y="4374"/>
                    <a:pt x="2632" y="4374"/>
                  </a:cubicBezTo>
                  <a:cubicBezTo>
                    <a:pt x="2433" y="4374"/>
                    <a:pt x="2233" y="4361"/>
                    <a:pt x="2021" y="4334"/>
                  </a:cubicBezTo>
                  <a:cubicBezTo>
                    <a:pt x="1715" y="4268"/>
                    <a:pt x="1409" y="4174"/>
                    <a:pt x="1130" y="4042"/>
                  </a:cubicBezTo>
                  <a:cubicBezTo>
                    <a:pt x="971" y="3962"/>
                    <a:pt x="585" y="3603"/>
                    <a:pt x="426" y="3669"/>
                  </a:cubicBezTo>
                  <a:cubicBezTo>
                    <a:pt x="0" y="3829"/>
                    <a:pt x="359" y="4533"/>
                    <a:pt x="492" y="4799"/>
                  </a:cubicBezTo>
                  <a:cubicBezTo>
                    <a:pt x="904" y="5650"/>
                    <a:pt x="1875" y="5903"/>
                    <a:pt x="2752" y="5810"/>
                  </a:cubicBezTo>
                  <a:cubicBezTo>
                    <a:pt x="3191" y="5770"/>
                    <a:pt x="3603" y="5637"/>
                    <a:pt x="3988" y="5424"/>
                  </a:cubicBezTo>
                  <a:cubicBezTo>
                    <a:pt x="4161" y="5344"/>
                    <a:pt x="4307" y="5238"/>
                    <a:pt x="4467" y="5132"/>
                  </a:cubicBezTo>
                  <a:lnTo>
                    <a:pt x="4693" y="4972"/>
                  </a:lnTo>
                  <a:cubicBezTo>
                    <a:pt x="4626" y="5158"/>
                    <a:pt x="4560" y="5358"/>
                    <a:pt x="4520" y="5570"/>
                  </a:cubicBezTo>
                  <a:cubicBezTo>
                    <a:pt x="4453" y="5863"/>
                    <a:pt x="4400" y="6168"/>
                    <a:pt x="4347" y="6474"/>
                  </a:cubicBezTo>
                  <a:cubicBezTo>
                    <a:pt x="4108" y="7578"/>
                    <a:pt x="4188" y="8574"/>
                    <a:pt x="4320" y="9678"/>
                  </a:cubicBezTo>
                  <a:cubicBezTo>
                    <a:pt x="4414" y="10436"/>
                    <a:pt x="4786" y="12057"/>
                    <a:pt x="5796" y="12097"/>
                  </a:cubicBezTo>
                  <a:cubicBezTo>
                    <a:pt x="7165" y="12283"/>
                    <a:pt x="7790" y="10475"/>
                    <a:pt x="8122" y="9478"/>
                  </a:cubicBezTo>
                  <a:cubicBezTo>
                    <a:pt x="8933" y="7046"/>
                    <a:pt x="9452" y="4533"/>
                    <a:pt x="10356" y="2127"/>
                  </a:cubicBezTo>
                  <a:cubicBezTo>
                    <a:pt x="10449" y="1861"/>
                    <a:pt x="10582" y="1596"/>
                    <a:pt x="10715" y="1316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5"/>
            <p:cNvSpPr/>
            <p:nvPr/>
          </p:nvSpPr>
          <p:spPr>
            <a:xfrm>
              <a:off x="1546134" y="3887895"/>
              <a:ext cx="193245" cy="194472"/>
            </a:xfrm>
            <a:custGeom>
              <a:avLst/>
              <a:gdLst/>
              <a:ahLst/>
              <a:cxnLst/>
              <a:rect l="l" t="t" r="r" b="b"/>
              <a:pathLst>
                <a:path w="1889" h="1901" extrusionOk="0">
                  <a:moveTo>
                    <a:pt x="1077" y="0"/>
                  </a:moveTo>
                  <a:cubicBezTo>
                    <a:pt x="359" y="0"/>
                    <a:pt x="0" y="877"/>
                    <a:pt x="506" y="1383"/>
                  </a:cubicBezTo>
                  <a:cubicBezTo>
                    <a:pt x="1011" y="1901"/>
                    <a:pt x="1888" y="1542"/>
                    <a:pt x="1888" y="811"/>
                  </a:cubicBezTo>
                  <a:cubicBezTo>
                    <a:pt x="1888" y="372"/>
                    <a:pt x="1529" y="0"/>
                    <a:pt x="1077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3" name="Google Shape;1633;p35"/>
          <p:cNvSpPr/>
          <p:nvPr/>
        </p:nvSpPr>
        <p:spPr>
          <a:xfrm>
            <a:off x="1509409" y="3686797"/>
            <a:ext cx="2284666" cy="1323353"/>
          </a:xfrm>
          <a:custGeom>
            <a:avLst/>
            <a:gdLst/>
            <a:ahLst/>
            <a:cxnLst/>
            <a:rect l="l" t="t" r="r" b="b"/>
            <a:pathLst>
              <a:path w="22333" h="12936" extrusionOk="0">
                <a:moveTo>
                  <a:pt x="18799" y="1232"/>
                </a:moveTo>
                <a:cubicBezTo>
                  <a:pt x="19061" y="1232"/>
                  <a:pt x="19154" y="1602"/>
                  <a:pt x="19103" y="1892"/>
                </a:cubicBezTo>
                <a:cubicBezTo>
                  <a:pt x="19050" y="2224"/>
                  <a:pt x="18917" y="2543"/>
                  <a:pt x="18717" y="2809"/>
                </a:cubicBezTo>
                <a:cubicBezTo>
                  <a:pt x="18478" y="3088"/>
                  <a:pt x="18186" y="3327"/>
                  <a:pt x="17853" y="3487"/>
                </a:cubicBezTo>
                <a:cubicBezTo>
                  <a:pt x="17734" y="3553"/>
                  <a:pt x="16946" y="3711"/>
                  <a:pt x="16936" y="3726"/>
                </a:cubicBezTo>
                <a:lnTo>
                  <a:pt x="16936" y="3726"/>
                </a:lnTo>
                <a:cubicBezTo>
                  <a:pt x="17109" y="3234"/>
                  <a:pt x="17401" y="2849"/>
                  <a:pt x="17667" y="2397"/>
                </a:cubicBezTo>
                <a:lnTo>
                  <a:pt x="17680" y="2397"/>
                </a:lnTo>
                <a:cubicBezTo>
                  <a:pt x="17800" y="2171"/>
                  <a:pt x="17960" y="1945"/>
                  <a:pt x="18119" y="1745"/>
                </a:cubicBezTo>
                <a:cubicBezTo>
                  <a:pt x="18239" y="1599"/>
                  <a:pt x="18372" y="1453"/>
                  <a:pt x="18531" y="1333"/>
                </a:cubicBezTo>
                <a:cubicBezTo>
                  <a:pt x="18635" y="1262"/>
                  <a:pt x="18724" y="1232"/>
                  <a:pt x="18799" y="1232"/>
                </a:cubicBezTo>
                <a:close/>
                <a:moveTo>
                  <a:pt x="14291" y="1253"/>
                </a:moveTo>
                <a:cubicBezTo>
                  <a:pt x="14623" y="1253"/>
                  <a:pt x="14596" y="1666"/>
                  <a:pt x="14570" y="1905"/>
                </a:cubicBezTo>
                <a:cubicBezTo>
                  <a:pt x="14557" y="2024"/>
                  <a:pt x="14543" y="2131"/>
                  <a:pt x="14530" y="2237"/>
                </a:cubicBezTo>
                <a:cubicBezTo>
                  <a:pt x="14503" y="2463"/>
                  <a:pt x="14463" y="2663"/>
                  <a:pt x="14384" y="2875"/>
                </a:cubicBezTo>
                <a:cubicBezTo>
                  <a:pt x="14251" y="3380"/>
                  <a:pt x="14025" y="3872"/>
                  <a:pt x="13719" y="4311"/>
                </a:cubicBezTo>
                <a:cubicBezTo>
                  <a:pt x="13440" y="4683"/>
                  <a:pt x="12895" y="4976"/>
                  <a:pt x="12443" y="5108"/>
                </a:cubicBezTo>
                <a:cubicBezTo>
                  <a:pt x="12483" y="5095"/>
                  <a:pt x="12576" y="4430"/>
                  <a:pt x="12602" y="4351"/>
                </a:cubicBezTo>
                <a:cubicBezTo>
                  <a:pt x="12828" y="3473"/>
                  <a:pt x="13081" y="2503"/>
                  <a:pt x="13626" y="1745"/>
                </a:cubicBezTo>
                <a:cubicBezTo>
                  <a:pt x="13759" y="1546"/>
                  <a:pt x="14011" y="1253"/>
                  <a:pt x="14291" y="1253"/>
                </a:cubicBezTo>
                <a:close/>
                <a:moveTo>
                  <a:pt x="5703" y="3553"/>
                </a:moveTo>
                <a:cubicBezTo>
                  <a:pt x="6075" y="3553"/>
                  <a:pt x="6248" y="3872"/>
                  <a:pt x="6262" y="4205"/>
                </a:cubicBezTo>
                <a:cubicBezTo>
                  <a:pt x="6262" y="4617"/>
                  <a:pt x="6142" y="5029"/>
                  <a:pt x="5916" y="5374"/>
                </a:cubicBezTo>
                <a:cubicBezTo>
                  <a:pt x="5743" y="5627"/>
                  <a:pt x="5504" y="5826"/>
                  <a:pt x="5238" y="5973"/>
                </a:cubicBezTo>
                <a:cubicBezTo>
                  <a:pt x="5065" y="6092"/>
                  <a:pt x="4906" y="6198"/>
                  <a:pt x="4733" y="6305"/>
                </a:cubicBezTo>
                <a:cubicBezTo>
                  <a:pt x="4733" y="6292"/>
                  <a:pt x="4733" y="6292"/>
                  <a:pt x="4733" y="6278"/>
                </a:cubicBezTo>
                <a:cubicBezTo>
                  <a:pt x="4693" y="6145"/>
                  <a:pt x="4666" y="6012"/>
                  <a:pt x="4653" y="5879"/>
                </a:cubicBezTo>
                <a:cubicBezTo>
                  <a:pt x="4600" y="5507"/>
                  <a:pt x="4613" y="5122"/>
                  <a:pt x="4706" y="4750"/>
                </a:cubicBezTo>
                <a:lnTo>
                  <a:pt x="4720" y="4750"/>
                </a:lnTo>
                <a:cubicBezTo>
                  <a:pt x="4839" y="4351"/>
                  <a:pt x="5185" y="3566"/>
                  <a:pt x="5703" y="3553"/>
                </a:cubicBezTo>
                <a:close/>
                <a:moveTo>
                  <a:pt x="20810" y="4732"/>
                </a:moveTo>
                <a:cubicBezTo>
                  <a:pt x="20962" y="4732"/>
                  <a:pt x="21106" y="4821"/>
                  <a:pt x="21177" y="4962"/>
                </a:cubicBezTo>
                <a:cubicBezTo>
                  <a:pt x="21416" y="5388"/>
                  <a:pt x="21177" y="6318"/>
                  <a:pt x="21017" y="6624"/>
                </a:cubicBezTo>
                <a:cubicBezTo>
                  <a:pt x="20864" y="6867"/>
                  <a:pt x="20588" y="7023"/>
                  <a:pt x="20283" y="7023"/>
                </a:cubicBezTo>
                <a:cubicBezTo>
                  <a:pt x="20271" y="7023"/>
                  <a:pt x="20258" y="7023"/>
                  <a:pt x="20246" y="7023"/>
                </a:cubicBezTo>
                <a:cubicBezTo>
                  <a:pt x="20166" y="7023"/>
                  <a:pt x="19395" y="6890"/>
                  <a:pt x="19409" y="6850"/>
                </a:cubicBezTo>
                <a:cubicBezTo>
                  <a:pt x="19435" y="6345"/>
                  <a:pt x="19595" y="5866"/>
                  <a:pt x="19860" y="5454"/>
                </a:cubicBezTo>
                <a:lnTo>
                  <a:pt x="19874" y="5454"/>
                </a:lnTo>
                <a:cubicBezTo>
                  <a:pt x="20033" y="5175"/>
                  <a:pt x="20392" y="4750"/>
                  <a:pt x="20751" y="4736"/>
                </a:cubicBezTo>
                <a:cubicBezTo>
                  <a:pt x="20771" y="4733"/>
                  <a:pt x="20791" y="4732"/>
                  <a:pt x="20810" y="4732"/>
                </a:cubicBezTo>
                <a:close/>
                <a:moveTo>
                  <a:pt x="12452" y="6005"/>
                </a:moveTo>
                <a:cubicBezTo>
                  <a:pt x="12737" y="6005"/>
                  <a:pt x="12969" y="6338"/>
                  <a:pt x="13054" y="6571"/>
                </a:cubicBezTo>
                <a:cubicBezTo>
                  <a:pt x="13121" y="6744"/>
                  <a:pt x="13201" y="6996"/>
                  <a:pt x="13121" y="7182"/>
                </a:cubicBezTo>
                <a:lnTo>
                  <a:pt x="13108" y="7209"/>
                </a:lnTo>
                <a:cubicBezTo>
                  <a:pt x="13043" y="7316"/>
                  <a:pt x="12926" y="7354"/>
                  <a:pt x="12803" y="7354"/>
                </a:cubicBezTo>
                <a:cubicBezTo>
                  <a:pt x="12698" y="7354"/>
                  <a:pt x="12589" y="7325"/>
                  <a:pt x="12509" y="7289"/>
                </a:cubicBezTo>
                <a:cubicBezTo>
                  <a:pt x="12376" y="7195"/>
                  <a:pt x="12270" y="7076"/>
                  <a:pt x="12204" y="6930"/>
                </a:cubicBezTo>
                <a:cubicBezTo>
                  <a:pt x="12084" y="6664"/>
                  <a:pt x="12004" y="6105"/>
                  <a:pt x="12376" y="6012"/>
                </a:cubicBezTo>
                <a:cubicBezTo>
                  <a:pt x="12402" y="6007"/>
                  <a:pt x="12427" y="6005"/>
                  <a:pt x="12452" y="6005"/>
                </a:cubicBezTo>
                <a:close/>
                <a:moveTo>
                  <a:pt x="12004" y="7382"/>
                </a:moveTo>
                <a:lnTo>
                  <a:pt x="12004" y="7382"/>
                </a:lnTo>
                <a:cubicBezTo>
                  <a:pt x="11964" y="7461"/>
                  <a:pt x="12376" y="7714"/>
                  <a:pt x="12430" y="7740"/>
                </a:cubicBezTo>
                <a:cubicBezTo>
                  <a:pt x="12616" y="7834"/>
                  <a:pt x="12828" y="7873"/>
                  <a:pt x="13028" y="7887"/>
                </a:cubicBezTo>
                <a:cubicBezTo>
                  <a:pt x="13054" y="8192"/>
                  <a:pt x="12828" y="8605"/>
                  <a:pt x="12709" y="8884"/>
                </a:cubicBezTo>
                <a:cubicBezTo>
                  <a:pt x="12629" y="9057"/>
                  <a:pt x="12469" y="9495"/>
                  <a:pt x="12230" y="9522"/>
                </a:cubicBezTo>
                <a:cubicBezTo>
                  <a:pt x="12218" y="9523"/>
                  <a:pt x="12206" y="9523"/>
                  <a:pt x="12195" y="9523"/>
                </a:cubicBezTo>
                <a:cubicBezTo>
                  <a:pt x="11549" y="9523"/>
                  <a:pt x="11834" y="7708"/>
                  <a:pt x="12004" y="7382"/>
                </a:cubicBezTo>
                <a:close/>
                <a:moveTo>
                  <a:pt x="4533" y="10040"/>
                </a:moveTo>
                <a:cubicBezTo>
                  <a:pt x="4640" y="10107"/>
                  <a:pt x="4613" y="10412"/>
                  <a:pt x="4640" y="10519"/>
                </a:cubicBezTo>
                <a:cubicBezTo>
                  <a:pt x="4693" y="10824"/>
                  <a:pt x="4733" y="11130"/>
                  <a:pt x="4733" y="11436"/>
                </a:cubicBezTo>
                <a:cubicBezTo>
                  <a:pt x="4720" y="11808"/>
                  <a:pt x="4494" y="12127"/>
                  <a:pt x="4161" y="12273"/>
                </a:cubicBezTo>
                <a:cubicBezTo>
                  <a:pt x="4093" y="12302"/>
                  <a:pt x="4012" y="12317"/>
                  <a:pt x="3929" y="12317"/>
                </a:cubicBezTo>
                <a:cubicBezTo>
                  <a:pt x="3705" y="12317"/>
                  <a:pt x="3460" y="12215"/>
                  <a:pt x="3364" y="12021"/>
                </a:cubicBezTo>
                <a:cubicBezTo>
                  <a:pt x="3271" y="11808"/>
                  <a:pt x="3364" y="11516"/>
                  <a:pt x="3443" y="11316"/>
                </a:cubicBezTo>
                <a:cubicBezTo>
                  <a:pt x="3643" y="10824"/>
                  <a:pt x="4135" y="10359"/>
                  <a:pt x="4533" y="10040"/>
                </a:cubicBezTo>
                <a:close/>
                <a:moveTo>
                  <a:pt x="18916" y="0"/>
                </a:moveTo>
                <a:cubicBezTo>
                  <a:pt x="18798" y="0"/>
                  <a:pt x="18677" y="22"/>
                  <a:pt x="18558" y="70"/>
                </a:cubicBezTo>
                <a:cubicBezTo>
                  <a:pt x="17574" y="469"/>
                  <a:pt x="16949" y="1572"/>
                  <a:pt x="16511" y="2476"/>
                </a:cubicBezTo>
                <a:cubicBezTo>
                  <a:pt x="16072" y="3420"/>
                  <a:pt x="15700" y="4417"/>
                  <a:pt x="15421" y="5427"/>
                </a:cubicBezTo>
                <a:cubicBezTo>
                  <a:pt x="15248" y="5614"/>
                  <a:pt x="15088" y="5813"/>
                  <a:pt x="14915" y="5999"/>
                </a:cubicBezTo>
                <a:cubicBezTo>
                  <a:pt x="14756" y="6185"/>
                  <a:pt x="14583" y="6305"/>
                  <a:pt x="14424" y="6451"/>
                </a:cubicBezTo>
                <a:cubicBezTo>
                  <a:pt x="14304" y="6544"/>
                  <a:pt x="14198" y="6704"/>
                  <a:pt x="14038" y="6717"/>
                </a:cubicBezTo>
                <a:cubicBezTo>
                  <a:pt x="13985" y="6385"/>
                  <a:pt x="13905" y="6052"/>
                  <a:pt x="13653" y="5800"/>
                </a:cubicBezTo>
                <a:cubicBezTo>
                  <a:pt x="13461" y="5646"/>
                  <a:pt x="13227" y="5562"/>
                  <a:pt x="12987" y="5562"/>
                </a:cubicBezTo>
                <a:cubicBezTo>
                  <a:pt x="12921" y="5562"/>
                  <a:pt x="12854" y="5568"/>
                  <a:pt x="12788" y="5581"/>
                </a:cubicBezTo>
                <a:lnTo>
                  <a:pt x="12788" y="5581"/>
                </a:lnTo>
                <a:cubicBezTo>
                  <a:pt x="13172" y="5485"/>
                  <a:pt x="13542" y="5319"/>
                  <a:pt x="13865" y="5095"/>
                </a:cubicBezTo>
                <a:cubicBezTo>
                  <a:pt x="14264" y="4776"/>
                  <a:pt x="14610" y="4391"/>
                  <a:pt x="14876" y="3952"/>
                </a:cubicBezTo>
                <a:cubicBezTo>
                  <a:pt x="15301" y="3301"/>
                  <a:pt x="15460" y="2490"/>
                  <a:pt x="15314" y="1719"/>
                </a:cubicBezTo>
                <a:cubicBezTo>
                  <a:pt x="15261" y="1333"/>
                  <a:pt x="15035" y="974"/>
                  <a:pt x="14703" y="762"/>
                </a:cubicBezTo>
                <a:cubicBezTo>
                  <a:pt x="14504" y="652"/>
                  <a:pt x="14283" y="599"/>
                  <a:pt x="14063" y="599"/>
                </a:cubicBezTo>
                <a:cubicBezTo>
                  <a:pt x="13858" y="599"/>
                  <a:pt x="13653" y="645"/>
                  <a:pt x="13466" y="735"/>
                </a:cubicBezTo>
                <a:cubicBezTo>
                  <a:pt x="12390" y="1426"/>
                  <a:pt x="11991" y="2702"/>
                  <a:pt x="11645" y="3859"/>
                </a:cubicBezTo>
                <a:cubicBezTo>
                  <a:pt x="11393" y="4643"/>
                  <a:pt x="11193" y="5454"/>
                  <a:pt x="11047" y="6265"/>
                </a:cubicBezTo>
                <a:cubicBezTo>
                  <a:pt x="10981" y="6664"/>
                  <a:pt x="10888" y="7076"/>
                  <a:pt x="10834" y="7488"/>
                </a:cubicBezTo>
                <a:lnTo>
                  <a:pt x="10768" y="7554"/>
                </a:lnTo>
                <a:cubicBezTo>
                  <a:pt x="10409" y="7913"/>
                  <a:pt x="10117" y="8339"/>
                  <a:pt x="9744" y="8684"/>
                </a:cubicBezTo>
                <a:cubicBezTo>
                  <a:pt x="9518" y="8897"/>
                  <a:pt x="9346" y="9163"/>
                  <a:pt x="9093" y="9336"/>
                </a:cubicBezTo>
                <a:cubicBezTo>
                  <a:pt x="9015" y="9394"/>
                  <a:pt x="8923" y="9431"/>
                  <a:pt x="8832" y="9431"/>
                </a:cubicBezTo>
                <a:cubicBezTo>
                  <a:pt x="8799" y="9431"/>
                  <a:pt x="8766" y="9426"/>
                  <a:pt x="8734" y="9415"/>
                </a:cubicBezTo>
                <a:cubicBezTo>
                  <a:pt x="8548" y="9349"/>
                  <a:pt x="8561" y="9176"/>
                  <a:pt x="8588" y="9017"/>
                </a:cubicBezTo>
                <a:cubicBezTo>
                  <a:pt x="8628" y="8644"/>
                  <a:pt x="8694" y="8286"/>
                  <a:pt x="8814" y="7927"/>
                </a:cubicBezTo>
                <a:cubicBezTo>
                  <a:pt x="8867" y="7740"/>
                  <a:pt x="8933" y="7554"/>
                  <a:pt x="8987" y="7368"/>
                </a:cubicBezTo>
                <a:cubicBezTo>
                  <a:pt x="9133" y="6956"/>
                  <a:pt x="9213" y="6504"/>
                  <a:pt x="9239" y="6052"/>
                </a:cubicBezTo>
                <a:cubicBezTo>
                  <a:pt x="9239" y="5999"/>
                  <a:pt x="9239" y="5933"/>
                  <a:pt x="9226" y="5879"/>
                </a:cubicBezTo>
                <a:cubicBezTo>
                  <a:pt x="9217" y="5763"/>
                  <a:pt x="9088" y="5707"/>
                  <a:pt x="8947" y="5707"/>
                </a:cubicBezTo>
                <a:cubicBezTo>
                  <a:pt x="8879" y="5707"/>
                  <a:pt x="8808" y="5720"/>
                  <a:pt x="8747" y="5747"/>
                </a:cubicBezTo>
                <a:cubicBezTo>
                  <a:pt x="8521" y="5879"/>
                  <a:pt x="8295" y="6039"/>
                  <a:pt x="8096" y="6212"/>
                </a:cubicBezTo>
                <a:cubicBezTo>
                  <a:pt x="7139" y="6943"/>
                  <a:pt x="6235" y="7727"/>
                  <a:pt x="5384" y="8578"/>
                </a:cubicBezTo>
                <a:cubicBezTo>
                  <a:pt x="5318" y="8379"/>
                  <a:pt x="5251" y="8179"/>
                  <a:pt x="5198" y="7980"/>
                </a:cubicBezTo>
                <a:cubicBezTo>
                  <a:pt x="5145" y="7780"/>
                  <a:pt x="5078" y="7568"/>
                  <a:pt x="5025" y="7355"/>
                </a:cubicBezTo>
                <a:cubicBezTo>
                  <a:pt x="4999" y="7249"/>
                  <a:pt x="4866" y="7009"/>
                  <a:pt x="4959" y="6903"/>
                </a:cubicBezTo>
                <a:cubicBezTo>
                  <a:pt x="4985" y="6876"/>
                  <a:pt x="5012" y="6863"/>
                  <a:pt x="5052" y="6850"/>
                </a:cubicBezTo>
                <a:cubicBezTo>
                  <a:pt x="5092" y="6823"/>
                  <a:pt x="5132" y="6810"/>
                  <a:pt x="5158" y="6783"/>
                </a:cubicBezTo>
                <a:cubicBezTo>
                  <a:pt x="5411" y="6650"/>
                  <a:pt x="5663" y="6544"/>
                  <a:pt x="5916" y="6398"/>
                </a:cubicBezTo>
                <a:cubicBezTo>
                  <a:pt x="6089" y="6292"/>
                  <a:pt x="6275" y="6172"/>
                  <a:pt x="6448" y="6052"/>
                </a:cubicBezTo>
                <a:cubicBezTo>
                  <a:pt x="6620" y="5946"/>
                  <a:pt x="6780" y="5813"/>
                  <a:pt x="6926" y="5667"/>
                </a:cubicBezTo>
                <a:cubicBezTo>
                  <a:pt x="7033" y="5534"/>
                  <a:pt x="7126" y="5388"/>
                  <a:pt x="7205" y="5228"/>
                </a:cubicBezTo>
                <a:cubicBezTo>
                  <a:pt x="7471" y="4776"/>
                  <a:pt x="7564" y="4018"/>
                  <a:pt x="7166" y="3606"/>
                </a:cubicBezTo>
                <a:cubicBezTo>
                  <a:pt x="7059" y="3500"/>
                  <a:pt x="6940" y="3394"/>
                  <a:pt x="6820" y="3301"/>
                </a:cubicBezTo>
                <a:cubicBezTo>
                  <a:pt x="6687" y="3221"/>
                  <a:pt x="6527" y="3154"/>
                  <a:pt x="6381" y="3128"/>
                </a:cubicBezTo>
                <a:cubicBezTo>
                  <a:pt x="6226" y="3099"/>
                  <a:pt x="6071" y="3085"/>
                  <a:pt x="5917" y="3085"/>
                </a:cubicBezTo>
                <a:cubicBezTo>
                  <a:pt x="5425" y="3085"/>
                  <a:pt x="4949" y="3230"/>
                  <a:pt x="4533" y="3513"/>
                </a:cubicBezTo>
                <a:cubicBezTo>
                  <a:pt x="4068" y="3885"/>
                  <a:pt x="3856" y="4563"/>
                  <a:pt x="3802" y="5135"/>
                </a:cubicBezTo>
                <a:cubicBezTo>
                  <a:pt x="3776" y="5414"/>
                  <a:pt x="3789" y="5693"/>
                  <a:pt x="3789" y="5973"/>
                </a:cubicBezTo>
                <a:cubicBezTo>
                  <a:pt x="3789" y="6252"/>
                  <a:pt x="3802" y="6544"/>
                  <a:pt x="3842" y="6823"/>
                </a:cubicBezTo>
                <a:cubicBezTo>
                  <a:pt x="3723" y="6916"/>
                  <a:pt x="3616" y="7036"/>
                  <a:pt x="3510" y="7116"/>
                </a:cubicBezTo>
                <a:cubicBezTo>
                  <a:pt x="3178" y="7408"/>
                  <a:pt x="2845" y="7714"/>
                  <a:pt x="2539" y="8033"/>
                </a:cubicBezTo>
                <a:cubicBezTo>
                  <a:pt x="2234" y="8365"/>
                  <a:pt x="1915" y="8698"/>
                  <a:pt x="1596" y="8990"/>
                </a:cubicBezTo>
                <a:cubicBezTo>
                  <a:pt x="1528" y="9058"/>
                  <a:pt x="1397" y="9189"/>
                  <a:pt x="1290" y="9189"/>
                </a:cubicBezTo>
                <a:cubicBezTo>
                  <a:pt x="1250" y="9189"/>
                  <a:pt x="1213" y="9170"/>
                  <a:pt x="1184" y="9123"/>
                </a:cubicBezTo>
                <a:cubicBezTo>
                  <a:pt x="1144" y="8990"/>
                  <a:pt x="1130" y="8857"/>
                  <a:pt x="1157" y="8724"/>
                </a:cubicBezTo>
                <a:cubicBezTo>
                  <a:pt x="1170" y="8511"/>
                  <a:pt x="1197" y="8312"/>
                  <a:pt x="1223" y="8099"/>
                </a:cubicBezTo>
                <a:cubicBezTo>
                  <a:pt x="1317" y="7541"/>
                  <a:pt x="1476" y="6983"/>
                  <a:pt x="1542" y="6411"/>
                </a:cubicBezTo>
                <a:cubicBezTo>
                  <a:pt x="1582" y="6132"/>
                  <a:pt x="1649" y="5866"/>
                  <a:pt x="1675" y="5600"/>
                </a:cubicBezTo>
                <a:cubicBezTo>
                  <a:pt x="1702" y="5441"/>
                  <a:pt x="1729" y="5295"/>
                  <a:pt x="1729" y="5135"/>
                </a:cubicBezTo>
                <a:cubicBezTo>
                  <a:pt x="1729" y="5042"/>
                  <a:pt x="1755" y="4949"/>
                  <a:pt x="1675" y="4882"/>
                </a:cubicBezTo>
                <a:cubicBezTo>
                  <a:pt x="1596" y="4829"/>
                  <a:pt x="1516" y="4803"/>
                  <a:pt x="1436" y="4789"/>
                </a:cubicBezTo>
                <a:cubicBezTo>
                  <a:pt x="1303" y="4736"/>
                  <a:pt x="1170" y="4696"/>
                  <a:pt x="1037" y="4670"/>
                </a:cubicBezTo>
                <a:cubicBezTo>
                  <a:pt x="973" y="4641"/>
                  <a:pt x="905" y="4628"/>
                  <a:pt x="838" y="4628"/>
                </a:cubicBezTo>
                <a:cubicBezTo>
                  <a:pt x="779" y="4628"/>
                  <a:pt x="721" y="4638"/>
                  <a:pt x="665" y="4656"/>
                </a:cubicBezTo>
                <a:cubicBezTo>
                  <a:pt x="532" y="4723"/>
                  <a:pt x="452" y="4856"/>
                  <a:pt x="426" y="4989"/>
                </a:cubicBezTo>
                <a:cubicBezTo>
                  <a:pt x="413" y="5055"/>
                  <a:pt x="413" y="5122"/>
                  <a:pt x="399" y="5175"/>
                </a:cubicBezTo>
                <a:cubicBezTo>
                  <a:pt x="346" y="5374"/>
                  <a:pt x="320" y="5574"/>
                  <a:pt x="293" y="5786"/>
                </a:cubicBezTo>
                <a:cubicBezTo>
                  <a:pt x="240" y="6119"/>
                  <a:pt x="226" y="6451"/>
                  <a:pt x="173" y="6757"/>
                </a:cubicBezTo>
                <a:cubicBezTo>
                  <a:pt x="67" y="7382"/>
                  <a:pt x="14" y="8006"/>
                  <a:pt x="14" y="8631"/>
                </a:cubicBezTo>
                <a:cubicBezTo>
                  <a:pt x="0" y="9017"/>
                  <a:pt x="54" y="9415"/>
                  <a:pt x="187" y="9774"/>
                </a:cubicBezTo>
                <a:cubicBezTo>
                  <a:pt x="280" y="10014"/>
                  <a:pt x="506" y="10186"/>
                  <a:pt x="771" y="10213"/>
                </a:cubicBezTo>
                <a:cubicBezTo>
                  <a:pt x="787" y="10215"/>
                  <a:pt x="803" y="10216"/>
                  <a:pt x="819" y="10216"/>
                </a:cubicBezTo>
                <a:cubicBezTo>
                  <a:pt x="1014" y="10216"/>
                  <a:pt x="1198" y="10072"/>
                  <a:pt x="1370" y="9974"/>
                </a:cubicBezTo>
                <a:cubicBezTo>
                  <a:pt x="1888" y="9655"/>
                  <a:pt x="2274" y="9189"/>
                  <a:pt x="2712" y="8764"/>
                </a:cubicBezTo>
                <a:cubicBezTo>
                  <a:pt x="2898" y="8591"/>
                  <a:pt x="3045" y="8379"/>
                  <a:pt x="3231" y="8179"/>
                </a:cubicBezTo>
                <a:cubicBezTo>
                  <a:pt x="3404" y="7993"/>
                  <a:pt x="3590" y="7834"/>
                  <a:pt x="3762" y="7647"/>
                </a:cubicBezTo>
                <a:cubicBezTo>
                  <a:pt x="3829" y="7594"/>
                  <a:pt x="3895" y="7528"/>
                  <a:pt x="3962" y="7461"/>
                </a:cubicBezTo>
                <a:cubicBezTo>
                  <a:pt x="4015" y="7701"/>
                  <a:pt x="4068" y="7940"/>
                  <a:pt x="4135" y="8179"/>
                </a:cubicBezTo>
                <a:lnTo>
                  <a:pt x="4148" y="8232"/>
                </a:lnTo>
                <a:cubicBezTo>
                  <a:pt x="4254" y="8498"/>
                  <a:pt x="4321" y="8777"/>
                  <a:pt x="4361" y="9057"/>
                </a:cubicBezTo>
                <a:cubicBezTo>
                  <a:pt x="4374" y="9243"/>
                  <a:pt x="4401" y="9176"/>
                  <a:pt x="4281" y="9296"/>
                </a:cubicBezTo>
                <a:cubicBezTo>
                  <a:pt x="3975" y="9602"/>
                  <a:pt x="3590" y="9841"/>
                  <a:pt x="3284" y="10160"/>
                </a:cubicBezTo>
                <a:cubicBezTo>
                  <a:pt x="2925" y="10545"/>
                  <a:pt x="2672" y="10957"/>
                  <a:pt x="2633" y="11489"/>
                </a:cubicBezTo>
                <a:cubicBezTo>
                  <a:pt x="2606" y="11821"/>
                  <a:pt x="2699" y="12154"/>
                  <a:pt x="2912" y="12406"/>
                </a:cubicBezTo>
                <a:cubicBezTo>
                  <a:pt x="3218" y="12777"/>
                  <a:pt x="3592" y="12936"/>
                  <a:pt x="3982" y="12936"/>
                </a:cubicBezTo>
                <a:cubicBezTo>
                  <a:pt x="4404" y="12936"/>
                  <a:pt x="4844" y="12750"/>
                  <a:pt x="5238" y="12446"/>
                </a:cubicBezTo>
                <a:cubicBezTo>
                  <a:pt x="6155" y="11728"/>
                  <a:pt x="5730" y="10120"/>
                  <a:pt x="5557" y="9189"/>
                </a:cubicBezTo>
                <a:cubicBezTo>
                  <a:pt x="5783" y="9003"/>
                  <a:pt x="5996" y="8791"/>
                  <a:pt x="6182" y="8551"/>
                </a:cubicBezTo>
                <a:lnTo>
                  <a:pt x="6275" y="8445"/>
                </a:lnTo>
                <a:cubicBezTo>
                  <a:pt x="6541" y="8192"/>
                  <a:pt x="6820" y="7940"/>
                  <a:pt x="7126" y="7714"/>
                </a:cubicBezTo>
                <a:cubicBezTo>
                  <a:pt x="7405" y="7475"/>
                  <a:pt x="7684" y="7249"/>
                  <a:pt x="7963" y="7023"/>
                </a:cubicBezTo>
                <a:lnTo>
                  <a:pt x="7963" y="7023"/>
                </a:lnTo>
                <a:cubicBezTo>
                  <a:pt x="7937" y="7328"/>
                  <a:pt x="7883" y="7634"/>
                  <a:pt x="7804" y="7940"/>
                </a:cubicBezTo>
                <a:cubicBezTo>
                  <a:pt x="7764" y="8099"/>
                  <a:pt x="7737" y="8272"/>
                  <a:pt x="7711" y="8432"/>
                </a:cubicBezTo>
                <a:cubicBezTo>
                  <a:pt x="7671" y="8857"/>
                  <a:pt x="7591" y="9282"/>
                  <a:pt x="7671" y="9695"/>
                </a:cubicBezTo>
                <a:cubicBezTo>
                  <a:pt x="7735" y="10051"/>
                  <a:pt x="8046" y="10293"/>
                  <a:pt x="8381" y="10293"/>
                </a:cubicBezTo>
                <a:cubicBezTo>
                  <a:pt x="8458" y="10293"/>
                  <a:pt x="8537" y="10280"/>
                  <a:pt x="8614" y="10253"/>
                </a:cubicBezTo>
                <a:cubicBezTo>
                  <a:pt x="9093" y="10107"/>
                  <a:pt x="9412" y="9641"/>
                  <a:pt x="9731" y="9282"/>
                </a:cubicBezTo>
                <a:cubicBezTo>
                  <a:pt x="9837" y="9176"/>
                  <a:pt x="10382" y="8578"/>
                  <a:pt x="10755" y="8073"/>
                </a:cubicBezTo>
                <a:lnTo>
                  <a:pt x="10755" y="8073"/>
                </a:lnTo>
                <a:cubicBezTo>
                  <a:pt x="10741" y="8259"/>
                  <a:pt x="10728" y="8432"/>
                  <a:pt x="10755" y="8605"/>
                </a:cubicBezTo>
                <a:cubicBezTo>
                  <a:pt x="10808" y="9203"/>
                  <a:pt x="11180" y="9894"/>
                  <a:pt x="11792" y="10080"/>
                </a:cubicBezTo>
                <a:cubicBezTo>
                  <a:pt x="11920" y="10122"/>
                  <a:pt x="12049" y="10142"/>
                  <a:pt x="12176" y="10142"/>
                </a:cubicBezTo>
                <a:cubicBezTo>
                  <a:pt x="12731" y="10142"/>
                  <a:pt x="13244" y="9767"/>
                  <a:pt x="13493" y="9269"/>
                </a:cubicBezTo>
                <a:cubicBezTo>
                  <a:pt x="13639" y="8990"/>
                  <a:pt x="13746" y="8698"/>
                  <a:pt x="13825" y="8405"/>
                </a:cubicBezTo>
                <a:cubicBezTo>
                  <a:pt x="13879" y="8126"/>
                  <a:pt x="13932" y="7860"/>
                  <a:pt x="14011" y="7581"/>
                </a:cubicBezTo>
                <a:cubicBezTo>
                  <a:pt x="14038" y="7515"/>
                  <a:pt x="14038" y="7528"/>
                  <a:pt x="14091" y="7488"/>
                </a:cubicBezTo>
                <a:cubicBezTo>
                  <a:pt x="14158" y="7475"/>
                  <a:pt x="14224" y="7435"/>
                  <a:pt x="14277" y="7395"/>
                </a:cubicBezTo>
                <a:cubicBezTo>
                  <a:pt x="14344" y="7342"/>
                  <a:pt x="14410" y="7289"/>
                  <a:pt x="14490" y="7235"/>
                </a:cubicBezTo>
                <a:cubicBezTo>
                  <a:pt x="14743" y="7036"/>
                  <a:pt x="14969" y="6797"/>
                  <a:pt x="15168" y="6544"/>
                </a:cubicBezTo>
                <a:lnTo>
                  <a:pt x="15168" y="6544"/>
                </a:lnTo>
                <a:cubicBezTo>
                  <a:pt x="15035" y="7249"/>
                  <a:pt x="15008" y="7980"/>
                  <a:pt x="15102" y="8684"/>
                </a:cubicBezTo>
                <a:cubicBezTo>
                  <a:pt x="15168" y="9163"/>
                  <a:pt x="15328" y="10133"/>
                  <a:pt x="15859" y="10306"/>
                </a:cubicBezTo>
                <a:cubicBezTo>
                  <a:pt x="15967" y="10344"/>
                  <a:pt x="16081" y="10360"/>
                  <a:pt x="16197" y="10360"/>
                </a:cubicBezTo>
                <a:cubicBezTo>
                  <a:pt x="16740" y="10360"/>
                  <a:pt x="17341" y="9994"/>
                  <a:pt x="17680" y="9655"/>
                </a:cubicBezTo>
                <a:cubicBezTo>
                  <a:pt x="17747" y="9588"/>
                  <a:pt x="17813" y="9535"/>
                  <a:pt x="17893" y="9482"/>
                </a:cubicBezTo>
                <a:cubicBezTo>
                  <a:pt x="17920" y="9562"/>
                  <a:pt x="17946" y="9641"/>
                  <a:pt x="17973" y="9721"/>
                </a:cubicBezTo>
                <a:cubicBezTo>
                  <a:pt x="18092" y="10080"/>
                  <a:pt x="18318" y="10373"/>
                  <a:pt x="18624" y="10585"/>
                </a:cubicBezTo>
                <a:cubicBezTo>
                  <a:pt x="18829" y="10714"/>
                  <a:pt x="19060" y="10783"/>
                  <a:pt x="19295" y="10783"/>
                </a:cubicBezTo>
                <a:cubicBezTo>
                  <a:pt x="19351" y="10783"/>
                  <a:pt x="19406" y="10779"/>
                  <a:pt x="19462" y="10771"/>
                </a:cubicBezTo>
                <a:cubicBezTo>
                  <a:pt x="19993" y="10731"/>
                  <a:pt x="20499" y="10532"/>
                  <a:pt x="20924" y="10213"/>
                </a:cubicBezTo>
                <a:cubicBezTo>
                  <a:pt x="21256" y="9960"/>
                  <a:pt x="21522" y="9628"/>
                  <a:pt x="21695" y="9256"/>
                </a:cubicBezTo>
                <a:cubicBezTo>
                  <a:pt x="21743" y="9089"/>
                  <a:pt x="21929" y="8624"/>
                  <a:pt x="21662" y="8624"/>
                </a:cubicBezTo>
                <a:cubicBezTo>
                  <a:pt x="21631" y="8624"/>
                  <a:pt x="21593" y="8631"/>
                  <a:pt x="21549" y="8644"/>
                </a:cubicBezTo>
                <a:cubicBezTo>
                  <a:pt x="21256" y="8737"/>
                  <a:pt x="21097" y="9057"/>
                  <a:pt x="20911" y="9282"/>
                </a:cubicBezTo>
                <a:cubicBezTo>
                  <a:pt x="20685" y="9522"/>
                  <a:pt x="20432" y="9814"/>
                  <a:pt x="20100" y="9907"/>
                </a:cubicBezTo>
                <a:cubicBezTo>
                  <a:pt x="19993" y="9956"/>
                  <a:pt x="19883" y="9979"/>
                  <a:pt x="19775" y="9979"/>
                </a:cubicBezTo>
                <a:cubicBezTo>
                  <a:pt x="19390" y="9979"/>
                  <a:pt x="19044" y="9685"/>
                  <a:pt x="19023" y="9269"/>
                </a:cubicBezTo>
                <a:cubicBezTo>
                  <a:pt x="18983" y="8950"/>
                  <a:pt x="18983" y="8631"/>
                  <a:pt x="19023" y="8312"/>
                </a:cubicBezTo>
                <a:cubicBezTo>
                  <a:pt x="19050" y="8099"/>
                  <a:pt x="19023" y="7820"/>
                  <a:pt x="19143" y="7634"/>
                </a:cubicBezTo>
                <a:cubicBezTo>
                  <a:pt x="19262" y="7687"/>
                  <a:pt x="19382" y="7740"/>
                  <a:pt x="19515" y="7780"/>
                </a:cubicBezTo>
                <a:cubicBezTo>
                  <a:pt x="19760" y="7843"/>
                  <a:pt x="19978" y="7882"/>
                  <a:pt x="20190" y="7882"/>
                </a:cubicBezTo>
                <a:cubicBezTo>
                  <a:pt x="20427" y="7882"/>
                  <a:pt x="20658" y="7833"/>
                  <a:pt x="20911" y="7714"/>
                </a:cubicBezTo>
                <a:cubicBezTo>
                  <a:pt x="21243" y="7541"/>
                  <a:pt x="21509" y="7262"/>
                  <a:pt x="21682" y="6930"/>
                </a:cubicBezTo>
                <a:cubicBezTo>
                  <a:pt x="22054" y="6265"/>
                  <a:pt x="22333" y="4989"/>
                  <a:pt x="21668" y="4404"/>
                </a:cubicBezTo>
                <a:cubicBezTo>
                  <a:pt x="21343" y="4133"/>
                  <a:pt x="20942" y="3997"/>
                  <a:pt x="20541" y="3997"/>
                </a:cubicBezTo>
                <a:cubicBezTo>
                  <a:pt x="20155" y="3997"/>
                  <a:pt x="19768" y="4123"/>
                  <a:pt x="19448" y="4377"/>
                </a:cubicBezTo>
                <a:cubicBezTo>
                  <a:pt x="18571" y="5135"/>
                  <a:pt x="18239" y="6238"/>
                  <a:pt x="17946" y="7315"/>
                </a:cubicBezTo>
                <a:cubicBezTo>
                  <a:pt x="17813" y="7780"/>
                  <a:pt x="17747" y="8272"/>
                  <a:pt x="17773" y="8751"/>
                </a:cubicBezTo>
                <a:lnTo>
                  <a:pt x="17680" y="8884"/>
                </a:lnTo>
                <a:cubicBezTo>
                  <a:pt x="17454" y="9189"/>
                  <a:pt x="17002" y="9708"/>
                  <a:pt x="16577" y="9708"/>
                </a:cubicBezTo>
                <a:cubicBezTo>
                  <a:pt x="16032" y="9708"/>
                  <a:pt x="16005" y="8737"/>
                  <a:pt x="15992" y="8379"/>
                </a:cubicBezTo>
                <a:cubicBezTo>
                  <a:pt x="15992" y="8020"/>
                  <a:pt x="16019" y="7647"/>
                  <a:pt x="16099" y="7289"/>
                </a:cubicBezTo>
                <a:cubicBezTo>
                  <a:pt x="16285" y="6464"/>
                  <a:pt x="16431" y="5627"/>
                  <a:pt x="16657" y="4816"/>
                </a:cubicBezTo>
                <a:cubicBezTo>
                  <a:pt x="16737" y="4563"/>
                  <a:pt x="16723" y="4510"/>
                  <a:pt x="16989" y="4484"/>
                </a:cubicBezTo>
                <a:lnTo>
                  <a:pt x="17082" y="4484"/>
                </a:lnTo>
                <a:cubicBezTo>
                  <a:pt x="17827" y="4404"/>
                  <a:pt x="18372" y="4258"/>
                  <a:pt x="18930" y="3686"/>
                </a:cubicBezTo>
                <a:cubicBezTo>
                  <a:pt x="19409" y="3208"/>
                  <a:pt x="19807" y="2809"/>
                  <a:pt x="20007" y="2144"/>
                </a:cubicBezTo>
                <a:cubicBezTo>
                  <a:pt x="20180" y="1652"/>
                  <a:pt x="20140" y="1107"/>
                  <a:pt x="19887" y="655"/>
                </a:cubicBezTo>
                <a:cubicBezTo>
                  <a:pt x="19691" y="264"/>
                  <a:pt x="19320" y="0"/>
                  <a:pt x="1891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4" name="Google Shape;1634;p35"/>
          <p:cNvSpPr/>
          <p:nvPr/>
        </p:nvSpPr>
        <p:spPr>
          <a:xfrm>
            <a:off x="2367486" y="4015972"/>
            <a:ext cx="193245" cy="165726"/>
          </a:xfrm>
          <a:custGeom>
            <a:avLst/>
            <a:gdLst/>
            <a:ahLst/>
            <a:cxnLst/>
            <a:rect l="l" t="t" r="r" b="b"/>
            <a:pathLst>
              <a:path w="1889" h="1620" extrusionOk="0">
                <a:moveTo>
                  <a:pt x="820" y="1"/>
                </a:moveTo>
                <a:cubicBezTo>
                  <a:pt x="403" y="1"/>
                  <a:pt x="0" y="322"/>
                  <a:pt x="0" y="808"/>
                </a:cubicBezTo>
                <a:cubicBezTo>
                  <a:pt x="0" y="1260"/>
                  <a:pt x="359" y="1619"/>
                  <a:pt x="811" y="1619"/>
                </a:cubicBezTo>
                <a:cubicBezTo>
                  <a:pt x="1529" y="1619"/>
                  <a:pt x="1888" y="755"/>
                  <a:pt x="1383" y="237"/>
                </a:cubicBezTo>
                <a:cubicBezTo>
                  <a:pt x="1220" y="74"/>
                  <a:pt x="1018" y="1"/>
                  <a:pt x="8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5" name="Google Shape;1635;p35"/>
          <p:cNvSpPr/>
          <p:nvPr/>
        </p:nvSpPr>
        <p:spPr>
          <a:xfrm>
            <a:off x="469139" y="3605144"/>
            <a:ext cx="1316396" cy="1227907"/>
          </a:xfrm>
          <a:custGeom>
            <a:avLst/>
            <a:gdLst/>
            <a:ahLst/>
            <a:cxnLst/>
            <a:rect l="l" t="t" r="r" b="b"/>
            <a:pathLst>
              <a:path w="12868" h="12003" extrusionOk="0">
                <a:moveTo>
                  <a:pt x="11834" y="1925"/>
                </a:moveTo>
                <a:lnTo>
                  <a:pt x="11834" y="1925"/>
                </a:lnTo>
                <a:cubicBezTo>
                  <a:pt x="11833" y="1926"/>
                  <a:pt x="11832" y="1926"/>
                  <a:pt x="11831" y="1927"/>
                </a:cubicBezTo>
                <a:cubicBezTo>
                  <a:pt x="11832" y="1926"/>
                  <a:pt x="11833" y="1926"/>
                  <a:pt x="11834" y="1925"/>
                </a:cubicBezTo>
                <a:close/>
                <a:moveTo>
                  <a:pt x="11564" y="0"/>
                </a:moveTo>
                <a:cubicBezTo>
                  <a:pt x="10743" y="0"/>
                  <a:pt x="10059" y="713"/>
                  <a:pt x="9651" y="1368"/>
                </a:cubicBezTo>
                <a:cubicBezTo>
                  <a:pt x="9585" y="1475"/>
                  <a:pt x="9518" y="1581"/>
                  <a:pt x="9465" y="1701"/>
                </a:cubicBezTo>
                <a:cubicBezTo>
                  <a:pt x="9040" y="2458"/>
                  <a:pt x="8827" y="3282"/>
                  <a:pt x="8574" y="4120"/>
                </a:cubicBezTo>
                <a:cubicBezTo>
                  <a:pt x="8495" y="4386"/>
                  <a:pt x="8162" y="5542"/>
                  <a:pt x="8109" y="5861"/>
                </a:cubicBezTo>
                <a:cubicBezTo>
                  <a:pt x="7963" y="6912"/>
                  <a:pt x="7551" y="7908"/>
                  <a:pt x="7378" y="8959"/>
                </a:cubicBezTo>
                <a:cubicBezTo>
                  <a:pt x="7258" y="9610"/>
                  <a:pt x="7006" y="10208"/>
                  <a:pt x="6793" y="10833"/>
                </a:cubicBezTo>
                <a:cubicBezTo>
                  <a:pt x="6656" y="11202"/>
                  <a:pt x="6385" y="11546"/>
                  <a:pt x="6019" y="11546"/>
                </a:cubicBezTo>
                <a:cubicBezTo>
                  <a:pt x="5925" y="11546"/>
                  <a:pt x="5823" y="11523"/>
                  <a:pt x="5716" y="11471"/>
                </a:cubicBezTo>
                <a:cubicBezTo>
                  <a:pt x="5304" y="11272"/>
                  <a:pt x="5211" y="10740"/>
                  <a:pt x="5105" y="10354"/>
                </a:cubicBezTo>
                <a:cubicBezTo>
                  <a:pt x="4733" y="8905"/>
                  <a:pt x="5052" y="7257"/>
                  <a:pt x="5317" y="5821"/>
                </a:cubicBezTo>
                <a:cubicBezTo>
                  <a:pt x="5424" y="5276"/>
                  <a:pt x="5530" y="4731"/>
                  <a:pt x="5637" y="4186"/>
                </a:cubicBezTo>
                <a:cubicBezTo>
                  <a:pt x="5637" y="4160"/>
                  <a:pt x="5650" y="4093"/>
                  <a:pt x="5663" y="4000"/>
                </a:cubicBezTo>
                <a:cubicBezTo>
                  <a:pt x="5676" y="3854"/>
                  <a:pt x="5730" y="3721"/>
                  <a:pt x="5743" y="3575"/>
                </a:cubicBezTo>
                <a:cubicBezTo>
                  <a:pt x="5743" y="3495"/>
                  <a:pt x="5743" y="3362"/>
                  <a:pt x="5676" y="3309"/>
                </a:cubicBezTo>
                <a:cubicBezTo>
                  <a:pt x="5663" y="3302"/>
                  <a:pt x="5648" y="3299"/>
                  <a:pt x="5634" y="3299"/>
                </a:cubicBezTo>
                <a:cubicBezTo>
                  <a:pt x="5562" y="3299"/>
                  <a:pt x="5481" y="3369"/>
                  <a:pt x="5437" y="3402"/>
                </a:cubicBezTo>
                <a:cubicBezTo>
                  <a:pt x="4998" y="3734"/>
                  <a:pt x="4493" y="3974"/>
                  <a:pt x="3948" y="4093"/>
                </a:cubicBezTo>
                <a:cubicBezTo>
                  <a:pt x="3523" y="4213"/>
                  <a:pt x="3071" y="4266"/>
                  <a:pt x="2632" y="4266"/>
                </a:cubicBezTo>
                <a:cubicBezTo>
                  <a:pt x="2433" y="4266"/>
                  <a:pt x="2233" y="4253"/>
                  <a:pt x="2021" y="4213"/>
                </a:cubicBezTo>
                <a:cubicBezTo>
                  <a:pt x="1715" y="4160"/>
                  <a:pt x="1409" y="4067"/>
                  <a:pt x="1130" y="3934"/>
                </a:cubicBezTo>
                <a:cubicBezTo>
                  <a:pt x="984" y="3861"/>
                  <a:pt x="648" y="3553"/>
                  <a:pt x="470" y="3553"/>
                </a:cubicBezTo>
                <a:cubicBezTo>
                  <a:pt x="454" y="3553"/>
                  <a:pt x="439" y="3556"/>
                  <a:pt x="426" y="3562"/>
                </a:cubicBezTo>
                <a:cubicBezTo>
                  <a:pt x="0" y="3721"/>
                  <a:pt x="359" y="4426"/>
                  <a:pt x="492" y="4692"/>
                </a:cubicBezTo>
                <a:cubicBezTo>
                  <a:pt x="851" y="5433"/>
                  <a:pt x="1634" y="5720"/>
                  <a:pt x="2410" y="5720"/>
                </a:cubicBezTo>
                <a:cubicBezTo>
                  <a:pt x="2525" y="5720"/>
                  <a:pt x="2639" y="5714"/>
                  <a:pt x="2752" y="5702"/>
                </a:cubicBezTo>
                <a:cubicBezTo>
                  <a:pt x="3191" y="5662"/>
                  <a:pt x="3603" y="5529"/>
                  <a:pt x="3988" y="5316"/>
                </a:cubicBezTo>
                <a:cubicBezTo>
                  <a:pt x="4148" y="5237"/>
                  <a:pt x="4307" y="5130"/>
                  <a:pt x="4467" y="5024"/>
                </a:cubicBezTo>
                <a:lnTo>
                  <a:pt x="4693" y="4851"/>
                </a:lnTo>
                <a:lnTo>
                  <a:pt x="4693" y="4851"/>
                </a:lnTo>
                <a:cubicBezTo>
                  <a:pt x="4626" y="5050"/>
                  <a:pt x="4560" y="5250"/>
                  <a:pt x="4520" y="5463"/>
                </a:cubicBezTo>
                <a:cubicBezTo>
                  <a:pt x="4453" y="5755"/>
                  <a:pt x="4400" y="6061"/>
                  <a:pt x="4347" y="6366"/>
                </a:cubicBezTo>
                <a:cubicBezTo>
                  <a:pt x="4108" y="7470"/>
                  <a:pt x="4188" y="8454"/>
                  <a:pt x="4320" y="9557"/>
                </a:cubicBezTo>
                <a:cubicBezTo>
                  <a:pt x="4414" y="10328"/>
                  <a:pt x="4786" y="11950"/>
                  <a:pt x="5796" y="11989"/>
                </a:cubicBezTo>
                <a:cubicBezTo>
                  <a:pt x="5862" y="11998"/>
                  <a:pt x="5927" y="12003"/>
                  <a:pt x="5989" y="12003"/>
                </a:cubicBezTo>
                <a:cubicBezTo>
                  <a:pt x="7225" y="12003"/>
                  <a:pt x="7806" y="10320"/>
                  <a:pt x="8122" y="9371"/>
                </a:cubicBezTo>
                <a:cubicBezTo>
                  <a:pt x="8933" y="6938"/>
                  <a:pt x="9452" y="4426"/>
                  <a:pt x="10356" y="2020"/>
                </a:cubicBezTo>
                <a:cubicBezTo>
                  <a:pt x="10449" y="1740"/>
                  <a:pt x="10582" y="1475"/>
                  <a:pt x="10715" y="1209"/>
                </a:cubicBezTo>
                <a:cubicBezTo>
                  <a:pt x="10874" y="903"/>
                  <a:pt x="11140" y="677"/>
                  <a:pt x="11459" y="557"/>
                </a:cubicBezTo>
                <a:cubicBezTo>
                  <a:pt x="11508" y="546"/>
                  <a:pt x="11554" y="541"/>
                  <a:pt x="11598" y="541"/>
                </a:cubicBezTo>
                <a:cubicBezTo>
                  <a:pt x="12243" y="541"/>
                  <a:pt x="12415" y="1649"/>
                  <a:pt x="11834" y="1925"/>
                </a:cubicBezTo>
                <a:lnTo>
                  <a:pt x="11834" y="1925"/>
                </a:lnTo>
                <a:cubicBezTo>
                  <a:pt x="11851" y="1918"/>
                  <a:pt x="11871" y="1915"/>
                  <a:pt x="11894" y="1915"/>
                </a:cubicBezTo>
                <a:cubicBezTo>
                  <a:pt x="11961" y="1915"/>
                  <a:pt x="12051" y="1938"/>
                  <a:pt x="12127" y="1938"/>
                </a:cubicBezTo>
                <a:cubicBezTo>
                  <a:pt x="12155" y="1938"/>
                  <a:pt x="12181" y="1935"/>
                  <a:pt x="12203" y="1927"/>
                </a:cubicBezTo>
                <a:cubicBezTo>
                  <a:pt x="12323" y="1847"/>
                  <a:pt x="12443" y="1754"/>
                  <a:pt x="12522" y="1634"/>
                </a:cubicBezTo>
                <a:cubicBezTo>
                  <a:pt x="12708" y="1395"/>
                  <a:pt x="12868" y="1049"/>
                  <a:pt x="12788" y="743"/>
                </a:cubicBezTo>
                <a:cubicBezTo>
                  <a:pt x="12682" y="305"/>
                  <a:pt x="12163" y="79"/>
                  <a:pt x="11751" y="12"/>
                </a:cubicBezTo>
                <a:cubicBezTo>
                  <a:pt x="11688" y="4"/>
                  <a:pt x="11626" y="0"/>
                  <a:pt x="1156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6" name="Google Shape;1636;p35"/>
          <p:cNvSpPr/>
          <p:nvPr/>
        </p:nvSpPr>
        <p:spPr>
          <a:xfrm>
            <a:off x="1546134" y="3944977"/>
            <a:ext cx="193245" cy="165624"/>
          </a:xfrm>
          <a:custGeom>
            <a:avLst/>
            <a:gdLst/>
            <a:ahLst/>
            <a:cxnLst/>
            <a:rect l="l" t="t" r="r" b="b"/>
            <a:pathLst>
              <a:path w="1889" h="1619" extrusionOk="0">
                <a:moveTo>
                  <a:pt x="1077" y="0"/>
                </a:moveTo>
                <a:cubicBezTo>
                  <a:pt x="359" y="0"/>
                  <a:pt x="0" y="864"/>
                  <a:pt x="506" y="1383"/>
                </a:cubicBezTo>
                <a:cubicBezTo>
                  <a:pt x="669" y="1546"/>
                  <a:pt x="870" y="1619"/>
                  <a:pt x="1069" y="1619"/>
                </a:cubicBezTo>
                <a:cubicBezTo>
                  <a:pt x="1486" y="1619"/>
                  <a:pt x="1888" y="1297"/>
                  <a:pt x="1888" y="811"/>
                </a:cubicBezTo>
                <a:cubicBezTo>
                  <a:pt x="1888" y="359"/>
                  <a:pt x="1529" y="0"/>
                  <a:pt x="107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7" name="Google Shape;1637;p35"/>
          <p:cNvSpPr/>
          <p:nvPr/>
        </p:nvSpPr>
        <p:spPr>
          <a:xfrm>
            <a:off x="2344366" y="4016995"/>
            <a:ext cx="119793" cy="164703"/>
          </a:xfrm>
          <a:custGeom>
            <a:avLst/>
            <a:gdLst/>
            <a:ahLst/>
            <a:cxnLst/>
            <a:rect l="l" t="t" r="r" b="b"/>
            <a:pathLst>
              <a:path w="1171" h="1610" extrusionOk="0">
                <a:moveTo>
                  <a:pt x="1024" y="1"/>
                </a:moveTo>
                <a:cubicBezTo>
                  <a:pt x="0" y="41"/>
                  <a:pt x="0" y="1569"/>
                  <a:pt x="1024" y="1609"/>
                </a:cubicBezTo>
                <a:cubicBezTo>
                  <a:pt x="1077" y="1609"/>
                  <a:pt x="1130" y="1609"/>
                  <a:pt x="1170" y="1596"/>
                </a:cubicBezTo>
                <a:cubicBezTo>
                  <a:pt x="785" y="1530"/>
                  <a:pt x="506" y="1197"/>
                  <a:pt x="506" y="798"/>
                </a:cubicBezTo>
                <a:cubicBezTo>
                  <a:pt x="506" y="413"/>
                  <a:pt x="785" y="81"/>
                  <a:pt x="1170" y="14"/>
                </a:cubicBezTo>
                <a:cubicBezTo>
                  <a:pt x="1130" y="1"/>
                  <a:pt x="1077" y="1"/>
                  <a:pt x="1024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8" name="Google Shape;1638;p35"/>
          <p:cNvSpPr/>
          <p:nvPr/>
        </p:nvSpPr>
        <p:spPr>
          <a:xfrm>
            <a:off x="994031" y="4798960"/>
            <a:ext cx="102" cy="10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9" name="Google Shape;1639;p35"/>
          <p:cNvSpPr/>
          <p:nvPr/>
        </p:nvSpPr>
        <p:spPr>
          <a:xfrm>
            <a:off x="496351" y="4026509"/>
            <a:ext cx="459736" cy="711394"/>
          </a:xfrm>
          <a:custGeom>
            <a:avLst/>
            <a:gdLst/>
            <a:ahLst/>
            <a:cxnLst/>
            <a:rect l="l" t="t" r="r" b="b"/>
            <a:pathLst>
              <a:path w="4494" h="6954" extrusionOk="0">
                <a:moveTo>
                  <a:pt x="0" y="1"/>
                </a:moveTo>
                <a:lnTo>
                  <a:pt x="0" y="1"/>
                </a:lnTo>
                <a:cubicBezTo>
                  <a:pt x="53" y="187"/>
                  <a:pt x="133" y="373"/>
                  <a:pt x="226" y="559"/>
                </a:cubicBezTo>
                <a:cubicBezTo>
                  <a:pt x="597" y="1301"/>
                  <a:pt x="1371" y="1588"/>
                  <a:pt x="2145" y="1588"/>
                </a:cubicBezTo>
                <a:cubicBezTo>
                  <a:pt x="2259" y="1588"/>
                  <a:pt x="2373" y="1581"/>
                  <a:pt x="2486" y="1570"/>
                </a:cubicBezTo>
                <a:cubicBezTo>
                  <a:pt x="2925" y="1530"/>
                  <a:pt x="3350" y="1397"/>
                  <a:pt x="3735" y="1184"/>
                </a:cubicBezTo>
                <a:cubicBezTo>
                  <a:pt x="3895" y="1104"/>
                  <a:pt x="4041" y="998"/>
                  <a:pt x="4201" y="892"/>
                </a:cubicBezTo>
                <a:lnTo>
                  <a:pt x="4427" y="732"/>
                </a:lnTo>
                <a:lnTo>
                  <a:pt x="4427" y="732"/>
                </a:lnTo>
                <a:cubicBezTo>
                  <a:pt x="4360" y="931"/>
                  <a:pt x="4307" y="1131"/>
                  <a:pt x="4254" y="1330"/>
                </a:cubicBezTo>
                <a:cubicBezTo>
                  <a:pt x="4187" y="1636"/>
                  <a:pt x="4134" y="1942"/>
                  <a:pt x="4081" y="2234"/>
                </a:cubicBezTo>
                <a:cubicBezTo>
                  <a:pt x="3855" y="3351"/>
                  <a:pt x="3922" y="4335"/>
                  <a:pt x="4054" y="5438"/>
                </a:cubicBezTo>
                <a:cubicBezTo>
                  <a:pt x="4108" y="5956"/>
                  <a:pt x="4254" y="6475"/>
                  <a:pt x="4467" y="6953"/>
                </a:cubicBezTo>
                <a:cubicBezTo>
                  <a:pt x="3775" y="5145"/>
                  <a:pt x="4493" y="613"/>
                  <a:pt x="4493" y="612"/>
                </a:cubicBezTo>
                <a:lnTo>
                  <a:pt x="4493" y="612"/>
                </a:lnTo>
                <a:cubicBezTo>
                  <a:pt x="3656" y="1237"/>
                  <a:pt x="2313" y="1357"/>
                  <a:pt x="2313" y="1357"/>
                </a:cubicBezTo>
                <a:cubicBezTo>
                  <a:pt x="2293" y="1357"/>
                  <a:pt x="2272" y="1357"/>
                  <a:pt x="2252" y="1357"/>
                </a:cubicBezTo>
                <a:cubicBezTo>
                  <a:pt x="664" y="1357"/>
                  <a:pt x="131" y="329"/>
                  <a:pt x="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0" name="Google Shape;1640;p35"/>
          <p:cNvSpPr/>
          <p:nvPr/>
        </p:nvSpPr>
        <p:spPr>
          <a:xfrm>
            <a:off x="1108196" y="4771749"/>
            <a:ext cx="15140" cy="9718"/>
          </a:xfrm>
          <a:custGeom>
            <a:avLst/>
            <a:gdLst/>
            <a:ahLst/>
            <a:cxnLst/>
            <a:rect l="l" t="t" r="r" b="b"/>
            <a:pathLst>
              <a:path w="148" h="95" extrusionOk="0">
                <a:moveTo>
                  <a:pt x="147" y="1"/>
                </a:moveTo>
                <a:lnTo>
                  <a:pt x="147" y="1"/>
                </a:lnTo>
                <a:cubicBezTo>
                  <a:pt x="107" y="40"/>
                  <a:pt x="54" y="67"/>
                  <a:pt x="1" y="94"/>
                </a:cubicBezTo>
                <a:cubicBezTo>
                  <a:pt x="1" y="94"/>
                  <a:pt x="3" y="94"/>
                  <a:pt x="7" y="94"/>
                </a:cubicBezTo>
                <a:cubicBezTo>
                  <a:pt x="24" y="94"/>
                  <a:pt x="73" y="86"/>
                  <a:pt x="147" y="1"/>
                </a:cubicBez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1" name="Google Shape;1641;p35"/>
          <p:cNvSpPr/>
          <p:nvPr/>
        </p:nvSpPr>
        <p:spPr>
          <a:xfrm>
            <a:off x="1183078" y="3604837"/>
            <a:ext cx="488278" cy="1052769"/>
          </a:xfrm>
          <a:custGeom>
            <a:avLst/>
            <a:gdLst/>
            <a:ahLst/>
            <a:cxnLst/>
            <a:rect l="l" t="t" r="r" b="b"/>
            <a:pathLst>
              <a:path w="4773" h="10291" extrusionOk="0">
                <a:moveTo>
                  <a:pt x="4570" y="1"/>
                </a:moveTo>
                <a:cubicBezTo>
                  <a:pt x="3756" y="1"/>
                  <a:pt x="3078" y="719"/>
                  <a:pt x="2672" y="1358"/>
                </a:cubicBezTo>
                <a:cubicBezTo>
                  <a:pt x="2606" y="1478"/>
                  <a:pt x="2539" y="1584"/>
                  <a:pt x="2486" y="1690"/>
                </a:cubicBezTo>
                <a:cubicBezTo>
                  <a:pt x="2061" y="2461"/>
                  <a:pt x="1848" y="3285"/>
                  <a:pt x="1595" y="4123"/>
                </a:cubicBezTo>
                <a:cubicBezTo>
                  <a:pt x="1516" y="4389"/>
                  <a:pt x="1183" y="5545"/>
                  <a:pt x="1130" y="5864"/>
                </a:cubicBezTo>
                <a:cubicBezTo>
                  <a:pt x="984" y="6915"/>
                  <a:pt x="572" y="7911"/>
                  <a:pt x="399" y="8948"/>
                </a:cubicBezTo>
                <a:cubicBezTo>
                  <a:pt x="306" y="9414"/>
                  <a:pt x="173" y="9852"/>
                  <a:pt x="0" y="10291"/>
                </a:cubicBezTo>
                <a:cubicBezTo>
                  <a:pt x="306" y="9520"/>
                  <a:pt x="705" y="8244"/>
                  <a:pt x="1197" y="6157"/>
                </a:cubicBezTo>
                <a:cubicBezTo>
                  <a:pt x="1529" y="4854"/>
                  <a:pt x="1941" y="3578"/>
                  <a:pt x="2433" y="2328"/>
                </a:cubicBezTo>
                <a:cubicBezTo>
                  <a:pt x="2951" y="1092"/>
                  <a:pt x="3775" y="188"/>
                  <a:pt x="4772" y="15"/>
                </a:cubicBezTo>
                <a:cubicBezTo>
                  <a:pt x="4704" y="5"/>
                  <a:pt x="4637" y="1"/>
                  <a:pt x="457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2" name="Google Shape;1642;p35"/>
          <p:cNvSpPr/>
          <p:nvPr/>
        </p:nvSpPr>
        <p:spPr>
          <a:xfrm>
            <a:off x="1468592" y="4172999"/>
            <a:ext cx="175547" cy="571959"/>
          </a:xfrm>
          <a:custGeom>
            <a:avLst/>
            <a:gdLst/>
            <a:ahLst/>
            <a:cxnLst/>
            <a:rect l="l" t="t" r="r" b="b"/>
            <a:pathLst>
              <a:path w="1716" h="5591" extrusionOk="0">
                <a:moveTo>
                  <a:pt x="1191" y="0"/>
                </a:moveTo>
                <a:cubicBezTo>
                  <a:pt x="1139" y="0"/>
                  <a:pt x="1087" y="7"/>
                  <a:pt x="1038" y="18"/>
                </a:cubicBezTo>
                <a:cubicBezTo>
                  <a:pt x="905" y="98"/>
                  <a:pt x="825" y="217"/>
                  <a:pt x="812" y="364"/>
                </a:cubicBezTo>
                <a:cubicBezTo>
                  <a:pt x="798" y="430"/>
                  <a:pt x="785" y="496"/>
                  <a:pt x="772" y="550"/>
                </a:cubicBezTo>
                <a:cubicBezTo>
                  <a:pt x="719" y="749"/>
                  <a:pt x="692" y="948"/>
                  <a:pt x="665" y="1148"/>
                </a:cubicBezTo>
                <a:cubicBezTo>
                  <a:pt x="612" y="1480"/>
                  <a:pt x="612" y="1812"/>
                  <a:pt x="546" y="2132"/>
                </a:cubicBezTo>
                <a:cubicBezTo>
                  <a:pt x="439" y="2756"/>
                  <a:pt x="386" y="3381"/>
                  <a:pt x="399" y="4006"/>
                </a:cubicBezTo>
                <a:cubicBezTo>
                  <a:pt x="373" y="4391"/>
                  <a:pt x="426" y="4777"/>
                  <a:pt x="559" y="5149"/>
                </a:cubicBezTo>
                <a:cubicBezTo>
                  <a:pt x="652" y="5388"/>
                  <a:pt x="878" y="5561"/>
                  <a:pt x="1131" y="5588"/>
                </a:cubicBezTo>
                <a:cubicBezTo>
                  <a:pt x="1147" y="5590"/>
                  <a:pt x="1162" y="5591"/>
                  <a:pt x="1178" y="5591"/>
                </a:cubicBezTo>
                <a:cubicBezTo>
                  <a:pt x="1373" y="5591"/>
                  <a:pt x="1556" y="5447"/>
                  <a:pt x="1716" y="5348"/>
                </a:cubicBezTo>
                <a:lnTo>
                  <a:pt x="1716" y="5348"/>
                </a:lnTo>
                <a:cubicBezTo>
                  <a:pt x="1536" y="5438"/>
                  <a:pt x="1383" y="5466"/>
                  <a:pt x="1261" y="5466"/>
                </a:cubicBezTo>
                <a:cubicBezTo>
                  <a:pt x="1059" y="5466"/>
                  <a:pt x="945" y="5388"/>
                  <a:pt x="945" y="5388"/>
                </a:cubicBezTo>
                <a:cubicBezTo>
                  <a:pt x="1" y="4923"/>
                  <a:pt x="1038" y="270"/>
                  <a:pt x="1038" y="270"/>
                </a:cubicBezTo>
                <a:cubicBezTo>
                  <a:pt x="1133" y="100"/>
                  <a:pt x="1365" y="83"/>
                  <a:pt x="1454" y="83"/>
                </a:cubicBezTo>
                <a:cubicBezTo>
                  <a:pt x="1476" y="83"/>
                  <a:pt x="1490" y="84"/>
                  <a:pt x="1490" y="84"/>
                </a:cubicBezTo>
                <a:cubicBezTo>
                  <a:pt x="1490" y="84"/>
                  <a:pt x="1476" y="71"/>
                  <a:pt x="1463" y="44"/>
                </a:cubicBezTo>
                <a:lnTo>
                  <a:pt x="1410" y="44"/>
                </a:lnTo>
                <a:cubicBezTo>
                  <a:pt x="1340" y="13"/>
                  <a:pt x="1265" y="0"/>
                  <a:pt x="119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3" name="Google Shape;1643;p35"/>
          <p:cNvSpPr/>
          <p:nvPr/>
        </p:nvSpPr>
        <p:spPr>
          <a:xfrm>
            <a:off x="1892925" y="4014233"/>
            <a:ext cx="374009" cy="383625"/>
          </a:xfrm>
          <a:custGeom>
            <a:avLst/>
            <a:gdLst/>
            <a:ahLst/>
            <a:cxnLst/>
            <a:rect l="l" t="t" r="r" b="b"/>
            <a:pathLst>
              <a:path w="3656" h="3750" extrusionOk="0">
                <a:moveTo>
                  <a:pt x="2153" y="0"/>
                </a:moveTo>
                <a:cubicBezTo>
                  <a:pt x="1662" y="0"/>
                  <a:pt x="1178" y="153"/>
                  <a:pt x="758" y="440"/>
                </a:cubicBezTo>
                <a:cubicBezTo>
                  <a:pt x="293" y="799"/>
                  <a:pt x="80" y="1490"/>
                  <a:pt x="27" y="2062"/>
                </a:cubicBezTo>
                <a:cubicBezTo>
                  <a:pt x="0" y="2341"/>
                  <a:pt x="13" y="2620"/>
                  <a:pt x="13" y="2886"/>
                </a:cubicBezTo>
                <a:cubicBezTo>
                  <a:pt x="13" y="3141"/>
                  <a:pt x="26" y="3396"/>
                  <a:pt x="62" y="3639"/>
                </a:cubicBezTo>
                <a:lnTo>
                  <a:pt x="62" y="3639"/>
                </a:lnTo>
                <a:cubicBezTo>
                  <a:pt x="46" y="3099"/>
                  <a:pt x="66" y="756"/>
                  <a:pt x="1569" y="227"/>
                </a:cubicBezTo>
                <a:cubicBezTo>
                  <a:pt x="1569" y="227"/>
                  <a:pt x="1777" y="173"/>
                  <a:pt x="2067" y="173"/>
                </a:cubicBezTo>
                <a:cubicBezTo>
                  <a:pt x="2562" y="173"/>
                  <a:pt x="3296" y="331"/>
                  <a:pt x="3656" y="1184"/>
                </a:cubicBezTo>
                <a:cubicBezTo>
                  <a:pt x="3642" y="945"/>
                  <a:pt x="3549" y="706"/>
                  <a:pt x="3390" y="533"/>
                </a:cubicBezTo>
                <a:cubicBezTo>
                  <a:pt x="3284" y="413"/>
                  <a:pt x="3164" y="320"/>
                  <a:pt x="3044" y="227"/>
                </a:cubicBezTo>
                <a:cubicBezTo>
                  <a:pt x="2911" y="134"/>
                  <a:pt x="2752" y="81"/>
                  <a:pt x="2592" y="41"/>
                </a:cubicBezTo>
                <a:cubicBezTo>
                  <a:pt x="2446" y="14"/>
                  <a:pt x="2299" y="0"/>
                  <a:pt x="2153" y="0"/>
                </a:cubicBezTo>
                <a:close/>
                <a:moveTo>
                  <a:pt x="62" y="3639"/>
                </a:moveTo>
                <a:lnTo>
                  <a:pt x="62" y="3639"/>
                </a:lnTo>
                <a:cubicBezTo>
                  <a:pt x="64" y="3710"/>
                  <a:pt x="67" y="3750"/>
                  <a:pt x="67" y="3750"/>
                </a:cubicBezTo>
                <a:lnTo>
                  <a:pt x="67" y="3670"/>
                </a:lnTo>
                <a:cubicBezTo>
                  <a:pt x="65" y="3660"/>
                  <a:pt x="63" y="3649"/>
                  <a:pt x="62" y="363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4" name="Google Shape;1644;p35"/>
          <p:cNvSpPr/>
          <p:nvPr/>
        </p:nvSpPr>
        <p:spPr>
          <a:xfrm>
            <a:off x="2616377" y="3760330"/>
            <a:ext cx="455644" cy="693287"/>
          </a:xfrm>
          <a:custGeom>
            <a:avLst/>
            <a:gdLst/>
            <a:ahLst/>
            <a:cxnLst/>
            <a:rect l="l" t="t" r="r" b="b"/>
            <a:pathLst>
              <a:path w="4454" h="6777" extrusionOk="0">
                <a:moveTo>
                  <a:pt x="3208" y="1"/>
                </a:moveTo>
                <a:cubicBezTo>
                  <a:pt x="3004" y="1"/>
                  <a:pt x="2798" y="47"/>
                  <a:pt x="2606" y="144"/>
                </a:cubicBezTo>
                <a:cubicBezTo>
                  <a:pt x="1529" y="835"/>
                  <a:pt x="1130" y="2111"/>
                  <a:pt x="798" y="3268"/>
                </a:cubicBezTo>
                <a:cubicBezTo>
                  <a:pt x="545" y="4052"/>
                  <a:pt x="332" y="4849"/>
                  <a:pt x="186" y="5660"/>
                </a:cubicBezTo>
                <a:cubicBezTo>
                  <a:pt x="133" y="6033"/>
                  <a:pt x="53" y="6405"/>
                  <a:pt x="0" y="6777"/>
                </a:cubicBezTo>
                <a:cubicBezTo>
                  <a:pt x="53" y="6564"/>
                  <a:pt x="1170" y="2138"/>
                  <a:pt x="1968" y="1114"/>
                </a:cubicBezTo>
                <a:cubicBezTo>
                  <a:pt x="1968" y="1114"/>
                  <a:pt x="2662" y="226"/>
                  <a:pt x="3396" y="226"/>
                </a:cubicBezTo>
                <a:cubicBezTo>
                  <a:pt x="3766" y="226"/>
                  <a:pt x="4146" y="451"/>
                  <a:pt x="4453" y="1127"/>
                </a:cubicBezTo>
                <a:cubicBezTo>
                  <a:pt x="4400" y="729"/>
                  <a:pt x="4174" y="383"/>
                  <a:pt x="3842" y="157"/>
                </a:cubicBezTo>
                <a:cubicBezTo>
                  <a:pt x="3643" y="54"/>
                  <a:pt x="3426" y="1"/>
                  <a:pt x="32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5" name="Google Shape;1645;p35"/>
          <p:cNvSpPr/>
          <p:nvPr/>
        </p:nvSpPr>
        <p:spPr>
          <a:xfrm>
            <a:off x="1909190" y="4464446"/>
            <a:ext cx="130433" cy="498303"/>
          </a:xfrm>
          <a:custGeom>
            <a:avLst/>
            <a:gdLst/>
            <a:ahLst/>
            <a:cxnLst/>
            <a:rect l="l" t="t" r="r" b="b"/>
            <a:pathLst>
              <a:path w="1275" h="4871" extrusionOk="0">
                <a:moveTo>
                  <a:pt x="27" y="0"/>
                </a:moveTo>
                <a:lnTo>
                  <a:pt x="27" y="0"/>
                </a:lnTo>
                <a:cubicBezTo>
                  <a:pt x="67" y="240"/>
                  <a:pt x="134" y="479"/>
                  <a:pt x="200" y="718"/>
                </a:cubicBezTo>
                <a:lnTo>
                  <a:pt x="213" y="771"/>
                </a:lnTo>
                <a:cubicBezTo>
                  <a:pt x="306" y="1037"/>
                  <a:pt x="386" y="1316"/>
                  <a:pt x="426" y="1596"/>
                </a:cubicBezTo>
                <a:cubicBezTo>
                  <a:pt x="426" y="1702"/>
                  <a:pt x="705" y="2965"/>
                  <a:pt x="732" y="3071"/>
                </a:cubicBezTo>
                <a:cubicBezTo>
                  <a:pt x="785" y="3377"/>
                  <a:pt x="812" y="3683"/>
                  <a:pt x="812" y="3988"/>
                </a:cubicBezTo>
                <a:cubicBezTo>
                  <a:pt x="798" y="4360"/>
                  <a:pt x="586" y="4680"/>
                  <a:pt x="240" y="4826"/>
                </a:cubicBezTo>
                <a:cubicBezTo>
                  <a:pt x="173" y="4852"/>
                  <a:pt x="80" y="4866"/>
                  <a:pt x="1" y="4866"/>
                </a:cubicBezTo>
                <a:cubicBezTo>
                  <a:pt x="38" y="4869"/>
                  <a:pt x="73" y="4870"/>
                  <a:pt x="108" y="4870"/>
                </a:cubicBezTo>
                <a:cubicBezTo>
                  <a:pt x="1275" y="4870"/>
                  <a:pt x="1016" y="3156"/>
                  <a:pt x="732" y="1994"/>
                </a:cubicBezTo>
                <a:cubicBezTo>
                  <a:pt x="559" y="1303"/>
                  <a:pt x="320" y="638"/>
                  <a:pt x="27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6" name="Google Shape;1646;p35"/>
          <p:cNvSpPr/>
          <p:nvPr/>
        </p:nvSpPr>
        <p:spPr>
          <a:xfrm>
            <a:off x="1551556" y="3944977"/>
            <a:ext cx="119793" cy="166033"/>
          </a:xfrm>
          <a:custGeom>
            <a:avLst/>
            <a:gdLst/>
            <a:ahLst/>
            <a:cxnLst/>
            <a:rect l="l" t="t" r="r" b="b"/>
            <a:pathLst>
              <a:path w="1171" h="1623" extrusionOk="0">
                <a:moveTo>
                  <a:pt x="1024" y="0"/>
                </a:moveTo>
                <a:cubicBezTo>
                  <a:pt x="1" y="54"/>
                  <a:pt x="1" y="1569"/>
                  <a:pt x="1024" y="1622"/>
                </a:cubicBezTo>
                <a:cubicBezTo>
                  <a:pt x="1077" y="1622"/>
                  <a:pt x="1117" y="1609"/>
                  <a:pt x="1170" y="1609"/>
                </a:cubicBezTo>
                <a:cubicBezTo>
                  <a:pt x="785" y="1529"/>
                  <a:pt x="506" y="1197"/>
                  <a:pt x="506" y="811"/>
                </a:cubicBezTo>
                <a:cubicBezTo>
                  <a:pt x="506" y="412"/>
                  <a:pt x="785" y="80"/>
                  <a:pt x="1170" y="14"/>
                </a:cubicBezTo>
                <a:cubicBezTo>
                  <a:pt x="1117" y="0"/>
                  <a:pt x="1077" y="0"/>
                  <a:pt x="10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7" name="Google Shape;1647;p35"/>
          <p:cNvSpPr/>
          <p:nvPr/>
        </p:nvSpPr>
        <p:spPr>
          <a:xfrm>
            <a:off x="2787726" y="4316217"/>
            <a:ext cx="102" cy="10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8" name="Google Shape;1648;p35"/>
          <p:cNvSpPr/>
          <p:nvPr/>
        </p:nvSpPr>
        <p:spPr>
          <a:xfrm>
            <a:off x="2752331" y="4675180"/>
            <a:ext cx="102" cy="10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9" name="Google Shape;1649;p35"/>
          <p:cNvSpPr/>
          <p:nvPr/>
        </p:nvSpPr>
        <p:spPr>
          <a:xfrm>
            <a:off x="2997642" y="3699667"/>
            <a:ext cx="576154" cy="1051849"/>
          </a:xfrm>
          <a:custGeom>
            <a:avLst/>
            <a:gdLst/>
            <a:ahLst/>
            <a:cxnLst/>
            <a:rect l="l" t="t" r="r" b="b"/>
            <a:pathLst>
              <a:path w="5632" h="10282" extrusionOk="0">
                <a:moveTo>
                  <a:pt x="4355" y="0"/>
                </a:moveTo>
                <a:cubicBezTo>
                  <a:pt x="4234" y="0"/>
                  <a:pt x="4109" y="23"/>
                  <a:pt x="3983" y="72"/>
                </a:cubicBezTo>
                <a:cubicBezTo>
                  <a:pt x="2999" y="458"/>
                  <a:pt x="2375" y="1561"/>
                  <a:pt x="1949" y="2465"/>
                </a:cubicBezTo>
                <a:cubicBezTo>
                  <a:pt x="1511" y="3395"/>
                  <a:pt x="1138" y="4366"/>
                  <a:pt x="859" y="5349"/>
                </a:cubicBezTo>
                <a:cubicBezTo>
                  <a:pt x="859" y="5349"/>
                  <a:pt x="726" y="5908"/>
                  <a:pt x="580" y="6519"/>
                </a:cubicBezTo>
                <a:cubicBezTo>
                  <a:pt x="460" y="7224"/>
                  <a:pt x="434" y="7942"/>
                  <a:pt x="527" y="8659"/>
                </a:cubicBezTo>
                <a:cubicBezTo>
                  <a:pt x="580" y="9137"/>
                  <a:pt x="752" y="10092"/>
                  <a:pt x="1282" y="10280"/>
                </a:cubicBezTo>
                <a:lnTo>
                  <a:pt x="1282" y="10280"/>
                </a:lnTo>
                <a:cubicBezTo>
                  <a:pt x="1213" y="10238"/>
                  <a:pt x="1" y="8987"/>
                  <a:pt x="1378" y="4246"/>
                </a:cubicBezTo>
                <a:cubicBezTo>
                  <a:pt x="1378" y="4246"/>
                  <a:pt x="2228" y="1335"/>
                  <a:pt x="3731" y="471"/>
                </a:cubicBezTo>
                <a:cubicBezTo>
                  <a:pt x="4008" y="306"/>
                  <a:pt x="4242" y="243"/>
                  <a:pt x="4437" y="243"/>
                </a:cubicBezTo>
                <a:cubicBezTo>
                  <a:pt x="4774" y="243"/>
                  <a:pt x="4990" y="430"/>
                  <a:pt x="5100" y="590"/>
                </a:cubicBezTo>
                <a:cubicBezTo>
                  <a:pt x="5379" y="1029"/>
                  <a:pt x="5632" y="1840"/>
                  <a:pt x="4927" y="3076"/>
                </a:cubicBezTo>
                <a:cubicBezTo>
                  <a:pt x="5153" y="2797"/>
                  <a:pt x="5326" y="2478"/>
                  <a:pt x="5432" y="2132"/>
                </a:cubicBezTo>
                <a:cubicBezTo>
                  <a:pt x="5605" y="1641"/>
                  <a:pt x="5565" y="1096"/>
                  <a:pt x="5312" y="644"/>
                </a:cubicBezTo>
                <a:cubicBezTo>
                  <a:pt x="5118" y="255"/>
                  <a:pt x="4759" y="0"/>
                  <a:pt x="4355" y="0"/>
                </a:cubicBezTo>
                <a:close/>
                <a:moveTo>
                  <a:pt x="1282" y="10280"/>
                </a:moveTo>
                <a:cubicBezTo>
                  <a:pt x="1283" y="10281"/>
                  <a:pt x="1284" y="10281"/>
                  <a:pt x="1284" y="10281"/>
                </a:cubicBezTo>
                <a:cubicBezTo>
                  <a:pt x="1284" y="10281"/>
                  <a:pt x="1285" y="10281"/>
                  <a:pt x="1285" y="10281"/>
                </a:cubicBezTo>
                <a:cubicBezTo>
                  <a:pt x="1284" y="10281"/>
                  <a:pt x="1283" y="10281"/>
                  <a:pt x="1282" y="1028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0" name="Google Shape;1650;p35"/>
          <p:cNvSpPr/>
          <p:nvPr/>
        </p:nvSpPr>
        <p:spPr>
          <a:xfrm>
            <a:off x="3324792" y="4110700"/>
            <a:ext cx="346899" cy="690320"/>
          </a:xfrm>
          <a:custGeom>
            <a:avLst/>
            <a:gdLst/>
            <a:ahLst/>
            <a:cxnLst/>
            <a:rect l="l" t="t" r="r" b="b"/>
            <a:pathLst>
              <a:path w="3391" h="6748" extrusionOk="0">
                <a:moveTo>
                  <a:pt x="2789" y="1"/>
                </a:moveTo>
                <a:cubicBezTo>
                  <a:pt x="2395" y="1"/>
                  <a:pt x="2005" y="133"/>
                  <a:pt x="1689" y="388"/>
                </a:cubicBezTo>
                <a:cubicBezTo>
                  <a:pt x="812" y="1132"/>
                  <a:pt x="479" y="2235"/>
                  <a:pt x="174" y="3312"/>
                </a:cubicBezTo>
                <a:cubicBezTo>
                  <a:pt x="54" y="3737"/>
                  <a:pt x="1" y="4176"/>
                  <a:pt x="1" y="4615"/>
                </a:cubicBezTo>
                <a:cubicBezTo>
                  <a:pt x="27" y="4987"/>
                  <a:pt x="94" y="5346"/>
                  <a:pt x="200" y="5692"/>
                </a:cubicBezTo>
                <a:cubicBezTo>
                  <a:pt x="320" y="6037"/>
                  <a:pt x="546" y="6343"/>
                  <a:pt x="852" y="6542"/>
                </a:cubicBezTo>
                <a:cubicBezTo>
                  <a:pt x="1057" y="6679"/>
                  <a:pt x="1301" y="6747"/>
                  <a:pt x="1551" y="6747"/>
                </a:cubicBezTo>
                <a:cubicBezTo>
                  <a:pt x="1592" y="6747"/>
                  <a:pt x="1634" y="6746"/>
                  <a:pt x="1676" y="6742"/>
                </a:cubicBezTo>
                <a:cubicBezTo>
                  <a:pt x="2154" y="6689"/>
                  <a:pt x="2620" y="6529"/>
                  <a:pt x="3018" y="6250"/>
                </a:cubicBezTo>
                <a:lnTo>
                  <a:pt x="3018" y="6250"/>
                </a:lnTo>
                <a:cubicBezTo>
                  <a:pt x="2967" y="6276"/>
                  <a:pt x="2299" y="6632"/>
                  <a:pt x="1641" y="6632"/>
                </a:cubicBezTo>
                <a:cubicBezTo>
                  <a:pt x="1285" y="6632"/>
                  <a:pt x="931" y="6527"/>
                  <a:pt x="679" y="6210"/>
                </a:cubicBezTo>
                <a:cubicBezTo>
                  <a:pt x="466" y="5891"/>
                  <a:pt x="293" y="5532"/>
                  <a:pt x="200" y="5173"/>
                </a:cubicBezTo>
                <a:cubicBezTo>
                  <a:pt x="94" y="4695"/>
                  <a:pt x="187" y="4096"/>
                  <a:pt x="333" y="3485"/>
                </a:cubicBezTo>
                <a:cubicBezTo>
                  <a:pt x="679" y="1996"/>
                  <a:pt x="1330" y="813"/>
                  <a:pt x="2247" y="281"/>
                </a:cubicBezTo>
                <a:cubicBezTo>
                  <a:pt x="2247" y="281"/>
                  <a:pt x="2636" y="65"/>
                  <a:pt x="3073" y="65"/>
                </a:cubicBezTo>
                <a:cubicBezTo>
                  <a:pt x="3178" y="65"/>
                  <a:pt x="3285" y="78"/>
                  <a:pt x="3391" y="108"/>
                </a:cubicBezTo>
                <a:cubicBezTo>
                  <a:pt x="3196" y="36"/>
                  <a:pt x="2992" y="1"/>
                  <a:pt x="278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1" name="Google Shape;1651;p35"/>
          <p:cNvSpPr/>
          <p:nvPr/>
        </p:nvSpPr>
        <p:spPr>
          <a:xfrm>
            <a:off x="3734189" y="4161133"/>
            <a:ext cx="2762" cy="4194"/>
          </a:xfrm>
          <a:custGeom>
            <a:avLst/>
            <a:gdLst/>
            <a:ahLst/>
            <a:cxnLst/>
            <a:rect l="l" t="t" r="r" b="b"/>
            <a:pathLst>
              <a:path w="27" h="41" extrusionOk="0">
                <a:moveTo>
                  <a:pt x="0" y="1"/>
                </a:moveTo>
                <a:lnTo>
                  <a:pt x="27" y="41"/>
                </a:ln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2" name="Google Shape;1652;p35"/>
          <p:cNvSpPr/>
          <p:nvPr/>
        </p:nvSpPr>
        <p:spPr>
          <a:xfrm>
            <a:off x="3662069" y="4193766"/>
            <a:ext cx="102" cy="102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3" name="Google Shape;1653;p35"/>
          <p:cNvSpPr/>
          <p:nvPr/>
        </p:nvSpPr>
        <p:spPr>
          <a:xfrm>
            <a:off x="3240498" y="3829381"/>
            <a:ext cx="287054" cy="253090"/>
          </a:xfrm>
          <a:custGeom>
            <a:avLst/>
            <a:gdLst/>
            <a:ahLst/>
            <a:cxnLst/>
            <a:rect l="l" t="t" r="r" b="b"/>
            <a:pathLst>
              <a:path w="2806" h="2474" extrusionOk="0">
                <a:moveTo>
                  <a:pt x="1968" y="0"/>
                </a:moveTo>
                <a:cubicBezTo>
                  <a:pt x="2154" y="80"/>
                  <a:pt x="2221" y="399"/>
                  <a:pt x="2181" y="639"/>
                </a:cubicBezTo>
                <a:cubicBezTo>
                  <a:pt x="2114" y="971"/>
                  <a:pt x="1981" y="1290"/>
                  <a:pt x="1782" y="1556"/>
                </a:cubicBezTo>
                <a:cubicBezTo>
                  <a:pt x="1543" y="1835"/>
                  <a:pt x="1250" y="2074"/>
                  <a:pt x="918" y="2234"/>
                </a:cubicBezTo>
                <a:cubicBezTo>
                  <a:pt x="798" y="2300"/>
                  <a:pt x="1" y="2460"/>
                  <a:pt x="1" y="2473"/>
                </a:cubicBezTo>
                <a:cubicBezTo>
                  <a:pt x="1" y="2474"/>
                  <a:pt x="4" y="2474"/>
                  <a:pt x="11" y="2474"/>
                </a:cubicBezTo>
                <a:cubicBezTo>
                  <a:pt x="139" y="2474"/>
                  <a:pt x="1463" y="2336"/>
                  <a:pt x="1981" y="1476"/>
                </a:cubicBezTo>
                <a:cubicBezTo>
                  <a:pt x="1981" y="1476"/>
                  <a:pt x="2806" y="333"/>
                  <a:pt x="196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4" name="Google Shape;1654;p35"/>
          <p:cNvSpPr/>
          <p:nvPr/>
        </p:nvSpPr>
        <p:spPr>
          <a:xfrm>
            <a:off x="2782202" y="4219647"/>
            <a:ext cx="1535" cy="4194"/>
          </a:xfrm>
          <a:custGeom>
            <a:avLst/>
            <a:gdLst/>
            <a:ahLst/>
            <a:cxnLst/>
            <a:rect l="l" t="t" r="r" b="b"/>
            <a:pathLst>
              <a:path w="15" h="41" extrusionOk="0">
                <a:moveTo>
                  <a:pt x="14" y="1"/>
                </a:moveTo>
                <a:lnTo>
                  <a:pt x="1" y="40"/>
                </a:lnTo>
                <a:cubicBezTo>
                  <a:pt x="1" y="40"/>
                  <a:pt x="14" y="27"/>
                  <a:pt x="14" y="1"/>
                </a:cubicBezTo>
                <a:close/>
              </a:path>
            </a:pathLst>
          </a:custGeom>
          <a:solidFill>
            <a:srgbClr val="E542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5" name="Google Shape;1655;p35"/>
          <p:cNvSpPr/>
          <p:nvPr/>
        </p:nvSpPr>
        <p:spPr>
          <a:xfrm>
            <a:off x="2782202" y="3829381"/>
            <a:ext cx="268026" cy="394469"/>
          </a:xfrm>
          <a:custGeom>
            <a:avLst/>
            <a:gdLst/>
            <a:ahLst/>
            <a:cxnLst/>
            <a:rect l="l" t="t" r="r" b="b"/>
            <a:pathLst>
              <a:path w="2620" h="3856" extrusionOk="0">
                <a:moveTo>
                  <a:pt x="1942" y="0"/>
                </a:moveTo>
                <a:lnTo>
                  <a:pt x="1942" y="27"/>
                </a:lnTo>
                <a:cubicBezTo>
                  <a:pt x="2168" y="93"/>
                  <a:pt x="2154" y="439"/>
                  <a:pt x="2128" y="652"/>
                </a:cubicBezTo>
                <a:cubicBezTo>
                  <a:pt x="2115" y="771"/>
                  <a:pt x="2088" y="878"/>
                  <a:pt x="2088" y="984"/>
                </a:cubicBezTo>
                <a:cubicBezTo>
                  <a:pt x="2061" y="1210"/>
                  <a:pt x="2008" y="1410"/>
                  <a:pt x="1942" y="1622"/>
                </a:cubicBezTo>
                <a:cubicBezTo>
                  <a:pt x="1809" y="2127"/>
                  <a:pt x="1583" y="2619"/>
                  <a:pt x="1277" y="3058"/>
                </a:cubicBezTo>
                <a:cubicBezTo>
                  <a:pt x="985" y="3430"/>
                  <a:pt x="453" y="3723"/>
                  <a:pt x="1" y="3855"/>
                </a:cubicBezTo>
                <a:cubicBezTo>
                  <a:pt x="1" y="3855"/>
                  <a:pt x="1516" y="3723"/>
                  <a:pt x="2061" y="1888"/>
                </a:cubicBezTo>
                <a:cubicBezTo>
                  <a:pt x="2061" y="1888"/>
                  <a:pt x="2620" y="319"/>
                  <a:pt x="1942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6" name="Google Shape;1656;p35"/>
          <p:cNvSpPr/>
          <p:nvPr/>
        </p:nvSpPr>
        <p:spPr>
          <a:xfrm>
            <a:off x="1773236" y="4673850"/>
            <a:ext cx="145573" cy="349559"/>
          </a:xfrm>
          <a:custGeom>
            <a:avLst/>
            <a:gdLst/>
            <a:ahLst/>
            <a:cxnLst/>
            <a:rect l="l" t="t" r="r" b="b"/>
            <a:pathLst>
              <a:path w="1423" h="3417" extrusionOk="0">
                <a:moveTo>
                  <a:pt x="1423" y="0"/>
                </a:moveTo>
                <a:lnTo>
                  <a:pt x="1423" y="0"/>
                </a:lnTo>
                <a:cubicBezTo>
                  <a:pt x="1157" y="200"/>
                  <a:pt x="918" y="413"/>
                  <a:pt x="678" y="639"/>
                </a:cubicBezTo>
                <a:cubicBezTo>
                  <a:pt x="319" y="1024"/>
                  <a:pt x="67" y="1436"/>
                  <a:pt x="40" y="1968"/>
                </a:cubicBezTo>
                <a:cubicBezTo>
                  <a:pt x="0" y="2300"/>
                  <a:pt x="93" y="2633"/>
                  <a:pt x="306" y="2885"/>
                </a:cubicBezTo>
                <a:cubicBezTo>
                  <a:pt x="559" y="3204"/>
                  <a:pt x="931" y="3404"/>
                  <a:pt x="1330" y="3417"/>
                </a:cubicBezTo>
                <a:cubicBezTo>
                  <a:pt x="1223" y="3390"/>
                  <a:pt x="147" y="3045"/>
                  <a:pt x="186" y="2021"/>
                </a:cubicBezTo>
                <a:cubicBezTo>
                  <a:pt x="186" y="2021"/>
                  <a:pt x="213" y="1157"/>
                  <a:pt x="142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57" name="Google Shape;1657;p35"/>
          <p:cNvGrpSpPr/>
          <p:nvPr/>
        </p:nvGrpSpPr>
        <p:grpSpPr>
          <a:xfrm>
            <a:off x="758745" y="1631510"/>
            <a:ext cx="2801441" cy="1335822"/>
            <a:chOff x="758745" y="1631510"/>
            <a:chExt cx="2801441" cy="1335822"/>
          </a:xfrm>
        </p:grpSpPr>
        <p:sp>
          <p:nvSpPr>
            <p:cNvPr id="1658" name="Google Shape;1658;p35"/>
            <p:cNvSpPr/>
            <p:nvPr/>
          </p:nvSpPr>
          <p:spPr>
            <a:xfrm>
              <a:off x="758745" y="2166221"/>
              <a:ext cx="284292" cy="767148"/>
            </a:xfrm>
            <a:custGeom>
              <a:avLst/>
              <a:gdLst/>
              <a:ahLst/>
              <a:cxnLst/>
              <a:rect l="l" t="t" r="r" b="b"/>
              <a:pathLst>
                <a:path w="2779" h="7499" extrusionOk="0">
                  <a:moveTo>
                    <a:pt x="1" y="1"/>
                  </a:moveTo>
                  <a:lnTo>
                    <a:pt x="1" y="652"/>
                  </a:lnTo>
                  <a:lnTo>
                    <a:pt x="54" y="666"/>
                  </a:lnTo>
                  <a:cubicBezTo>
                    <a:pt x="360" y="785"/>
                    <a:pt x="679" y="852"/>
                    <a:pt x="1011" y="878"/>
                  </a:cubicBezTo>
                  <a:lnTo>
                    <a:pt x="772" y="7498"/>
                  </a:lnTo>
                  <a:lnTo>
                    <a:pt x="1343" y="7498"/>
                  </a:lnTo>
                  <a:lnTo>
                    <a:pt x="1543" y="945"/>
                  </a:lnTo>
                  <a:cubicBezTo>
                    <a:pt x="1676" y="958"/>
                    <a:pt x="1809" y="971"/>
                    <a:pt x="1955" y="971"/>
                  </a:cubicBezTo>
                  <a:cubicBezTo>
                    <a:pt x="2314" y="971"/>
                    <a:pt x="2712" y="931"/>
                    <a:pt x="2726" y="931"/>
                  </a:cubicBezTo>
                  <a:lnTo>
                    <a:pt x="2779" y="931"/>
                  </a:lnTo>
                  <a:lnTo>
                    <a:pt x="2779" y="333"/>
                  </a:lnTo>
                  <a:lnTo>
                    <a:pt x="2712" y="333"/>
                  </a:lnTo>
                  <a:cubicBezTo>
                    <a:pt x="2580" y="347"/>
                    <a:pt x="2447" y="347"/>
                    <a:pt x="2300" y="347"/>
                  </a:cubicBezTo>
                  <a:cubicBezTo>
                    <a:pt x="1556" y="347"/>
                    <a:pt x="812" y="240"/>
                    <a:pt x="94" y="4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5"/>
            <p:cNvSpPr/>
            <p:nvPr/>
          </p:nvSpPr>
          <p:spPr>
            <a:xfrm>
              <a:off x="1104206" y="2194865"/>
              <a:ext cx="369917" cy="772467"/>
            </a:xfrm>
            <a:custGeom>
              <a:avLst/>
              <a:gdLst/>
              <a:ahLst/>
              <a:cxnLst/>
              <a:rect l="l" t="t" r="r" b="b"/>
              <a:pathLst>
                <a:path w="3616" h="7551" extrusionOk="0">
                  <a:moveTo>
                    <a:pt x="133" y="0"/>
                  </a:moveTo>
                  <a:lnTo>
                    <a:pt x="0" y="7325"/>
                  </a:lnTo>
                  <a:lnTo>
                    <a:pt x="625" y="7325"/>
                  </a:lnTo>
                  <a:lnTo>
                    <a:pt x="705" y="4028"/>
                  </a:lnTo>
                  <a:lnTo>
                    <a:pt x="2871" y="4028"/>
                  </a:lnTo>
                  <a:lnTo>
                    <a:pt x="2805" y="7551"/>
                  </a:lnTo>
                  <a:lnTo>
                    <a:pt x="3443" y="7551"/>
                  </a:lnTo>
                  <a:lnTo>
                    <a:pt x="3616" y="239"/>
                  </a:lnTo>
                  <a:lnTo>
                    <a:pt x="2938" y="239"/>
                  </a:lnTo>
                  <a:lnTo>
                    <a:pt x="2885" y="3416"/>
                  </a:lnTo>
                  <a:lnTo>
                    <a:pt x="718" y="341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5"/>
            <p:cNvSpPr/>
            <p:nvPr/>
          </p:nvSpPr>
          <p:spPr>
            <a:xfrm>
              <a:off x="1569253" y="2168983"/>
              <a:ext cx="72121" cy="764386"/>
            </a:xfrm>
            <a:custGeom>
              <a:avLst/>
              <a:gdLst/>
              <a:ahLst/>
              <a:cxnLst/>
              <a:rect l="l" t="t" r="r" b="b"/>
              <a:pathLst>
                <a:path w="705" h="7472" extrusionOk="0">
                  <a:moveTo>
                    <a:pt x="0" y="1"/>
                  </a:moveTo>
                  <a:lnTo>
                    <a:pt x="0" y="7471"/>
                  </a:lnTo>
                  <a:lnTo>
                    <a:pt x="705" y="7471"/>
                  </a:lnTo>
                  <a:lnTo>
                    <a:pt x="705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5"/>
            <p:cNvSpPr/>
            <p:nvPr/>
          </p:nvSpPr>
          <p:spPr>
            <a:xfrm>
              <a:off x="1737841" y="2035689"/>
              <a:ext cx="349661" cy="863617"/>
            </a:xfrm>
            <a:custGeom>
              <a:avLst/>
              <a:gdLst/>
              <a:ahLst/>
              <a:cxnLst/>
              <a:rect l="l" t="t" r="r" b="b"/>
              <a:pathLst>
                <a:path w="3418" h="8442" extrusionOk="0">
                  <a:moveTo>
                    <a:pt x="2713" y="1"/>
                  </a:moveTo>
                  <a:lnTo>
                    <a:pt x="2713" y="2766"/>
                  </a:lnTo>
                  <a:cubicBezTo>
                    <a:pt x="2154" y="2181"/>
                    <a:pt x="1410" y="1436"/>
                    <a:pt x="1117" y="1157"/>
                  </a:cubicBezTo>
                  <a:lnTo>
                    <a:pt x="931" y="984"/>
                  </a:lnTo>
                  <a:lnTo>
                    <a:pt x="1" y="984"/>
                  </a:lnTo>
                  <a:lnTo>
                    <a:pt x="1" y="8442"/>
                  </a:lnTo>
                  <a:lnTo>
                    <a:pt x="705" y="8442"/>
                  </a:lnTo>
                  <a:lnTo>
                    <a:pt x="705" y="1716"/>
                  </a:lnTo>
                  <a:cubicBezTo>
                    <a:pt x="1463" y="2473"/>
                    <a:pt x="2394" y="3417"/>
                    <a:pt x="2713" y="3816"/>
                  </a:cubicBezTo>
                  <a:lnTo>
                    <a:pt x="2713" y="7472"/>
                  </a:lnTo>
                  <a:lnTo>
                    <a:pt x="3417" y="7472"/>
                  </a:lnTo>
                  <a:lnTo>
                    <a:pt x="341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5"/>
            <p:cNvSpPr/>
            <p:nvPr/>
          </p:nvSpPr>
          <p:spPr>
            <a:xfrm>
              <a:off x="2604101" y="1837231"/>
              <a:ext cx="72224" cy="762953"/>
            </a:xfrm>
            <a:custGeom>
              <a:avLst/>
              <a:gdLst/>
              <a:ahLst/>
              <a:cxnLst/>
              <a:rect l="l" t="t" r="r" b="b"/>
              <a:pathLst>
                <a:path w="706" h="7458" extrusionOk="0">
                  <a:moveTo>
                    <a:pt x="0" y="0"/>
                  </a:moveTo>
                  <a:lnTo>
                    <a:pt x="0" y="7457"/>
                  </a:lnTo>
                  <a:lnTo>
                    <a:pt x="705" y="7457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5"/>
            <p:cNvSpPr/>
            <p:nvPr/>
          </p:nvSpPr>
          <p:spPr>
            <a:xfrm>
              <a:off x="2780872" y="1695753"/>
              <a:ext cx="349559" cy="863617"/>
            </a:xfrm>
            <a:custGeom>
              <a:avLst/>
              <a:gdLst/>
              <a:ahLst/>
              <a:cxnLst/>
              <a:rect l="l" t="t" r="r" b="b"/>
              <a:pathLst>
                <a:path w="3417" h="8442" extrusionOk="0">
                  <a:moveTo>
                    <a:pt x="2712" y="1"/>
                  </a:moveTo>
                  <a:lnTo>
                    <a:pt x="2712" y="2765"/>
                  </a:lnTo>
                  <a:cubicBezTo>
                    <a:pt x="2194" y="2207"/>
                    <a:pt x="1516" y="1543"/>
                    <a:pt x="1170" y="1210"/>
                  </a:cubicBezTo>
                  <a:lnTo>
                    <a:pt x="931" y="984"/>
                  </a:lnTo>
                  <a:lnTo>
                    <a:pt x="705" y="984"/>
                  </a:lnTo>
                  <a:lnTo>
                    <a:pt x="705" y="971"/>
                  </a:lnTo>
                  <a:lnTo>
                    <a:pt x="1" y="971"/>
                  </a:lnTo>
                  <a:lnTo>
                    <a:pt x="1" y="8442"/>
                  </a:lnTo>
                  <a:lnTo>
                    <a:pt x="705" y="8442"/>
                  </a:lnTo>
                  <a:lnTo>
                    <a:pt x="705" y="1715"/>
                  </a:lnTo>
                  <a:cubicBezTo>
                    <a:pt x="1463" y="2460"/>
                    <a:pt x="2393" y="3417"/>
                    <a:pt x="2712" y="3816"/>
                  </a:cubicBezTo>
                  <a:lnTo>
                    <a:pt x="2712" y="7471"/>
                  </a:lnTo>
                  <a:lnTo>
                    <a:pt x="3417" y="7471"/>
                  </a:lnTo>
                  <a:lnTo>
                    <a:pt x="3417" y="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5"/>
            <p:cNvSpPr/>
            <p:nvPr/>
          </p:nvSpPr>
          <p:spPr>
            <a:xfrm>
              <a:off x="2205650" y="1884800"/>
              <a:ext cx="356413" cy="878552"/>
            </a:xfrm>
            <a:custGeom>
              <a:avLst/>
              <a:gdLst/>
              <a:ahLst/>
              <a:cxnLst/>
              <a:rect l="l" t="t" r="r" b="b"/>
              <a:pathLst>
                <a:path w="3484" h="8588" extrusionOk="0">
                  <a:moveTo>
                    <a:pt x="3483" y="0"/>
                  </a:moveTo>
                  <a:lnTo>
                    <a:pt x="2686" y="200"/>
                  </a:lnTo>
                  <a:lnTo>
                    <a:pt x="705" y="3908"/>
                  </a:lnTo>
                  <a:lnTo>
                    <a:pt x="705" y="1117"/>
                  </a:lnTo>
                  <a:lnTo>
                    <a:pt x="1" y="1117"/>
                  </a:lnTo>
                  <a:lnTo>
                    <a:pt x="1" y="8588"/>
                  </a:lnTo>
                  <a:lnTo>
                    <a:pt x="705" y="8588"/>
                  </a:lnTo>
                  <a:lnTo>
                    <a:pt x="705" y="5663"/>
                  </a:lnTo>
                  <a:lnTo>
                    <a:pt x="2699" y="7737"/>
                  </a:lnTo>
                  <a:lnTo>
                    <a:pt x="3470" y="7418"/>
                  </a:lnTo>
                  <a:lnTo>
                    <a:pt x="984" y="4799"/>
                  </a:lnTo>
                  <a:lnTo>
                    <a:pt x="348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5"/>
            <p:cNvSpPr/>
            <p:nvPr/>
          </p:nvSpPr>
          <p:spPr>
            <a:xfrm>
              <a:off x="3218708" y="1631510"/>
              <a:ext cx="341477" cy="815024"/>
            </a:xfrm>
            <a:custGeom>
              <a:avLst/>
              <a:gdLst/>
              <a:ahLst/>
              <a:cxnLst/>
              <a:rect l="l" t="t" r="r" b="b"/>
              <a:pathLst>
                <a:path w="3338" h="7967" extrusionOk="0">
                  <a:moveTo>
                    <a:pt x="1879" y="1"/>
                  </a:moveTo>
                  <a:cubicBezTo>
                    <a:pt x="1851" y="1"/>
                    <a:pt x="1823" y="2"/>
                    <a:pt x="1796" y="4"/>
                  </a:cubicBezTo>
                  <a:cubicBezTo>
                    <a:pt x="1477" y="4"/>
                    <a:pt x="1184" y="137"/>
                    <a:pt x="971" y="389"/>
                  </a:cubicBezTo>
                  <a:cubicBezTo>
                    <a:pt x="1" y="1453"/>
                    <a:pt x="14" y="4590"/>
                    <a:pt x="161" y="6092"/>
                  </a:cubicBezTo>
                  <a:cubicBezTo>
                    <a:pt x="293" y="7461"/>
                    <a:pt x="1237" y="7966"/>
                    <a:pt x="1796" y="7966"/>
                  </a:cubicBezTo>
                  <a:lnTo>
                    <a:pt x="1849" y="7966"/>
                  </a:lnTo>
                  <a:cubicBezTo>
                    <a:pt x="3112" y="7887"/>
                    <a:pt x="3218" y="6451"/>
                    <a:pt x="3218" y="4111"/>
                  </a:cubicBezTo>
                  <a:lnTo>
                    <a:pt x="3218" y="4098"/>
                  </a:lnTo>
                  <a:cubicBezTo>
                    <a:pt x="3192" y="3662"/>
                    <a:pt x="2833" y="3326"/>
                    <a:pt x="2403" y="3326"/>
                  </a:cubicBezTo>
                  <a:cubicBezTo>
                    <a:pt x="2387" y="3326"/>
                    <a:pt x="2370" y="3326"/>
                    <a:pt x="2354" y="3327"/>
                  </a:cubicBezTo>
                  <a:lnTo>
                    <a:pt x="2327" y="3327"/>
                  </a:lnTo>
                  <a:cubicBezTo>
                    <a:pt x="2022" y="3340"/>
                    <a:pt x="1437" y="3526"/>
                    <a:pt x="1383" y="4138"/>
                  </a:cubicBezTo>
                  <a:cubicBezTo>
                    <a:pt x="1357" y="4550"/>
                    <a:pt x="1357" y="4962"/>
                    <a:pt x="1410" y="5374"/>
                  </a:cubicBezTo>
                  <a:lnTo>
                    <a:pt x="1410" y="5441"/>
                  </a:lnTo>
                  <a:lnTo>
                    <a:pt x="2088" y="5374"/>
                  </a:lnTo>
                  <a:lnTo>
                    <a:pt x="2088" y="5308"/>
                  </a:lnTo>
                  <a:cubicBezTo>
                    <a:pt x="2048" y="4935"/>
                    <a:pt x="2035" y="4563"/>
                    <a:pt x="2061" y="4204"/>
                  </a:cubicBezTo>
                  <a:cubicBezTo>
                    <a:pt x="2075" y="4045"/>
                    <a:pt x="2341" y="4018"/>
                    <a:pt x="2341" y="4018"/>
                  </a:cubicBezTo>
                  <a:lnTo>
                    <a:pt x="2367" y="4018"/>
                  </a:lnTo>
                  <a:cubicBezTo>
                    <a:pt x="2527" y="4018"/>
                    <a:pt x="2540" y="4098"/>
                    <a:pt x="2540" y="4125"/>
                  </a:cubicBezTo>
                  <a:cubicBezTo>
                    <a:pt x="2527" y="6517"/>
                    <a:pt x="2354" y="7249"/>
                    <a:pt x="1809" y="7275"/>
                  </a:cubicBezTo>
                  <a:cubicBezTo>
                    <a:pt x="1809" y="7275"/>
                    <a:pt x="958" y="7235"/>
                    <a:pt x="852" y="6026"/>
                  </a:cubicBezTo>
                  <a:cubicBezTo>
                    <a:pt x="652" y="4032"/>
                    <a:pt x="852" y="1546"/>
                    <a:pt x="1477" y="841"/>
                  </a:cubicBezTo>
                  <a:cubicBezTo>
                    <a:pt x="1556" y="748"/>
                    <a:pt x="1676" y="682"/>
                    <a:pt x="1796" y="682"/>
                  </a:cubicBezTo>
                  <a:cubicBezTo>
                    <a:pt x="1811" y="681"/>
                    <a:pt x="1827" y="680"/>
                    <a:pt x="1842" y="680"/>
                  </a:cubicBezTo>
                  <a:cubicBezTo>
                    <a:pt x="2013" y="680"/>
                    <a:pt x="2179" y="746"/>
                    <a:pt x="2301" y="868"/>
                  </a:cubicBezTo>
                  <a:cubicBezTo>
                    <a:pt x="2567" y="1187"/>
                    <a:pt x="2540" y="1825"/>
                    <a:pt x="2513" y="2038"/>
                  </a:cubicBezTo>
                  <a:lnTo>
                    <a:pt x="2500" y="2104"/>
                  </a:lnTo>
                  <a:lnTo>
                    <a:pt x="3178" y="2197"/>
                  </a:lnTo>
                  <a:lnTo>
                    <a:pt x="3191" y="2131"/>
                  </a:lnTo>
                  <a:cubicBezTo>
                    <a:pt x="3191" y="2091"/>
                    <a:pt x="3338" y="1041"/>
                    <a:pt x="2806" y="429"/>
                  </a:cubicBezTo>
                  <a:cubicBezTo>
                    <a:pt x="2572" y="158"/>
                    <a:pt x="2234" y="1"/>
                    <a:pt x="1879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6" name="Google Shape;1666;p35"/>
          <p:cNvSpPr/>
          <p:nvPr/>
        </p:nvSpPr>
        <p:spPr>
          <a:xfrm>
            <a:off x="723452" y="2166221"/>
            <a:ext cx="284292" cy="767148"/>
          </a:xfrm>
          <a:custGeom>
            <a:avLst/>
            <a:gdLst/>
            <a:ahLst/>
            <a:cxnLst/>
            <a:rect l="l" t="t" r="r" b="b"/>
            <a:pathLst>
              <a:path w="2779" h="7499" extrusionOk="0">
                <a:moveTo>
                  <a:pt x="0" y="1"/>
                </a:moveTo>
                <a:lnTo>
                  <a:pt x="0" y="652"/>
                </a:lnTo>
                <a:lnTo>
                  <a:pt x="40" y="666"/>
                </a:lnTo>
                <a:cubicBezTo>
                  <a:pt x="346" y="785"/>
                  <a:pt x="678" y="852"/>
                  <a:pt x="1010" y="878"/>
                </a:cubicBezTo>
                <a:lnTo>
                  <a:pt x="758" y="7498"/>
                </a:lnTo>
                <a:lnTo>
                  <a:pt x="1343" y="7498"/>
                </a:lnTo>
                <a:lnTo>
                  <a:pt x="1529" y="945"/>
                </a:lnTo>
                <a:cubicBezTo>
                  <a:pt x="1662" y="958"/>
                  <a:pt x="1808" y="971"/>
                  <a:pt x="1941" y="971"/>
                </a:cubicBezTo>
                <a:cubicBezTo>
                  <a:pt x="2313" y="971"/>
                  <a:pt x="2712" y="931"/>
                  <a:pt x="2712" y="931"/>
                </a:cubicBezTo>
                <a:lnTo>
                  <a:pt x="2778" y="931"/>
                </a:lnTo>
                <a:lnTo>
                  <a:pt x="2778" y="333"/>
                </a:lnTo>
                <a:lnTo>
                  <a:pt x="2699" y="333"/>
                </a:lnTo>
                <a:cubicBezTo>
                  <a:pt x="2566" y="347"/>
                  <a:pt x="2433" y="347"/>
                  <a:pt x="2286" y="347"/>
                </a:cubicBezTo>
                <a:cubicBezTo>
                  <a:pt x="1542" y="347"/>
                  <a:pt x="811" y="240"/>
                  <a:pt x="93" y="41"/>
                </a:cubicBez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7" name="Google Shape;1667;p35"/>
          <p:cNvSpPr/>
          <p:nvPr/>
        </p:nvSpPr>
        <p:spPr>
          <a:xfrm>
            <a:off x="1067481" y="2194865"/>
            <a:ext cx="369917" cy="772467"/>
          </a:xfrm>
          <a:custGeom>
            <a:avLst/>
            <a:gdLst/>
            <a:ahLst/>
            <a:cxnLst/>
            <a:rect l="l" t="t" r="r" b="b"/>
            <a:pathLst>
              <a:path w="3616" h="7551" extrusionOk="0">
                <a:moveTo>
                  <a:pt x="133" y="0"/>
                </a:moveTo>
                <a:lnTo>
                  <a:pt x="0" y="7325"/>
                </a:lnTo>
                <a:lnTo>
                  <a:pt x="638" y="7325"/>
                </a:lnTo>
                <a:lnTo>
                  <a:pt x="705" y="4028"/>
                </a:lnTo>
                <a:lnTo>
                  <a:pt x="2872" y="4028"/>
                </a:lnTo>
                <a:lnTo>
                  <a:pt x="2805" y="7551"/>
                </a:lnTo>
                <a:lnTo>
                  <a:pt x="3443" y="7551"/>
                </a:lnTo>
                <a:lnTo>
                  <a:pt x="3616" y="239"/>
                </a:lnTo>
                <a:lnTo>
                  <a:pt x="2951" y="239"/>
                </a:lnTo>
                <a:lnTo>
                  <a:pt x="2885" y="3416"/>
                </a:lnTo>
                <a:lnTo>
                  <a:pt x="731" y="3416"/>
                </a:lnTo>
                <a:lnTo>
                  <a:pt x="8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" name="Google Shape;1668;p35"/>
          <p:cNvSpPr/>
          <p:nvPr/>
        </p:nvSpPr>
        <p:spPr>
          <a:xfrm>
            <a:off x="1532528" y="2168983"/>
            <a:ext cx="72122" cy="764386"/>
          </a:xfrm>
          <a:custGeom>
            <a:avLst/>
            <a:gdLst/>
            <a:ahLst/>
            <a:cxnLst/>
            <a:rect l="l" t="t" r="r" b="b"/>
            <a:pathLst>
              <a:path w="705" h="7472" extrusionOk="0">
                <a:moveTo>
                  <a:pt x="0" y="1"/>
                </a:moveTo>
                <a:lnTo>
                  <a:pt x="0" y="7471"/>
                </a:lnTo>
                <a:lnTo>
                  <a:pt x="705" y="7471"/>
                </a:lnTo>
                <a:lnTo>
                  <a:pt x="70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" name="Google Shape;1669;p35"/>
          <p:cNvSpPr/>
          <p:nvPr/>
        </p:nvSpPr>
        <p:spPr>
          <a:xfrm>
            <a:off x="2567376" y="1837231"/>
            <a:ext cx="72224" cy="762953"/>
          </a:xfrm>
          <a:custGeom>
            <a:avLst/>
            <a:gdLst/>
            <a:ahLst/>
            <a:cxnLst/>
            <a:rect l="l" t="t" r="r" b="b"/>
            <a:pathLst>
              <a:path w="706" h="7458" extrusionOk="0">
                <a:moveTo>
                  <a:pt x="1" y="0"/>
                </a:moveTo>
                <a:lnTo>
                  <a:pt x="1" y="7457"/>
                </a:lnTo>
                <a:lnTo>
                  <a:pt x="705" y="7457"/>
                </a:lnTo>
                <a:lnTo>
                  <a:pt x="70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" name="Google Shape;1670;p35"/>
          <p:cNvSpPr/>
          <p:nvPr/>
        </p:nvSpPr>
        <p:spPr>
          <a:xfrm>
            <a:off x="1702548" y="2035689"/>
            <a:ext cx="349559" cy="863617"/>
          </a:xfrm>
          <a:custGeom>
            <a:avLst/>
            <a:gdLst/>
            <a:ahLst/>
            <a:cxnLst/>
            <a:rect l="l" t="t" r="r" b="b"/>
            <a:pathLst>
              <a:path w="3417" h="8442" extrusionOk="0">
                <a:moveTo>
                  <a:pt x="2712" y="1"/>
                </a:moveTo>
                <a:lnTo>
                  <a:pt x="2712" y="2792"/>
                </a:lnTo>
                <a:cubicBezTo>
                  <a:pt x="2087" y="2128"/>
                  <a:pt x="1276" y="1317"/>
                  <a:pt x="1024" y="1078"/>
                </a:cubicBezTo>
                <a:lnTo>
                  <a:pt x="931" y="984"/>
                </a:lnTo>
                <a:lnTo>
                  <a:pt x="0" y="984"/>
                </a:lnTo>
                <a:lnTo>
                  <a:pt x="0" y="8442"/>
                </a:lnTo>
                <a:lnTo>
                  <a:pt x="705" y="8442"/>
                </a:lnTo>
                <a:lnTo>
                  <a:pt x="705" y="1716"/>
                </a:lnTo>
                <a:cubicBezTo>
                  <a:pt x="1462" y="2473"/>
                  <a:pt x="2380" y="3417"/>
                  <a:pt x="2712" y="3816"/>
                </a:cubicBezTo>
                <a:lnTo>
                  <a:pt x="2712" y="7472"/>
                </a:lnTo>
                <a:lnTo>
                  <a:pt x="3416" y="7472"/>
                </a:lnTo>
                <a:lnTo>
                  <a:pt x="3416" y="3736"/>
                </a:lnTo>
                <a:lnTo>
                  <a:pt x="3416" y="3656"/>
                </a:lnTo>
                <a:lnTo>
                  <a:pt x="340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" name="Google Shape;1671;p35"/>
          <p:cNvSpPr/>
          <p:nvPr/>
        </p:nvSpPr>
        <p:spPr>
          <a:xfrm>
            <a:off x="2744147" y="1695753"/>
            <a:ext cx="350991" cy="863617"/>
          </a:xfrm>
          <a:custGeom>
            <a:avLst/>
            <a:gdLst/>
            <a:ahLst/>
            <a:cxnLst/>
            <a:rect l="l" t="t" r="r" b="b"/>
            <a:pathLst>
              <a:path w="3431" h="8442" extrusionOk="0">
                <a:moveTo>
                  <a:pt x="2712" y="1"/>
                </a:moveTo>
                <a:lnTo>
                  <a:pt x="2712" y="2792"/>
                </a:lnTo>
                <a:cubicBezTo>
                  <a:pt x="2101" y="2127"/>
                  <a:pt x="1277" y="1317"/>
                  <a:pt x="1038" y="1077"/>
                </a:cubicBezTo>
                <a:lnTo>
                  <a:pt x="931" y="984"/>
                </a:lnTo>
                <a:lnTo>
                  <a:pt x="705" y="984"/>
                </a:lnTo>
                <a:lnTo>
                  <a:pt x="705" y="971"/>
                </a:lnTo>
                <a:lnTo>
                  <a:pt x="1" y="971"/>
                </a:lnTo>
                <a:lnTo>
                  <a:pt x="1" y="8442"/>
                </a:lnTo>
                <a:lnTo>
                  <a:pt x="705" y="8442"/>
                </a:lnTo>
                <a:lnTo>
                  <a:pt x="705" y="1715"/>
                </a:lnTo>
                <a:cubicBezTo>
                  <a:pt x="1463" y="2460"/>
                  <a:pt x="2393" y="3417"/>
                  <a:pt x="2712" y="3816"/>
                </a:cubicBezTo>
                <a:lnTo>
                  <a:pt x="2712" y="7471"/>
                </a:lnTo>
                <a:lnTo>
                  <a:pt x="3417" y="7471"/>
                </a:lnTo>
                <a:lnTo>
                  <a:pt x="3417" y="3736"/>
                </a:lnTo>
                <a:lnTo>
                  <a:pt x="3430" y="3656"/>
                </a:lnTo>
                <a:lnTo>
                  <a:pt x="341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" name="Google Shape;1672;p35"/>
          <p:cNvSpPr/>
          <p:nvPr/>
        </p:nvSpPr>
        <p:spPr>
          <a:xfrm>
            <a:off x="2168925" y="1884800"/>
            <a:ext cx="356413" cy="878552"/>
          </a:xfrm>
          <a:custGeom>
            <a:avLst/>
            <a:gdLst/>
            <a:ahLst/>
            <a:cxnLst/>
            <a:rect l="l" t="t" r="r" b="b"/>
            <a:pathLst>
              <a:path w="3484" h="8588" extrusionOk="0">
                <a:moveTo>
                  <a:pt x="3483" y="0"/>
                </a:moveTo>
                <a:lnTo>
                  <a:pt x="2686" y="200"/>
                </a:lnTo>
                <a:lnTo>
                  <a:pt x="705" y="3908"/>
                </a:lnTo>
                <a:lnTo>
                  <a:pt x="705" y="1117"/>
                </a:lnTo>
                <a:lnTo>
                  <a:pt x="1" y="1117"/>
                </a:lnTo>
                <a:lnTo>
                  <a:pt x="1" y="8588"/>
                </a:lnTo>
                <a:lnTo>
                  <a:pt x="705" y="8588"/>
                </a:lnTo>
                <a:lnTo>
                  <a:pt x="705" y="5663"/>
                </a:lnTo>
                <a:lnTo>
                  <a:pt x="2699" y="7737"/>
                </a:lnTo>
                <a:lnTo>
                  <a:pt x="3470" y="7418"/>
                </a:lnTo>
                <a:lnTo>
                  <a:pt x="998" y="4799"/>
                </a:lnTo>
                <a:lnTo>
                  <a:pt x="348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" name="Google Shape;1673;p35"/>
          <p:cNvSpPr/>
          <p:nvPr/>
        </p:nvSpPr>
        <p:spPr>
          <a:xfrm>
            <a:off x="2168925" y="1884800"/>
            <a:ext cx="356413" cy="878552"/>
          </a:xfrm>
          <a:custGeom>
            <a:avLst/>
            <a:gdLst/>
            <a:ahLst/>
            <a:cxnLst/>
            <a:rect l="l" t="t" r="r" b="b"/>
            <a:pathLst>
              <a:path w="3484" h="8588" extrusionOk="0">
                <a:moveTo>
                  <a:pt x="3483" y="0"/>
                </a:moveTo>
                <a:lnTo>
                  <a:pt x="2686" y="200"/>
                </a:lnTo>
                <a:lnTo>
                  <a:pt x="705" y="3908"/>
                </a:lnTo>
                <a:lnTo>
                  <a:pt x="705" y="1117"/>
                </a:lnTo>
                <a:lnTo>
                  <a:pt x="1" y="1117"/>
                </a:lnTo>
                <a:lnTo>
                  <a:pt x="1" y="8588"/>
                </a:lnTo>
                <a:lnTo>
                  <a:pt x="705" y="8588"/>
                </a:lnTo>
                <a:lnTo>
                  <a:pt x="705" y="5663"/>
                </a:lnTo>
                <a:lnTo>
                  <a:pt x="2699" y="7737"/>
                </a:lnTo>
                <a:lnTo>
                  <a:pt x="3470" y="7418"/>
                </a:lnTo>
                <a:lnTo>
                  <a:pt x="998" y="4799"/>
                </a:lnTo>
                <a:lnTo>
                  <a:pt x="348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" name="Google Shape;1674;p35"/>
          <p:cNvSpPr/>
          <p:nvPr/>
        </p:nvSpPr>
        <p:spPr>
          <a:xfrm>
            <a:off x="3182086" y="1631510"/>
            <a:ext cx="341375" cy="815024"/>
          </a:xfrm>
          <a:custGeom>
            <a:avLst/>
            <a:gdLst/>
            <a:ahLst/>
            <a:cxnLst/>
            <a:rect l="l" t="t" r="r" b="b"/>
            <a:pathLst>
              <a:path w="3337" h="7967" extrusionOk="0">
                <a:moveTo>
                  <a:pt x="1878" y="1"/>
                </a:moveTo>
                <a:cubicBezTo>
                  <a:pt x="1850" y="1"/>
                  <a:pt x="1822" y="2"/>
                  <a:pt x="1795" y="4"/>
                </a:cubicBezTo>
                <a:cubicBezTo>
                  <a:pt x="1476" y="4"/>
                  <a:pt x="1170" y="137"/>
                  <a:pt x="970" y="389"/>
                </a:cubicBezTo>
                <a:cubicBezTo>
                  <a:pt x="0" y="1453"/>
                  <a:pt x="13" y="4590"/>
                  <a:pt x="160" y="6092"/>
                </a:cubicBezTo>
                <a:cubicBezTo>
                  <a:pt x="293" y="7461"/>
                  <a:pt x="1236" y="7966"/>
                  <a:pt x="1795" y="7966"/>
                </a:cubicBezTo>
                <a:lnTo>
                  <a:pt x="1848" y="7966"/>
                </a:lnTo>
                <a:cubicBezTo>
                  <a:pt x="3111" y="7887"/>
                  <a:pt x="3204" y="6451"/>
                  <a:pt x="3217" y="4111"/>
                </a:cubicBezTo>
                <a:lnTo>
                  <a:pt x="3230" y="4098"/>
                </a:lnTo>
                <a:cubicBezTo>
                  <a:pt x="3192" y="3662"/>
                  <a:pt x="2832" y="3326"/>
                  <a:pt x="2402" y="3326"/>
                </a:cubicBezTo>
                <a:cubicBezTo>
                  <a:pt x="2386" y="3326"/>
                  <a:pt x="2369" y="3326"/>
                  <a:pt x="2353" y="3327"/>
                </a:cubicBezTo>
                <a:lnTo>
                  <a:pt x="2326" y="3327"/>
                </a:lnTo>
                <a:cubicBezTo>
                  <a:pt x="2021" y="3340"/>
                  <a:pt x="1449" y="3526"/>
                  <a:pt x="1383" y="4138"/>
                </a:cubicBezTo>
                <a:cubicBezTo>
                  <a:pt x="1356" y="4550"/>
                  <a:pt x="1356" y="4962"/>
                  <a:pt x="1409" y="5374"/>
                </a:cubicBezTo>
                <a:lnTo>
                  <a:pt x="1409" y="5441"/>
                </a:lnTo>
                <a:lnTo>
                  <a:pt x="2087" y="5374"/>
                </a:lnTo>
                <a:lnTo>
                  <a:pt x="2074" y="5308"/>
                </a:lnTo>
                <a:cubicBezTo>
                  <a:pt x="2034" y="4935"/>
                  <a:pt x="2034" y="4563"/>
                  <a:pt x="2061" y="4204"/>
                </a:cubicBezTo>
                <a:cubicBezTo>
                  <a:pt x="2074" y="4045"/>
                  <a:pt x="2326" y="4018"/>
                  <a:pt x="2340" y="4018"/>
                </a:cubicBezTo>
                <a:lnTo>
                  <a:pt x="2353" y="4018"/>
                </a:lnTo>
                <a:cubicBezTo>
                  <a:pt x="2526" y="4018"/>
                  <a:pt x="2539" y="4098"/>
                  <a:pt x="2539" y="4125"/>
                </a:cubicBezTo>
                <a:cubicBezTo>
                  <a:pt x="2526" y="6517"/>
                  <a:pt x="2353" y="7249"/>
                  <a:pt x="1808" y="7275"/>
                </a:cubicBezTo>
                <a:cubicBezTo>
                  <a:pt x="1808" y="7275"/>
                  <a:pt x="957" y="7235"/>
                  <a:pt x="838" y="6026"/>
                </a:cubicBezTo>
                <a:cubicBezTo>
                  <a:pt x="651" y="4032"/>
                  <a:pt x="838" y="1546"/>
                  <a:pt x="1476" y="841"/>
                </a:cubicBezTo>
                <a:cubicBezTo>
                  <a:pt x="1542" y="748"/>
                  <a:pt x="1662" y="682"/>
                  <a:pt x="1795" y="682"/>
                </a:cubicBezTo>
                <a:cubicBezTo>
                  <a:pt x="1810" y="681"/>
                  <a:pt x="1826" y="680"/>
                  <a:pt x="1841" y="680"/>
                </a:cubicBezTo>
                <a:cubicBezTo>
                  <a:pt x="2012" y="680"/>
                  <a:pt x="2177" y="746"/>
                  <a:pt x="2287" y="868"/>
                </a:cubicBezTo>
                <a:cubicBezTo>
                  <a:pt x="2552" y="1187"/>
                  <a:pt x="2539" y="1825"/>
                  <a:pt x="2512" y="2038"/>
                </a:cubicBezTo>
                <a:lnTo>
                  <a:pt x="2499" y="2104"/>
                </a:lnTo>
                <a:lnTo>
                  <a:pt x="3177" y="2197"/>
                </a:lnTo>
                <a:lnTo>
                  <a:pt x="3190" y="2131"/>
                </a:lnTo>
                <a:cubicBezTo>
                  <a:pt x="3190" y="2091"/>
                  <a:pt x="3337" y="1041"/>
                  <a:pt x="2805" y="429"/>
                </a:cubicBezTo>
                <a:cubicBezTo>
                  <a:pt x="2571" y="158"/>
                  <a:pt x="2233" y="1"/>
                  <a:pt x="187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" name="Google Shape;1675;p35"/>
          <p:cNvSpPr/>
          <p:nvPr/>
        </p:nvSpPr>
        <p:spPr>
          <a:xfrm>
            <a:off x="739718" y="1482564"/>
            <a:ext cx="2753916" cy="553341"/>
          </a:xfrm>
          <a:custGeom>
            <a:avLst/>
            <a:gdLst/>
            <a:ahLst/>
            <a:cxnLst/>
            <a:rect l="l" t="t" r="r" b="b"/>
            <a:pathLst>
              <a:path w="26920" h="5409" extrusionOk="0">
                <a:moveTo>
                  <a:pt x="26551" y="1"/>
                </a:moveTo>
                <a:cubicBezTo>
                  <a:pt x="26393" y="1"/>
                  <a:pt x="26187" y="8"/>
                  <a:pt x="25936" y="24"/>
                </a:cubicBezTo>
                <a:cubicBezTo>
                  <a:pt x="25032" y="91"/>
                  <a:pt x="24141" y="237"/>
                  <a:pt x="23264" y="423"/>
                </a:cubicBezTo>
                <a:cubicBezTo>
                  <a:pt x="22134" y="649"/>
                  <a:pt x="20804" y="981"/>
                  <a:pt x="19329" y="1380"/>
                </a:cubicBezTo>
                <a:cubicBezTo>
                  <a:pt x="17853" y="1792"/>
                  <a:pt x="16232" y="2271"/>
                  <a:pt x="14490" y="2762"/>
                </a:cubicBezTo>
                <a:lnTo>
                  <a:pt x="13467" y="3068"/>
                </a:lnTo>
                <a:lnTo>
                  <a:pt x="12430" y="3347"/>
                </a:lnTo>
                <a:cubicBezTo>
                  <a:pt x="10702" y="3826"/>
                  <a:pt x="9066" y="4251"/>
                  <a:pt x="7578" y="4557"/>
                </a:cubicBezTo>
                <a:cubicBezTo>
                  <a:pt x="6275" y="4823"/>
                  <a:pt x="4946" y="4982"/>
                  <a:pt x="3603" y="5036"/>
                </a:cubicBezTo>
                <a:cubicBezTo>
                  <a:pt x="3461" y="5040"/>
                  <a:pt x="3318" y="5042"/>
                  <a:pt x="3175" y="5042"/>
                </a:cubicBezTo>
                <a:cubicBezTo>
                  <a:pt x="2437" y="5042"/>
                  <a:pt x="1695" y="4983"/>
                  <a:pt x="971" y="4849"/>
                </a:cubicBezTo>
                <a:cubicBezTo>
                  <a:pt x="435" y="4756"/>
                  <a:pt x="124" y="4643"/>
                  <a:pt x="46" y="4643"/>
                </a:cubicBezTo>
                <a:cubicBezTo>
                  <a:pt x="35" y="4643"/>
                  <a:pt x="29" y="4645"/>
                  <a:pt x="27" y="4650"/>
                </a:cubicBezTo>
                <a:cubicBezTo>
                  <a:pt x="1" y="4677"/>
                  <a:pt x="293" y="4889"/>
                  <a:pt x="918" y="5062"/>
                </a:cubicBezTo>
                <a:cubicBezTo>
                  <a:pt x="1751" y="5289"/>
                  <a:pt x="2609" y="5409"/>
                  <a:pt x="3478" y="5409"/>
                </a:cubicBezTo>
                <a:cubicBezTo>
                  <a:pt x="3524" y="5409"/>
                  <a:pt x="3570" y="5408"/>
                  <a:pt x="3616" y="5408"/>
                </a:cubicBezTo>
                <a:cubicBezTo>
                  <a:pt x="4972" y="5408"/>
                  <a:pt x="6328" y="5275"/>
                  <a:pt x="7657" y="5022"/>
                </a:cubicBezTo>
                <a:cubicBezTo>
                  <a:pt x="9186" y="4743"/>
                  <a:pt x="10821" y="4331"/>
                  <a:pt x="12563" y="3853"/>
                </a:cubicBezTo>
                <a:lnTo>
                  <a:pt x="13613" y="3560"/>
                </a:lnTo>
                <a:lnTo>
                  <a:pt x="14650" y="3268"/>
                </a:lnTo>
                <a:lnTo>
                  <a:pt x="19475" y="1845"/>
                </a:lnTo>
                <a:cubicBezTo>
                  <a:pt x="20937" y="1420"/>
                  <a:pt x="22253" y="1061"/>
                  <a:pt x="23357" y="795"/>
                </a:cubicBezTo>
                <a:cubicBezTo>
                  <a:pt x="24460" y="529"/>
                  <a:pt x="25351" y="356"/>
                  <a:pt x="25975" y="250"/>
                </a:cubicBezTo>
                <a:cubicBezTo>
                  <a:pt x="26600" y="130"/>
                  <a:pt x="26919" y="91"/>
                  <a:pt x="26919" y="51"/>
                </a:cubicBezTo>
                <a:cubicBezTo>
                  <a:pt x="26919" y="18"/>
                  <a:pt x="26792" y="1"/>
                  <a:pt x="26551" y="1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" name="Google Shape;1676;p35"/>
          <p:cNvSpPr/>
          <p:nvPr/>
        </p:nvSpPr>
        <p:spPr>
          <a:xfrm>
            <a:off x="739718" y="2599453"/>
            <a:ext cx="2753916" cy="551602"/>
          </a:xfrm>
          <a:custGeom>
            <a:avLst/>
            <a:gdLst/>
            <a:ahLst/>
            <a:cxnLst/>
            <a:rect l="l" t="t" r="r" b="b"/>
            <a:pathLst>
              <a:path w="26920" h="5392" extrusionOk="0">
                <a:moveTo>
                  <a:pt x="26494" y="0"/>
                </a:moveTo>
                <a:cubicBezTo>
                  <a:pt x="26345" y="0"/>
                  <a:pt x="26158" y="6"/>
                  <a:pt x="25936" y="20"/>
                </a:cubicBezTo>
                <a:cubicBezTo>
                  <a:pt x="25032" y="100"/>
                  <a:pt x="24141" y="232"/>
                  <a:pt x="23264" y="419"/>
                </a:cubicBezTo>
                <a:cubicBezTo>
                  <a:pt x="22134" y="645"/>
                  <a:pt x="20804" y="977"/>
                  <a:pt x="19329" y="1376"/>
                </a:cubicBezTo>
                <a:cubicBezTo>
                  <a:pt x="17853" y="1788"/>
                  <a:pt x="16232" y="2266"/>
                  <a:pt x="14490" y="2758"/>
                </a:cubicBezTo>
                <a:lnTo>
                  <a:pt x="13467" y="3051"/>
                </a:lnTo>
                <a:lnTo>
                  <a:pt x="12430" y="3343"/>
                </a:lnTo>
                <a:cubicBezTo>
                  <a:pt x="10702" y="3822"/>
                  <a:pt x="9066" y="4247"/>
                  <a:pt x="7578" y="4539"/>
                </a:cubicBezTo>
                <a:cubicBezTo>
                  <a:pt x="6275" y="4819"/>
                  <a:pt x="4946" y="4978"/>
                  <a:pt x="3616" y="5018"/>
                </a:cubicBezTo>
                <a:cubicBezTo>
                  <a:pt x="3445" y="5026"/>
                  <a:pt x="3275" y="5029"/>
                  <a:pt x="3104" y="5029"/>
                </a:cubicBezTo>
                <a:cubicBezTo>
                  <a:pt x="2389" y="5029"/>
                  <a:pt x="1680" y="4963"/>
                  <a:pt x="971" y="4845"/>
                </a:cubicBezTo>
                <a:cubicBezTo>
                  <a:pt x="435" y="4740"/>
                  <a:pt x="124" y="4625"/>
                  <a:pt x="46" y="4625"/>
                </a:cubicBezTo>
                <a:cubicBezTo>
                  <a:pt x="35" y="4625"/>
                  <a:pt x="29" y="4628"/>
                  <a:pt x="27" y="4632"/>
                </a:cubicBezTo>
                <a:cubicBezTo>
                  <a:pt x="1" y="4672"/>
                  <a:pt x="306" y="4885"/>
                  <a:pt x="918" y="5058"/>
                </a:cubicBezTo>
                <a:cubicBezTo>
                  <a:pt x="1751" y="5272"/>
                  <a:pt x="2608" y="5391"/>
                  <a:pt x="3478" y="5391"/>
                </a:cubicBezTo>
                <a:cubicBezTo>
                  <a:pt x="3524" y="5391"/>
                  <a:pt x="3570" y="5391"/>
                  <a:pt x="3616" y="5390"/>
                </a:cubicBezTo>
                <a:cubicBezTo>
                  <a:pt x="4972" y="5390"/>
                  <a:pt x="6328" y="5257"/>
                  <a:pt x="7657" y="5005"/>
                </a:cubicBezTo>
                <a:cubicBezTo>
                  <a:pt x="9186" y="4726"/>
                  <a:pt x="10821" y="4300"/>
                  <a:pt x="12563" y="3835"/>
                </a:cubicBezTo>
                <a:lnTo>
                  <a:pt x="13599" y="3542"/>
                </a:lnTo>
                <a:lnTo>
                  <a:pt x="14636" y="3250"/>
                </a:lnTo>
                <a:lnTo>
                  <a:pt x="19462" y="1828"/>
                </a:lnTo>
                <a:cubicBezTo>
                  <a:pt x="20924" y="1416"/>
                  <a:pt x="22240" y="1043"/>
                  <a:pt x="23343" y="777"/>
                </a:cubicBezTo>
                <a:cubicBezTo>
                  <a:pt x="24447" y="512"/>
                  <a:pt x="25337" y="339"/>
                  <a:pt x="25962" y="232"/>
                </a:cubicBezTo>
                <a:cubicBezTo>
                  <a:pt x="26587" y="126"/>
                  <a:pt x="26919" y="86"/>
                  <a:pt x="26919" y="46"/>
                </a:cubicBezTo>
                <a:cubicBezTo>
                  <a:pt x="26919" y="20"/>
                  <a:pt x="26773" y="0"/>
                  <a:pt x="26494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" name="Google Shape;1677;p35"/>
          <p:cNvSpPr/>
          <p:nvPr/>
        </p:nvSpPr>
        <p:spPr>
          <a:xfrm>
            <a:off x="739718" y="1472641"/>
            <a:ext cx="2753916" cy="552420"/>
          </a:xfrm>
          <a:custGeom>
            <a:avLst/>
            <a:gdLst/>
            <a:ahLst/>
            <a:cxnLst/>
            <a:rect l="l" t="t" r="r" b="b"/>
            <a:pathLst>
              <a:path w="26920" h="5400" extrusionOk="0">
                <a:moveTo>
                  <a:pt x="26501" y="1"/>
                </a:moveTo>
                <a:cubicBezTo>
                  <a:pt x="26351" y="1"/>
                  <a:pt x="26162" y="5"/>
                  <a:pt x="25936" y="15"/>
                </a:cubicBezTo>
                <a:cubicBezTo>
                  <a:pt x="25032" y="95"/>
                  <a:pt x="24141" y="227"/>
                  <a:pt x="23264" y="414"/>
                </a:cubicBezTo>
                <a:cubicBezTo>
                  <a:pt x="22134" y="640"/>
                  <a:pt x="20804" y="972"/>
                  <a:pt x="19329" y="1384"/>
                </a:cubicBezTo>
                <a:cubicBezTo>
                  <a:pt x="17853" y="1783"/>
                  <a:pt x="16232" y="2261"/>
                  <a:pt x="14490" y="2753"/>
                </a:cubicBezTo>
                <a:lnTo>
                  <a:pt x="13467" y="3046"/>
                </a:lnTo>
                <a:lnTo>
                  <a:pt x="12430" y="3338"/>
                </a:lnTo>
                <a:cubicBezTo>
                  <a:pt x="10702" y="3817"/>
                  <a:pt x="9066" y="4242"/>
                  <a:pt x="7578" y="4548"/>
                </a:cubicBezTo>
                <a:cubicBezTo>
                  <a:pt x="6275" y="4814"/>
                  <a:pt x="4946" y="4973"/>
                  <a:pt x="3616" y="5013"/>
                </a:cubicBezTo>
                <a:cubicBezTo>
                  <a:pt x="3428" y="5021"/>
                  <a:pt x="3241" y="5026"/>
                  <a:pt x="3054" y="5026"/>
                </a:cubicBezTo>
                <a:cubicBezTo>
                  <a:pt x="2355" y="5026"/>
                  <a:pt x="1663" y="4966"/>
                  <a:pt x="971" y="4840"/>
                </a:cubicBezTo>
                <a:cubicBezTo>
                  <a:pt x="413" y="4743"/>
                  <a:pt x="99" y="4624"/>
                  <a:pt x="38" y="4624"/>
                </a:cubicBezTo>
                <a:cubicBezTo>
                  <a:pt x="32" y="4624"/>
                  <a:pt x="28" y="4625"/>
                  <a:pt x="27" y="4627"/>
                </a:cubicBezTo>
                <a:cubicBezTo>
                  <a:pt x="1" y="4667"/>
                  <a:pt x="306" y="4880"/>
                  <a:pt x="918" y="5053"/>
                </a:cubicBezTo>
                <a:cubicBezTo>
                  <a:pt x="1751" y="5280"/>
                  <a:pt x="2609" y="5399"/>
                  <a:pt x="3478" y="5399"/>
                </a:cubicBezTo>
                <a:cubicBezTo>
                  <a:pt x="3524" y="5399"/>
                  <a:pt x="3570" y="5399"/>
                  <a:pt x="3616" y="5398"/>
                </a:cubicBezTo>
                <a:cubicBezTo>
                  <a:pt x="4972" y="5398"/>
                  <a:pt x="6328" y="5266"/>
                  <a:pt x="7657" y="5013"/>
                </a:cubicBezTo>
                <a:cubicBezTo>
                  <a:pt x="9186" y="4734"/>
                  <a:pt x="10821" y="4308"/>
                  <a:pt x="12563" y="3843"/>
                </a:cubicBezTo>
                <a:lnTo>
                  <a:pt x="13599" y="3551"/>
                </a:lnTo>
                <a:lnTo>
                  <a:pt x="14636" y="3258"/>
                </a:lnTo>
                <a:lnTo>
                  <a:pt x="19462" y="1849"/>
                </a:lnTo>
                <a:cubicBezTo>
                  <a:pt x="20924" y="1411"/>
                  <a:pt x="22240" y="1052"/>
                  <a:pt x="23343" y="786"/>
                </a:cubicBezTo>
                <a:cubicBezTo>
                  <a:pt x="24447" y="520"/>
                  <a:pt x="25337" y="347"/>
                  <a:pt x="25962" y="241"/>
                </a:cubicBezTo>
                <a:cubicBezTo>
                  <a:pt x="26587" y="134"/>
                  <a:pt x="26919" y="81"/>
                  <a:pt x="26919" y="41"/>
                </a:cubicBezTo>
                <a:cubicBezTo>
                  <a:pt x="26919" y="16"/>
                  <a:pt x="26775" y="1"/>
                  <a:pt x="265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8" name="Google Shape;1678;p35"/>
          <p:cNvSpPr/>
          <p:nvPr/>
        </p:nvSpPr>
        <p:spPr>
          <a:xfrm>
            <a:off x="739718" y="2589121"/>
            <a:ext cx="2753916" cy="550988"/>
          </a:xfrm>
          <a:custGeom>
            <a:avLst/>
            <a:gdLst/>
            <a:ahLst/>
            <a:cxnLst/>
            <a:rect l="l" t="t" r="r" b="b"/>
            <a:pathLst>
              <a:path w="26920" h="5386" extrusionOk="0">
                <a:moveTo>
                  <a:pt x="26501" y="1"/>
                </a:moveTo>
                <a:cubicBezTo>
                  <a:pt x="26351" y="1"/>
                  <a:pt x="26162" y="5"/>
                  <a:pt x="25936" y="14"/>
                </a:cubicBezTo>
                <a:cubicBezTo>
                  <a:pt x="25032" y="94"/>
                  <a:pt x="24141" y="227"/>
                  <a:pt x="23264" y="413"/>
                </a:cubicBezTo>
                <a:cubicBezTo>
                  <a:pt x="22134" y="652"/>
                  <a:pt x="20804" y="972"/>
                  <a:pt x="19329" y="1384"/>
                </a:cubicBezTo>
                <a:cubicBezTo>
                  <a:pt x="17853" y="1782"/>
                  <a:pt x="16232" y="2261"/>
                  <a:pt x="14490" y="2753"/>
                </a:cubicBezTo>
                <a:lnTo>
                  <a:pt x="13467" y="3045"/>
                </a:lnTo>
                <a:lnTo>
                  <a:pt x="12430" y="3338"/>
                </a:lnTo>
                <a:cubicBezTo>
                  <a:pt x="10702" y="3816"/>
                  <a:pt x="9066" y="4242"/>
                  <a:pt x="7578" y="4534"/>
                </a:cubicBezTo>
                <a:cubicBezTo>
                  <a:pt x="6275" y="4800"/>
                  <a:pt x="4946" y="4959"/>
                  <a:pt x="3603" y="5013"/>
                </a:cubicBezTo>
                <a:cubicBezTo>
                  <a:pt x="3434" y="5020"/>
                  <a:pt x="3265" y="5024"/>
                  <a:pt x="3096" y="5024"/>
                </a:cubicBezTo>
                <a:cubicBezTo>
                  <a:pt x="2384" y="5024"/>
                  <a:pt x="1669" y="4958"/>
                  <a:pt x="971" y="4840"/>
                </a:cubicBezTo>
                <a:cubicBezTo>
                  <a:pt x="435" y="4735"/>
                  <a:pt x="124" y="4620"/>
                  <a:pt x="46" y="4620"/>
                </a:cubicBezTo>
                <a:cubicBezTo>
                  <a:pt x="35" y="4620"/>
                  <a:pt x="29" y="4622"/>
                  <a:pt x="27" y="4627"/>
                </a:cubicBezTo>
                <a:cubicBezTo>
                  <a:pt x="1" y="4667"/>
                  <a:pt x="293" y="4866"/>
                  <a:pt x="918" y="5052"/>
                </a:cubicBezTo>
                <a:cubicBezTo>
                  <a:pt x="1751" y="5267"/>
                  <a:pt x="2608" y="5386"/>
                  <a:pt x="3478" y="5386"/>
                </a:cubicBezTo>
                <a:cubicBezTo>
                  <a:pt x="3524" y="5386"/>
                  <a:pt x="3570" y="5385"/>
                  <a:pt x="3616" y="5385"/>
                </a:cubicBezTo>
                <a:cubicBezTo>
                  <a:pt x="4972" y="5385"/>
                  <a:pt x="6328" y="5265"/>
                  <a:pt x="7657" y="4999"/>
                </a:cubicBezTo>
                <a:cubicBezTo>
                  <a:pt x="9186" y="4720"/>
                  <a:pt x="10821" y="4308"/>
                  <a:pt x="12563" y="3843"/>
                </a:cubicBezTo>
                <a:lnTo>
                  <a:pt x="13599" y="3550"/>
                </a:lnTo>
                <a:lnTo>
                  <a:pt x="14636" y="3258"/>
                </a:lnTo>
                <a:lnTo>
                  <a:pt x="19462" y="1836"/>
                </a:lnTo>
                <a:cubicBezTo>
                  <a:pt x="20924" y="1410"/>
                  <a:pt x="22240" y="1051"/>
                  <a:pt x="23343" y="785"/>
                </a:cubicBezTo>
                <a:cubicBezTo>
                  <a:pt x="24447" y="520"/>
                  <a:pt x="25337" y="347"/>
                  <a:pt x="25962" y="240"/>
                </a:cubicBezTo>
                <a:cubicBezTo>
                  <a:pt x="26587" y="121"/>
                  <a:pt x="26919" y="81"/>
                  <a:pt x="26919" y="41"/>
                </a:cubicBezTo>
                <a:cubicBezTo>
                  <a:pt x="26919" y="15"/>
                  <a:pt x="26775" y="1"/>
                  <a:pt x="265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9" name="Google Shape;1679;p35"/>
          <p:cNvSpPr/>
          <p:nvPr/>
        </p:nvSpPr>
        <p:spPr>
          <a:xfrm>
            <a:off x="885186" y="1510798"/>
            <a:ext cx="2464305" cy="515490"/>
          </a:xfrm>
          <a:custGeom>
            <a:avLst/>
            <a:gdLst/>
            <a:ahLst/>
            <a:cxnLst/>
            <a:rect l="l" t="t" r="r" b="b"/>
            <a:pathLst>
              <a:path w="24089" h="5039" extrusionOk="0">
                <a:moveTo>
                  <a:pt x="24088" y="1"/>
                </a:moveTo>
                <a:cubicBezTo>
                  <a:pt x="23570" y="67"/>
                  <a:pt x="22945" y="160"/>
                  <a:pt x="22240" y="306"/>
                </a:cubicBezTo>
                <a:cubicBezTo>
                  <a:pt x="21124" y="546"/>
                  <a:pt x="19781" y="865"/>
                  <a:pt x="18306" y="1277"/>
                </a:cubicBezTo>
                <a:cubicBezTo>
                  <a:pt x="16830" y="1676"/>
                  <a:pt x="15208" y="2154"/>
                  <a:pt x="13480" y="2646"/>
                </a:cubicBezTo>
                <a:lnTo>
                  <a:pt x="13480" y="2646"/>
                </a:lnTo>
                <a:lnTo>
                  <a:pt x="12443" y="2952"/>
                </a:lnTo>
                <a:lnTo>
                  <a:pt x="11406" y="3244"/>
                </a:lnTo>
                <a:lnTo>
                  <a:pt x="11406" y="3244"/>
                </a:lnTo>
                <a:cubicBezTo>
                  <a:pt x="9678" y="3723"/>
                  <a:pt x="8043" y="4148"/>
                  <a:pt x="6554" y="4441"/>
                </a:cubicBezTo>
                <a:cubicBezTo>
                  <a:pt x="5252" y="4720"/>
                  <a:pt x="3922" y="4879"/>
                  <a:pt x="2593" y="4919"/>
                </a:cubicBezTo>
                <a:cubicBezTo>
                  <a:pt x="1729" y="4959"/>
                  <a:pt x="865" y="4893"/>
                  <a:pt x="1" y="4760"/>
                </a:cubicBezTo>
                <a:cubicBezTo>
                  <a:pt x="812" y="4946"/>
                  <a:pt x="1636" y="5039"/>
                  <a:pt x="2473" y="5025"/>
                </a:cubicBezTo>
                <a:cubicBezTo>
                  <a:pt x="3829" y="5025"/>
                  <a:pt x="5185" y="4906"/>
                  <a:pt x="6515" y="4640"/>
                </a:cubicBezTo>
                <a:cubicBezTo>
                  <a:pt x="8043" y="4361"/>
                  <a:pt x="9678" y="3949"/>
                  <a:pt x="11420" y="3483"/>
                </a:cubicBezTo>
                <a:lnTo>
                  <a:pt x="11420" y="3483"/>
                </a:lnTo>
                <a:lnTo>
                  <a:pt x="12457" y="3191"/>
                </a:lnTo>
                <a:lnTo>
                  <a:pt x="13493" y="2899"/>
                </a:lnTo>
                <a:lnTo>
                  <a:pt x="13493" y="2899"/>
                </a:lnTo>
                <a:lnTo>
                  <a:pt x="18319" y="1476"/>
                </a:lnTo>
                <a:cubicBezTo>
                  <a:pt x="19781" y="1051"/>
                  <a:pt x="21097" y="692"/>
                  <a:pt x="22201" y="426"/>
                </a:cubicBezTo>
                <a:cubicBezTo>
                  <a:pt x="22932" y="227"/>
                  <a:pt x="23570" y="94"/>
                  <a:pt x="240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" name="Google Shape;1680;p35"/>
          <p:cNvSpPr/>
          <p:nvPr/>
        </p:nvSpPr>
        <p:spPr>
          <a:xfrm>
            <a:off x="886618" y="2627278"/>
            <a:ext cx="2462873" cy="514160"/>
          </a:xfrm>
          <a:custGeom>
            <a:avLst/>
            <a:gdLst/>
            <a:ahLst/>
            <a:cxnLst/>
            <a:rect l="l" t="t" r="r" b="b"/>
            <a:pathLst>
              <a:path w="24075" h="5026" extrusionOk="0">
                <a:moveTo>
                  <a:pt x="24074" y="0"/>
                </a:moveTo>
                <a:cubicBezTo>
                  <a:pt x="23556" y="67"/>
                  <a:pt x="22931" y="160"/>
                  <a:pt x="22226" y="306"/>
                </a:cubicBezTo>
                <a:cubicBezTo>
                  <a:pt x="21110" y="545"/>
                  <a:pt x="19767" y="878"/>
                  <a:pt x="18292" y="1276"/>
                </a:cubicBezTo>
                <a:cubicBezTo>
                  <a:pt x="16816" y="1675"/>
                  <a:pt x="15194" y="2154"/>
                  <a:pt x="13466" y="2659"/>
                </a:cubicBezTo>
                <a:lnTo>
                  <a:pt x="13466" y="2659"/>
                </a:lnTo>
                <a:lnTo>
                  <a:pt x="12429" y="2951"/>
                </a:lnTo>
                <a:lnTo>
                  <a:pt x="11392" y="3231"/>
                </a:lnTo>
                <a:lnTo>
                  <a:pt x="11392" y="3231"/>
                </a:lnTo>
                <a:cubicBezTo>
                  <a:pt x="9664" y="3709"/>
                  <a:pt x="8029" y="4134"/>
                  <a:pt x="6540" y="4440"/>
                </a:cubicBezTo>
                <a:cubicBezTo>
                  <a:pt x="5238" y="4706"/>
                  <a:pt x="3908" y="4866"/>
                  <a:pt x="2579" y="4919"/>
                </a:cubicBezTo>
                <a:cubicBezTo>
                  <a:pt x="1715" y="4945"/>
                  <a:pt x="851" y="4892"/>
                  <a:pt x="0" y="4746"/>
                </a:cubicBezTo>
                <a:cubicBezTo>
                  <a:pt x="798" y="4932"/>
                  <a:pt x="1635" y="5025"/>
                  <a:pt x="2459" y="5025"/>
                </a:cubicBezTo>
                <a:cubicBezTo>
                  <a:pt x="3815" y="5025"/>
                  <a:pt x="5171" y="4892"/>
                  <a:pt x="6514" y="4640"/>
                </a:cubicBezTo>
                <a:cubicBezTo>
                  <a:pt x="8029" y="4360"/>
                  <a:pt x="9664" y="3948"/>
                  <a:pt x="11419" y="3470"/>
                </a:cubicBezTo>
                <a:lnTo>
                  <a:pt x="11419" y="3470"/>
                </a:lnTo>
                <a:lnTo>
                  <a:pt x="12456" y="3191"/>
                </a:lnTo>
                <a:lnTo>
                  <a:pt x="13493" y="2885"/>
                </a:lnTo>
                <a:lnTo>
                  <a:pt x="13493" y="2885"/>
                </a:lnTo>
                <a:lnTo>
                  <a:pt x="13493" y="2885"/>
                </a:lnTo>
                <a:lnTo>
                  <a:pt x="18305" y="1476"/>
                </a:lnTo>
                <a:cubicBezTo>
                  <a:pt x="19767" y="1050"/>
                  <a:pt x="21083" y="692"/>
                  <a:pt x="22187" y="412"/>
                </a:cubicBezTo>
                <a:cubicBezTo>
                  <a:pt x="22918" y="226"/>
                  <a:pt x="23556" y="107"/>
                  <a:pt x="2407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" name="Google Shape;1681;p35"/>
          <p:cNvSpPr/>
          <p:nvPr/>
        </p:nvSpPr>
        <p:spPr>
          <a:xfrm>
            <a:off x="1702548" y="2035689"/>
            <a:ext cx="349559" cy="863617"/>
          </a:xfrm>
          <a:custGeom>
            <a:avLst/>
            <a:gdLst/>
            <a:ahLst/>
            <a:cxnLst/>
            <a:rect l="l" t="t" r="r" b="b"/>
            <a:pathLst>
              <a:path w="3417" h="8442" extrusionOk="0">
                <a:moveTo>
                  <a:pt x="705" y="1716"/>
                </a:moveTo>
                <a:cubicBezTo>
                  <a:pt x="1462" y="2473"/>
                  <a:pt x="2380" y="3417"/>
                  <a:pt x="2712" y="3816"/>
                </a:cubicBezTo>
                <a:lnTo>
                  <a:pt x="2712" y="7472"/>
                </a:lnTo>
                <a:lnTo>
                  <a:pt x="3416" y="7472"/>
                </a:lnTo>
                <a:lnTo>
                  <a:pt x="3416" y="3736"/>
                </a:lnTo>
                <a:lnTo>
                  <a:pt x="3416" y="3656"/>
                </a:lnTo>
                <a:lnTo>
                  <a:pt x="3416" y="1"/>
                </a:lnTo>
                <a:lnTo>
                  <a:pt x="2712" y="1"/>
                </a:lnTo>
                <a:lnTo>
                  <a:pt x="2712" y="2779"/>
                </a:lnTo>
                <a:cubicBezTo>
                  <a:pt x="2087" y="2114"/>
                  <a:pt x="1276" y="1317"/>
                  <a:pt x="1024" y="1078"/>
                </a:cubicBezTo>
                <a:lnTo>
                  <a:pt x="931" y="971"/>
                </a:lnTo>
                <a:lnTo>
                  <a:pt x="705" y="971"/>
                </a:lnTo>
                <a:lnTo>
                  <a:pt x="705" y="984"/>
                </a:lnTo>
                <a:lnTo>
                  <a:pt x="0" y="984"/>
                </a:lnTo>
                <a:lnTo>
                  <a:pt x="0" y="8442"/>
                </a:lnTo>
                <a:lnTo>
                  <a:pt x="705" y="84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" name="Google Shape;1682;p35"/>
          <p:cNvSpPr/>
          <p:nvPr/>
        </p:nvSpPr>
        <p:spPr>
          <a:xfrm>
            <a:off x="2168925" y="1884800"/>
            <a:ext cx="356413" cy="878552"/>
          </a:xfrm>
          <a:custGeom>
            <a:avLst/>
            <a:gdLst/>
            <a:ahLst/>
            <a:cxnLst/>
            <a:rect l="l" t="t" r="r" b="b"/>
            <a:pathLst>
              <a:path w="3484" h="8588" extrusionOk="0">
                <a:moveTo>
                  <a:pt x="705" y="5663"/>
                </a:moveTo>
                <a:lnTo>
                  <a:pt x="2699" y="7737"/>
                </a:lnTo>
                <a:lnTo>
                  <a:pt x="3470" y="7418"/>
                </a:lnTo>
                <a:lnTo>
                  <a:pt x="998" y="4799"/>
                </a:lnTo>
                <a:lnTo>
                  <a:pt x="3483" y="0"/>
                </a:lnTo>
                <a:lnTo>
                  <a:pt x="2686" y="200"/>
                </a:lnTo>
                <a:lnTo>
                  <a:pt x="705" y="3908"/>
                </a:lnTo>
                <a:lnTo>
                  <a:pt x="705" y="1117"/>
                </a:lnTo>
                <a:lnTo>
                  <a:pt x="1" y="1117"/>
                </a:lnTo>
                <a:lnTo>
                  <a:pt x="1" y="8588"/>
                </a:lnTo>
                <a:lnTo>
                  <a:pt x="705" y="85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" name="Google Shape;1683;p35"/>
          <p:cNvSpPr/>
          <p:nvPr/>
        </p:nvSpPr>
        <p:spPr>
          <a:xfrm>
            <a:off x="2567376" y="1837231"/>
            <a:ext cx="72224" cy="762953"/>
          </a:xfrm>
          <a:custGeom>
            <a:avLst/>
            <a:gdLst/>
            <a:ahLst/>
            <a:cxnLst/>
            <a:rect l="l" t="t" r="r" b="b"/>
            <a:pathLst>
              <a:path w="706" h="7458" extrusionOk="0">
                <a:moveTo>
                  <a:pt x="1" y="0"/>
                </a:moveTo>
                <a:lnTo>
                  <a:pt x="705" y="0"/>
                </a:lnTo>
                <a:lnTo>
                  <a:pt x="705" y="7457"/>
                </a:lnTo>
                <a:lnTo>
                  <a:pt x="1" y="74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" name="Google Shape;1684;p35"/>
          <p:cNvSpPr/>
          <p:nvPr/>
        </p:nvSpPr>
        <p:spPr>
          <a:xfrm>
            <a:off x="2744147" y="1695753"/>
            <a:ext cx="350991" cy="862287"/>
          </a:xfrm>
          <a:custGeom>
            <a:avLst/>
            <a:gdLst/>
            <a:ahLst/>
            <a:cxnLst/>
            <a:rect l="l" t="t" r="r" b="b"/>
            <a:pathLst>
              <a:path w="3431" h="8429" extrusionOk="0">
                <a:moveTo>
                  <a:pt x="705" y="1715"/>
                </a:moveTo>
                <a:cubicBezTo>
                  <a:pt x="1463" y="2460"/>
                  <a:pt x="2393" y="3417"/>
                  <a:pt x="2712" y="3816"/>
                </a:cubicBezTo>
                <a:lnTo>
                  <a:pt x="2712" y="7471"/>
                </a:lnTo>
                <a:lnTo>
                  <a:pt x="3417" y="7471"/>
                </a:lnTo>
                <a:lnTo>
                  <a:pt x="3417" y="3736"/>
                </a:lnTo>
                <a:lnTo>
                  <a:pt x="3430" y="3656"/>
                </a:lnTo>
                <a:lnTo>
                  <a:pt x="3417" y="1"/>
                </a:lnTo>
                <a:lnTo>
                  <a:pt x="2712" y="1"/>
                </a:lnTo>
                <a:lnTo>
                  <a:pt x="2712" y="2779"/>
                </a:lnTo>
                <a:cubicBezTo>
                  <a:pt x="2101" y="2114"/>
                  <a:pt x="1277" y="1317"/>
                  <a:pt x="1038" y="1064"/>
                </a:cubicBezTo>
                <a:lnTo>
                  <a:pt x="931" y="971"/>
                </a:lnTo>
                <a:lnTo>
                  <a:pt x="705" y="971"/>
                </a:lnTo>
                <a:lnTo>
                  <a:pt x="705" y="958"/>
                </a:lnTo>
                <a:lnTo>
                  <a:pt x="1" y="958"/>
                </a:lnTo>
                <a:lnTo>
                  <a:pt x="1" y="8428"/>
                </a:lnTo>
                <a:lnTo>
                  <a:pt x="705" y="84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" name="Google Shape;1685;p35"/>
          <p:cNvSpPr/>
          <p:nvPr/>
        </p:nvSpPr>
        <p:spPr>
          <a:xfrm>
            <a:off x="3182086" y="1629157"/>
            <a:ext cx="341375" cy="817377"/>
          </a:xfrm>
          <a:custGeom>
            <a:avLst/>
            <a:gdLst/>
            <a:ahLst/>
            <a:cxnLst/>
            <a:rect l="l" t="t" r="r" b="b"/>
            <a:pathLst>
              <a:path w="3337" h="7990" extrusionOk="0">
                <a:moveTo>
                  <a:pt x="3230" y="4121"/>
                </a:moveTo>
                <a:cubicBezTo>
                  <a:pt x="3190" y="3669"/>
                  <a:pt x="2805" y="3323"/>
                  <a:pt x="2353" y="3350"/>
                </a:cubicBezTo>
                <a:lnTo>
                  <a:pt x="2326" y="3350"/>
                </a:lnTo>
                <a:cubicBezTo>
                  <a:pt x="2021" y="3363"/>
                  <a:pt x="1449" y="3549"/>
                  <a:pt x="1383" y="4161"/>
                </a:cubicBezTo>
                <a:cubicBezTo>
                  <a:pt x="1356" y="4573"/>
                  <a:pt x="1356" y="4985"/>
                  <a:pt x="1409" y="5397"/>
                </a:cubicBezTo>
                <a:lnTo>
                  <a:pt x="1409" y="5464"/>
                </a:lnTo>
                <a:lnTo>
                  <a:pt x="2087" y="5397"/>
                </a:lnTo>
                <a:lnTo>
                  <a:pt x="2074" y="5331"/>
                </a:lnTo>
                <a:cubicBezTo>
                  <a:pt x="2034" y="4958"/>
                  <a:pt x="2034" y="4586"/>
                  <a:pt x="2061" y="4227"/>
                </a:cubicBezTo>
                <a:cubicBezTo>
                  <a:pt x="2074" y="4068"/>
                  <a:pt x="2326" y="4041"/>
                  <a:pt x="2340" y="4041"/>
                </a:cubicBezTo>
                <a:lnTo>
                  <a:pt x="2353" y="4041"/>
                </a:lnTo>
                <a:cubicBezTo>
                  <a:pt x="2526" y="4041"/>
                  <a:pt x="2539" y="4121"/>
                  <a:pt x="2539" y="4148"/>
                </a:cubicBezTo>
                <a:cubicBezTo>
                  <a:pt x="2526" y="6540"/>
                  <a:pt x="2353" y="7272"/>
                  <a:pt x="1808" y="7298"/>
                </a:cubicBezTo>
                <a:cubicBezTo>
                  <a:pt x="1808" y="7298"/>
                  <a:pt x="957" y="7258"/>
                  <a:pt x="838" y="6049"/>
                </a:cubicBezTo>
                <a:cubicBezTo>
                  <a:pt x="651" y="4055"/>
                  <a:pt x="838" y="1569"/>
                  <a:pt x="1476" y="864"/>
                </a:cubicBezTo>
                <a:cubicBezTo>
                  <a:pt x="1542" y="771"/>
                  <a:pt x="1662" y="705"/>
                  <a:pt x="1795" y="705"/>
                </a:cubicBezTo>
                <a:cubicBezTo>
                  <a:pt x="1981" y="691"/>
                  <a:pt x="2167" y="758"/>
                  <a:pt x="2287" y="891"/>
                </a:cubicBezTo>
                <a:cubicBezTo>
                  <a:pt x="2552" y="1210"/>
                  <a:pt x="2539" y="1848"/>
                  <a:pt x="2512" y="2061"/>
                </a:cubicBezTo>
                <a:lnTo>
                  <a:pt x="2499" y="2127"/>
                </a:lnTo>
                <a:lnTo>
                  <a:pt x="3177" y="2220"/>
                </a:lnTo>
                <a:lnTo>
                  <a:pt x="3190" y="2154"/>
                </a:lnTo>
                <a:cubicBezTo>
                  <a:pt x="3190" y="2114"/>
                  <a:pt x="3337" y="1064"/>
                  <a:pt x="2805" y="452"/>
                </a:cubicBezTo>
                <a:cubicBezTo>
                  <a:pt x="2552" y="160"/>
                  <a:pt x="2180" y="0"/>
                  <a:pt x="1795" y="27"/>
                </a:cubicBezTo>
                <a:cubicBezTo>
                  <a:pt x="1476" y="27"/>
                  <a:pt x="1170" y="160"/>
                  <a:pt x="970" y="412"/>
                </a:cubicBezTo>
                <a:cubicBezTo>
                  <a:pt x="0" y="1476"/>
                  <a:pt x="13" y="4613"/>
                  <a:pt x="160" y="6115"/>
                </a:cubicBezTo>
                <a:cubicBezTo>
                  <a:pt x="293" y="7484"/>
                  <a:pt x="1236" y="7989"/>
                  <a:pt x="1795" y="7989"/>
                </a:cubicBezTo>
                <a:lnTo>
                  <a:pt x="1848" y="7989"/>
                </a:lnTo>
                <a:cubicBezTo>
                  <a:pt x="3111" y="7910"/>
                  <a:pt x="3204" y="6474"/>
                  <a:pt x="3217" y="41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" name="Google Shape;1686;p35"/>
          <p:cNvSpPr/>
          <p:nvPr/>
        </p:nvSpPr>
        <p:spPr>
          <a:xfrm>
            <a:off x="1067481" y="2194865"/>
            <a:ext cx="369917" cy="772467"/>
          </a:xfrm>
          <a:custGeom>
            <a:avLst/>
            <a:gdLst/>
            <a:ahLst/>
            <a:cxnLst/>
            <a:rect l="l" t="t" r="r" b="b"/>
            <a:pathLst>
              <a:path w="3616" h="7551" extrusionOk="0">
                <a:moveTo>
                  <a:pt x="705" y="4028"/>
                </a:moveTo>
                <a:lnTo>
                  <a:pt x="2872" y="4028"/>
                </a:lnTo>
                <a:lnTo>
                  <a:pt x="2805" y="7551"/>
                </a:lnTo>
                <a:lnTo>
                  <a:pt x="3443" y="7551"/>
                </a:lnTo>
                <a:lnTo>
                  <a:pt x="3616" y="239"/>
                </a:lnTo>
                <a:lnTo>
                  <a:pt x="2951" y="239"/>
                </a:lnTo>
                <a:lnTo>
                  <a:pt x="2885" y="3416"/>
                </a:lnTo>
                <a:lnTo>
                  <a:pt x="731" y="3416"/>
                </a:lnTo>
                <a:lnTo>
                  <a:pt x="811" y="0"/>
                </a:lnTo>
                <a:lnTo>
                  <a:pt x="133" y="0"/>
                </a:lnTo>
                <a:lnTo>
                  <a:pt x="0" y="7325"/>
                </a:lnTo>
                <a:lnTo>
                  <a:pt x="638" y="7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" name="Google Shape;1687;p35"/>
          <p:cNvSpPr/>
          <p:nvPr/>
        </p:nvSpPr>
        <p:spPr>
          <a:xfrm>
            <a:off x="723452" y="2185351"/>
            <a:ext cx="284292" cy="749347"/>
          </a:xfrm>
          <a:custGeom>
            <a:avLst/>
            <a:gdLst/>
            <a:ahLst/>
            <a:cxnLst/>
            <a:rect l="l" t="t" r="r" b="b"/>
            <a:pathLst>
              <a:path w="2779" h="7325" extrusionOk="0">
                <a:moveTo>
                  <a:pt x="1343" y="7311"/>
                </a:moveTo>
                <a:lnTo>
                  <a:pt x="1529" y="758"/>
                </a:lnTo>
                <a:cubicBezTo>
                  <a:pt x="1662" y="771"/>
                  <a:pt x="1808" y="784"/>
                  <a:pt x="1941" y="784"/>
                </a:cubicBezTo>
                <a:cubicBezTo>
                  <a:pt x="2313" y="784"/>
                  <a:pt x="2712" y="744"/>
                  <a:pt x="2712" y="744"/>
                </a:cubicBezTo>
                <a:lnTo>
                  <a:pt x="2778" y="744"/>
                </a:lnTo>
                <a:lnTo>
                  <a:pt x="2778" y="146"/>
                </a:lnTo>
                <a:lnTo>
                  <a:pt x="2699" y="146"/>
                </a:lnTo>
                <a:cubicBezTo>
                  <a:pt x="2566" y="146"/>
                  <a:pt x="2433" y="160"/>
                  <a:pt x="2286" y="160"/>
                </a:cubicBezTo>
                <a:cubicBezTo>
                  <a:pt x="1741" y="160"/>
                  <a:pt x="1210" y="106"/>
                  <a:pt x="665" y="0"/>
                </a:cubicBezTo>
                <a:cubicBezTo>
                  <a:pt x="452" y="160"/>
                  <a:pt x="239" y="319"/>
                  <a:pt x="0" y="479"/>
                </a:cubicBezTo>
                <a:lnTo>
                  <a:pt x="40" y="492"/>
                </a:lnTo>
                <a:cubicBezTo>
                  <a:pt x="346" y="598"/>
                  <a:pt x="678" y="678"/>
                  <a:pt x="997" y="705"/>
                </a:cubicBezTo>
                <a:lnTo>
                  <a:pt x="758" y="7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" name="Google Shape;1688;p35"/>
          <p:cNvSpPr/>
          <p:nvPr/>
        </p:nvSpPr>
        <p:spPr>
          <a:xfrm>
            <a:off x="1532528" y="2168983"/>
            <a:ext cx="72122" cy="764386"/>
          </a:xfrm>
          <a:custGeom>
            <a:avLst/>
            <a:gdLst/>
            <a:ahLst/>
            <a:cxnLst/>
            <a:rect l="l" t="t" r="r" b="b"/>
            <a:pathLst>
              <a:path w="705" h="7472" extrusionOk="0">
                <a:moveTo>
                  <a:pt x="0" y="1"/>
                </a:moveTo>
                <a:lnTo>
                  <a:pt x="705" y="1"/>
                </a:lnTo>
                <a:lnTo>
                  <a:pt x="705" y="7471"/>
                </a:lnTo>
                <a:lnTo>
                  <a:pt x="0" y="74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9" name="Google Shape;1689;p35"/>
          <p:cNvGrpSpPr/>
          <p:nvPr/>
        </p:nvGrpSpPr>
        <p:grpSpPr>
          <a:xfrm>
            <a:off x="0" y="3274312"/>
            <a:ext cx="497784" cy="1679430"/>
            <a:chOff x="0" y="3274312"/>
            <a:chExt cx="497784" cy="1679430"/>
          </a:xfrm>
        </p:grpSpPr>
        <p:sp>
          <p:nvSpPr>
            <p:cNvPr id="1690" name="Google Shape;1690;p35"/>
            <p:cNvSpPr/>
            <p:nvPr/>
          </p:nvSpPr>
          <p:spPr>
            <a:xfrm>
              <a:off x="101991" y="3274312"/>
              <a:ext cx="369917" cy="217285"/>
            </a:xfrm>
            <a:custGeom>
              <a:avLst/>
              <a:gdLst/>
              <a:ahLst/>
              <a:cxnLst/>
              <a:rect l="l" t="t" r="r" b="b"/>
              <a:pathLst>
                <a:path w="3616" h="2124" extrusionOk="0">
                  <a:moveTo>
                    <a:pt x="168" y="1"/>
                  </a:moveTo>
                  <a:cubicBezTo>
                    <a:pt x="130" y="1"/>
                    <a:pt x="105" y="10"/>
                    <a:pt x="93" y="29"/>
                  </a:cubicBezTo>
                  <a:cubicBezTo>
                    <a:pt x="0" y="189"/>
                    <a:pt x="651" y="654"/>
                    <a:pt x="1529" y="1199"/>
                  </a:cubicBezTo>
                  <a:cubicBezTo>
                    <a:pt x="1582" y="1226"/>
                    <a:pt x="1622" y="1252"/>
                    <a:pt x="1662" y="1279"/>
                  </a:cubicBezTo>
                  <a:lnTo>
                    <a:pt x="1808" y="1359"/>
                  </a:lnTo>
                  <a:cubicBezTo>
                    <a:pt x="2571" y="1807"/>
                    <a:pt x="3201" y="2124"/>
                    <a:pt x="3435" y="2124"/>
                  </a:cubicBezTo>
                  <a:cubicBezTo>
                    <a:pt x="3478" y="2124"/>
                    <a:pt x="3508" y="2113"/>
                    <a:pt x="3523" y="2090"/>
                  </a:cubicBezTo>
                  <a:cubicBezTo>
                    <a:pt x="3616" y="1944"/>
                    <a:pt x="2964" y="1478"/>
                    <a:pt x="2074" y="933"/>
                  </a:cubicBezTo>
                  <a:lnTo>
                    <a:pt x="1954" y="854"/>
                  </a:lnTo>
                  <a:lnTo>
                    <a:pt x="1821" y="774"/>
                  </a:lnTo>
                  <a:cubicBezTo>
                    <a:pt x="1037" y="319"/>
                    <a:pt x="389" y="1"/>
                    <a:pt x="168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5"/>
            <p:cNvSpPr/>
            <p:nvPr/>
          </p:nvSpPr>
          <p:spPr>
            <a:xfrm>
              <a:off x="65266" y="4270796"/>
              <a:ext cx="201326" cy="72633"/>
            </a:xfrm>
            <a:custGeom>
              <a:avLst/>
              <a:gdLst/>
              <a:ahLst/>
              <a:cxnLst/>
              <a:rect l="l" t="t" r="r" b="b"/>
              <a:pathLst>
                <a:path w="1968" h="710" extrusionOk="0">
                  <a:moveTo>
                    <a:pt x="1808" y="0"/>
                  </a:moveTo>
                  <a:cubicBezTo>
                    <a:pt x="1650" y="0"/>
                    <a:pt x="1357" y="79"/>
                    <a:pt x="1010" y="192"/>
                  </a:cubicBezTo>
                  <a:lnTo>
                    <a:pt x="931" y="205"/>
                  </a:lnTo>
                  <a:lnTo>
                    <a:pt x="851" y="232"/>
                  </a:lnTo>
                  <a:cubicBezTo>
                    <a:pt x="359" y="405"/>
                    <a:pt x="0" y="564"/>
                    <a:pt x="27" y="670"/>
                  </a:cubicBezTo>
                  <a:cubicBezTo>
                    <a:pt x="34" y="698"/>
                    <a:pt x="74" y="710"/>
                    <a:pt x="138" y="710"/>
                  </a:cubicBezTo>
                  <a:cubicBezTo>
                    <a:pt x="294" y="710"/>
                    <a:pt x="596" y="637"/>
                    <a:pt x="944" y="524"/>
                  </a:cubicBezTo>
                  <a:lnTo>
                    <a:pt x="1024" y="498"/>
                  </a:lnTo>
                  <a:lnTo>
                    <a:pt x="1103" y="471"/>
                  </a:lnTo>
                  <a:cubicBezTo>
                    <a:pt x="1595" y="298"/>
                    <a:pt x="1968" y="125"/>
                    <a:pt x="1928" y="46"/>
                  </a:cubicBezTo>
                  <a:cubicBezTo>
                    <a:pt x="1916" y="14"/>
                    <a:pt x="1874" y="0"/>
                    <a:pt x="1808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5"/>
            <p:cNvSpPr/>
            <p:nvPr/>
          </p:nvSpPr>
          <p:spPr>
            <a:xfrm>
              <a:off x="0" y="4709450"/>
              <a:ext cx="376771" cy="244292"/>
            </a:xfrm>
            <a:custGeom>
              <a:avLst/>
              <a:gdLst/>
              <a:ahLst/>
              <a:cxnLst/>
              <a:rect l="l" t="t" r="r" b="b"/>
              <a:pathLst>
                <a:path w="3683" h="2388" extrusionOk="0">
                  <a:moveTo>
                    <a:pt x="3552" y="1"/>
                  </a:moveTo>
                  <a:cubicBezTo>
                    <a:pt x="3450" y="1"/>
                    <a:pt x="3272" y="57"/>
                    <a:pt x="3044" y="158"/>
                  </a:cubicBezTo>
                  <a:cubicBezTo>
                    <a:pt x="2885" y="237"/>
                    <a:pt x="2685" y="317"/>
                    <a:pt x="2486" y="437"/>
                  </a:cubicBezTo>
                  <a:cubicBezTo>
                    <a:pt x="2273" y="556"/>
                    <a:pt x="2047" y="689"/>
                    <a:pt x="1808" y="836"/>
                  </a:cubicBezTo>
                  <a:lnTo>
                    <a:pt x="1662" y="929"/>
                  </a:lnTo>
                  <a:lnTo>
                    <a:pt x="1515" y="1022"/>
                  </a:lnTo>
                  <a:cubicBezTo>
                    <a:pt x="1289" y="1194"/>
                    <a:pt x="1077" y="1341"/>
                    <a:pt x="877" y="1474"/>
                  </a:cubicBezTo>
                  <a:cubicBezTo>
                    <a:pt x="691" y="1620"/>
                    <a:pt x="532" y="1766"/>
                    <a:pt x="399" y="1886"/>
                  </a:cubicBezTo>
                  <a:cubicBezTo>
                    <a:pt x="133" y="2125"/>
                    <a:pt x="0" y="2298"/>
                    <a:pt x="53" y="2364"/>
                  </a:cubicBezTo>
                  <a:cubicBezTo>
                    <a:pt x="66" y="2380"/>
                    <a:pt x="87" y="2388"/>
                    <a:pt x="116" y="2388"/>
                  </a:cubicBezTo>
                  <a:cubicBezTo>
                    <a:pt x="208" y="2388"/>
                    <a:pt x="382" y="2310"/>
                    <a:pt x="625" y="2178"/>
                  </a:cubicBezTo>
                  <a:cubicBezTo>
                    <a:pt x="784" y="2098"/>
                    <a:pt x="957" y="1979"/>
                    <a:pt x="1157" y="1859"/>
                  </a:cubicBezTo>
                  <a:cubicBezTo>
                    <a:pt x="1369" y="1726"/>
                    <a:pt x="1582" y="1593"/>
                    <a:pt x="1808" y="1447"/>
                  </a:cubicBezTo>
                  <a:lnTo>
                    <a:pt x="1954" y="1341"/>
                  </a:lnTo>
                  <a:lnTo>
                    <a:pt x="2087" y="1261"/>
                  </a:lnTo>
                  <a:cubicBezTo>
                    <a:pt x="2326" y="1115"/>
                    <a:pt x="2539" y="968"/>
                    <a:pt x="2725" y="822"/>
                  </a:cubicBezTo>
                  <a:cubicBezTo>
                    <a:pt x="2925" y="689"/>
                    <a:pt x="3097" y="583"/>
                    <a:pt x="3244" y="477"/>
                  </a:cubicBezTo>
                  <a:cubicBezTo>
                    <a:pt x="3523" y="264"/>
                    <a:pt x="3682" y="104"/>
                    <a:pt x="3642" y="38"/>
                  </a:cubicBezTo>
                  <a:cubicBezTo>
                    <a:pt x="3630" y="13"/>
                    <a:pt x="3599" y="1"/>
                    <a:pt x="3552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5"/>
            <p:cNvSpPr/>
            <p:nvPr/>
          </p:nvSpPr>
          <p:spPr>
            <a:xfrm>
              <a:off x="436506" y="4634875"/>
              <a:ext cx="61278" cy="50741"/>
            </a:xfrm>
            <a:custGeom>
              <a:avLst/>
              <a:gdLst/>
              <a:ahLst/>
              <a:cxnLst/>
              <a:rect l="l" t="t" r="r" b="b"/>
              <a:pathLst>
                <a:path w="599" h="496" extrusionOk="0">
                  <a:moveTo>
                    <a:pt x="356" y="0"/>
                  </a:moveTo>
                  <a:cubicBezTo>
                    <a:pt x="317" y="0"/>
                    <a:pt x="274" y="8"/>
                    <a:pt x="226" y="23"/>
                  </a:cubicBezTo>
                  <a:lnTo>
                    <a:pt x="186" y="23"/>
                  </a:lnTo>
                  <a:cubicBezTo>
                    <a:pt x="53" y="76"/>
                    <a:pt x="0" y="235"/>
                    <a:pt x="80" y="355"/>
                  </a:cubicBezTo>
                  <a:cubicBezTo>
                    <a:pt x="119" y="443"/>
                    <a:pt x="209" y="495"/>
                    <a:pt x="301" y="495"/>
                  </a:cubicBezTo>
                  <a:cubicBezTo>
                    <a:pt x="334" y="495"/>
                    <a:pt x="368" y="489"/>
                    <a:pt x="399" y="475"/>
                  </a:cubicBezTo>
                  <a:lnTo>
                    <a:pt x="439" y="475"/>
                  </a:lnTo>
                  <a:cubicBezTo>
                    <a:pt x="545" y="421"/>
                    <a:pt x="598" y="288"/>
                    <a:pt x="558" y="169"/>
                  </a:cubicBezTo>
                  <a:cubicBezTo>
                    <a:pt x="530" y="53"/>
                    <a:pt x="459" y="0"/>
                    <a:pt x="356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4" name="Google Shape;1694;p35"/>
          <p:cNvSpPr/>
          <p:nvPr/>
        </p:nvSpPr>
        <p:spPr>
          <a:xfrm>
            <a:off x="654094" y="4925094"/>
            <a:ext cx="228231" cy="222503"/>
          </a:xfrm>
          <a:custGeom>
            <a:avLst/>
            <a:gdLst/>
            <a:ahLst/>
            <a:cxnLst/>
            <a:rect l="l" t="t" r="r" b="b"/>
            <a:pathLst>
              <a:path w="2231" h="2175" extrusionOk="0">
                <a:moveTo>
                  <a:pt x="2209" y="0"/>
                </a:moveTo>
                <a:cubicBezTo>
                  <a:pt x="2208" y="0"/>
                  <a:pt x="2207" y="1"/>
                  <a:pt x="2207" y="4"/>
                </a:cubicBezTo>
                <a:lnTo>
                  <a:pt x="2167" y="4"/>
                </a:lnTo>
                <a:cubicBezTo>
                  <a:pt x="2140" y="17"/>
                  <a:pt x="2114" y="30"/>
                  <a:pt x="2100" y="44"/>
                </a:cubicBezTo>
                <a:cubicBezTo>
                  <a:pt x="2034" y="70"/>
                  <a:pt x="1954" y="123"/>
                  <a:pt x="1848" y="203"/>
                </a:cubicBezTo>
                <a:cubicBezTo>
                  <a:pt x="1741" y="270"/>
                  <a:pt x="1622" y="349"/>
                  <a:pt x="1462" y="456"/>
                </a:cubicBezTo>
                <a:cubicBezTo>
                  <a:pt x="1316" y="562"/>
                  <a:pt x="1183" y="695"/>
                  <a:pt x="1037" y="841"/>
                </a:cubicBezTo>
                <a:cubicBezTo>
                  <a:pt x="1010" y="868"/>
                  <a:pt x="984" y="894"/>
                  <a:pt x="957" y="921"/>
                </a:cubicBezTo>
                <a:cubicBezTo>
                  <a:pt x="931" y="948"/>
                  <a:pt x="904" y="987"/>
                  <a:pt x="877" y="1014"/>
                </a:cubicBezTo>
                <a:cubicBezTo>
                  <a:pt x="731" y="1160"/>
                  <a:pt x="598" y="1306"/>
                  <a:pt x="505" y="1439"/>
                </a:cubicBezTo>
                <a:cubicBezTo>
                  <a:pt x="399" y="1572"/>
                  <a:pt x="293" y="1692"/>
                  <a:pt x="226" y="1785"/>
                </a:cubicBezTo>
                <a:cubicBezTo>
                  <a:pt x="80" y="1998"/>
                  <a:pt x="0" y="2131"/>
                  <a:pt x="40" y="2170"/>
                </a:cubicBezTo>
                <a:cubicBezTo>
                  <a:pt x="44" y="2173"/>
                  <a:pt x="50" y="2175"/>
                  <a:pt x="57" y="2175"/>
                </a:cubicBezTo>
                <a:cubicBezTo>
                  <a:pt x="108" y="2175"/>
                  <a:pt x="222" y="2084"/>
                  <a:pt x="399" y="1931"/>
                </a:cubicBezTo>
                <a:cubicBezTo>
                  <a:pt x="492" y="1838"/>
                  <a:pt x="598" y="1732"/>
                  <a:pt x="718" y="1612"/>
                </a:cubicBezTo>
                <a:cubicBezTo>
                  <a:pt x="838" y="1493"/>
                  <a:pt x="957" y="1360"/>
                  <a:pt x="1103" y="1213"/>
                </a:cubicBezTo>
                <a:lnTo>
                  <a:pt x="1183" y="1134"/>
                </a:lnTo>
                <a:lnTo>
                  <a:pt x="1263" y="1041"/>
                </a:lnTo>
                <a:cubicBezTo>
                  <a:pt x="1409" y="908"/>
                  <a:pt x="1529" y="775"/>
                  <a:pt x="1648" y="655"/>
                </a:cubicBezTo>
                <a:cubicBezTo>
                  <a:pt x="1768" y="535"/>
                  <a:pt x="1901" y="456"/>
                  <a:pt x="1981" y="363"/>
                </a:cubicBezTo>
                <a:cubicBezTo>
                  <a:pt x="2061" y="296"/>
                  <a:pt x="2127" y="216"/>
                  <a:pt x="2193" y="123"/>
                </a:cubicBezTo>
                <a:cubicBezTo>
                  <a:pt x="2207" y="97"/>
                  <a:pt x="2220" y="70"/>
                  <a:pt x="2220" y="44"/>
                </a:cubicBezTo>
                <a:cubicBezTo>
                  <a:pt x="2231" y="22"/>
                  <a:pt x="2215" y="0"/>
                  <a:pt x="2209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" name="Google Shape;1695;p35"/>
          <p:cNvSpPr/>
          <p:nvPr/>
        </p:nvSpPr>
        <p:spPr>
          <a:xfrm>
            <a:off x="1183078" y="5011126"/>
            <a:ext cx="149665" cy="374316"/>
          </a:xfrm>
          <a:custGeom>
            <a:avLst/>
            <a:gdLst/>
            <a:ahLst/>
            <a:cxnLst/>
            <a:rect l="l" t="t" r="r" b="b"/>
            <a:pathLst>
              <a:path w="1463" h="3659" extrusionOk="0">
                <a:moveTo>
                  <a:pt x="1356" y="0"/>
                </a:moveTo>
                <a:cubicBezTo>
                  <a:pt x="1316" y="0"/>
                  <a:pt x="1276" y="40"/>
                  <a:pt x="1223" y="120"/>
                </a:cubicBezTo>
                <a:cubicBezTo>
                  <a:pt x="1197" y="173"/>
                  <a:pt x="1183" y="213"/>
                  <a:pt x="1157" y="266"/>
                </a:cubicBezTo>
                <a:cubicBezTo>
                  <a:pt x="1143" y="332"/>
                  <a:pt x="1117" y="399"/>
                  <a:pt x="1077" y="465"/>
                </a:cubicBezTo>
                <a:cubicBezTo>
                  <a:pt x="971" y="758"/>
                  <a:pt x="824" y="1157"/>
                  <a:pt x="625" y="1622"/>
                </a:cubicBezTo>
                <a:cubicBezTo>
                  <a:pt x="612" y="1675"/>
                  <a:pt x="598" y="1715"/>
                  <a:pt x="572" y="1768"/>
                </a:cubicBezTo>
                <a:cubicBezTo>
                  <a:pt x="558" y="1808"/>
                  <a:pt x="532" y="1861"/>
                  <a:pt x="519" y="1901"/>
                </a:cubicBezTo>
                <a:cubicBezTo>
                  <a:pt x="359" y="2300"/>
                  <a:pt x="213" y="2699"/>
                  <a:pt x="93" y="3097"/>
                </a:cubicBezTo>
                <a:cubicBezTo>
                  <a:pt x="0" y="3417"/>
                  <a:pt x="0" y="3629"/>
                  <a:pt x="80" y="3656"/>
                </a:cubicBezTo>
                <a:cubicBezTo>
                  <a:pt x="86" y="3658"/>
                  <a:pt x="92" y="3659"/>
                  <a:pt x="98" y="3659"/>
                </a:cubicBezTo>
                <a:cubicBezTo>
                  <a:pt x="177" y="3659"/>
                  <a:pt x="291" y="3503"/>
                  <a:pt x="439" y="3244"/>
                </a:cubicBezTo>
                <a:cubicBezTo>
                  <a:pt x="651" y="2871"/>
                  <a:pt x="838" y="2486"/>
                  <a:pt x="997" y="2087"/>
                </a:cubicBezTo>
                <a:cubicBezTo>
                  <a:pt x="1024" y="2047"/>
                  <a:pt x="1037" y="1994"/>
                  <a:pt x="1064" y="1941"/>
                </a:cubicBezTo>
                <a:cubicBezTo>
                  <a:pt x="1077" y="1901"/>
                  <a:pt x="1090" y="1848"/>
                  <a:pt x="1117" y="1808"/>
                </a:cubicBezTo>
                <a:cubicBezTo>
                  <a:pt x="1276" y="1396"/>
                  <a:pt x="1383" y="984"/>
                  <a:pt x="1449" y="545"/>
                </a:cubicBezTo>
                <a:cubicBezTo>
                  <a:pt x="1462" y="479"/>
                  <a:pt x="1462" y="399"/>
                  <a:pt x="1462" y="319"/>
                </a:cubicBezTo>
                <a:cubicBezTo>
                  <a:pt x="1462" y="266"/>
                  <a:pt x="1449" y="213"/>
                  <a:pt x="1436" y="160"/>
                </a:cubicBezTo>
                <a:cubicBezTo>
                  <a:pt x="1436" y="53"/>
                  <a:pt x="1396" y="0"/>
                  <a:pt x="1356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" name="Google Shape;1696;p35"/>
          <p:cNvSpPr/>
          <p:nvPr/>
        </p:nvSpPr>
        <p:spPr>
          <a:xfrm>
            <a:off x="1872465" y="5187897"/>
            <a:ext cx="65370" cy="306082"/>
          </a:xfrm>
          <a:custGeom>
            <a:avLst/>
            <a:gdLst/>
            <a:ahLst/>
            <a:cxnLst/>
            <a:rect l="l" t="t" r="r" b="b"/>
            <a:pathLst>
              <a:path w="639" h="2992" extrusionOk="0">
                <a:moveTo>
                  <a:pt x="439" y="0"/>
                </a:moveTo>
                <a:cubicBezTo>
                  <a:pt x="346" y="0"/>
                  <a:pt x="293" y="160"/>
                  <a:pt x="240" y="412"/>
                </a:cubicBezTo>
                <a:cubicBezTo>
                  <a:pt x="213" y="532"/>
                  <a:pt x="200" y="678"/>
                  <a:pt x="160" y="851"/>
                </a:cubicBezTo>
                <a:cubicBezTo>
                  <a:pt x="134" y="1024"/>
                  <a:pt x="107" y="1210"/>
                  <a:pt x="94" y="1409"/>
                </a:cubicBezTo>
                <a:cubicBezTo>
                  <a:pt x="94" y="1449"/>
                  <a:pt x="94" y="1489"/>
                  <a:pt x="81" y="1529"/>
                </a:cubicBezTo>
                <a:cubicBezTo>
                  <a:pt x="67" y="1569"/>
                  <a:pt x="81" y="1609"/>
                  <a:pt x="67" y="1649"/>
                </a:cubicBezTo>
                <a:cubicBezTo>
                  <a:pt x="1" y="2273"/>
                  <a:pt x="54" y="2792"/>
                  <a:pt x="134" y="2991"/>
                </a:cubicBezTo>
                <a:lnTo>
                  <a:pt x="346" y="2991"/>
                </a:lnTo>
                <a:cubicBezTo>
                  <a:pt x="453" y="2792"/>
                  <a:pt x="506" y="2300"/>
                  <a:pt x="586" y="1675"/>
                </a:cubicBezTo>
                <a:cubicBezTo>
                  <a:pt x="586" y="1635"/>
                  <a:pt x="586" y="1595"/>
                  <a:pt x="599" y="1556"/>
                </a:cubicBezTo>
                <a:cubicBezTo>
                  <a:pt x="612" y="1516"/>
                  <a:pt x="599" y="1476"/>
                  <a:pt x="612" y="1436"/>
                </a:cubicBezTo>
                <a:cubicBezTo>
                  <a:pt x="626" y="1237"/>
                  <a:pt x="639" y="1050"/>
                  <a:pt x="639" y="864"/>
                </a:cubicBezTo>
                <a:cubicBezTo>
                  <a:pt x="639" y="718"/>
                  <a:pt x="639" y="572"/>
                  <a:pt x="612" y="412"/>
                </a:cubicBezTo>
                <a:cubicBezTo>
                  <a:pt x="586" y="160"/>
                  <a:pt x="532" y="0"/>
                  <a:pt x="439" y="0"/>
                </a:cubicBezTo>
                <a:close/>
              </a:path>
            </a:pathLst>
          </a:custGeom>
          <a:solidFill>
            <a:srgbClr val="0246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" name="Google Shape;1697;p35"/>
          <p:cNvSpPr/>
          <p:nvPr/>
        </p:nvSpPr>
        <p:spPr>
          <a:xfrm>
            <a:off x="610515" y="5169484"/>
            <a:ext cx="35498" cy="35805"/>
          </a:xfrm>
          <a:custGeom>
            <a:avLst/>
            <a:gdLst/>
            <a:ahLst/>
            <a:cxnLst/>
            <a:rect l="l" t="t" r="r" b="b"/>
            <a:pathLst>
              <a:path w="347" h="350" extrusionOk="0">
                <a:moveTo>
                  <a:pt x="174" y="1"/>
                </a:moveTo>
                <a:cubicBezTo>
                  <a:pt x="87" y="1"/>
                  <a:pt x="1" y="61"/>
                  <a:pt x="1" y="180"/>
                </a:cubicBezTo>
                <a:cubicBezTo>
                  <a:pt x="1" y="293"/>
                  <a:pt x="87" y="350"/>
                  <a:pt x="174" y="350"/>
                </a:cubicBezTo>
                <a:cubicBezTo>
                  <a:pt x="260" y="350"/>
                  <a:pt x="346" y="293"/>
                  <a:pt x="346" y="180"/>
                </a:cubicBezTo>
                <a:cubicBezTo>
                  <a:pt x="346" y="61"/>
                  <a:pt x="260" y="1"/>
                  <a:pt x="174" y="1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" name="Google Shape;1698;p35"/>
          <p:cNvSpPr/>
          <p:nvPr/>
        </p:nvSpPr>
        <p:spPr>
          <a:xfrm>
            <a:off x="1901006" y="5117209"/>
            <a:ext cx="34168" cy="24552"/>
          </a:xfrm>
          <a:custGeom>
            <a:avLst/>
            <a:gdLst/>
            <a:ahLst/>
            <a:cxnLst/>
            <a:rect l="l" t="t" r="r" b="b"/>
            <a:pathLst>
              <a:path w="334" h="240" extrusionOk="0">
                <a:moveTo>
                  <a:pt x="174" y="0"/>
                </a:moveTo>
                <a:cubicBezTo>
                  <a:pt x="81" y="0"/>
                  <a:pt x="1" y="53"/>
                  <a:pt x="1" y="120"/>
                </a:cubicBezTo>
                <a:cubicBezTo>
                  <a:pt x="1" y="186"/>
                  <a:pt x="81" y="239"/>
                  <a:pt x="174" y="239"/>
                </a:cubicBezTo>
                <a:cubicBezTo>
                  <a:pt x="253" y="239"/>
                  <a:pt x="333" y="186"/>
                  <a:pt x="333" y="120"/>
                </a:cubicBezTo>
                <a:cubicBezTo>
                  <a:pt x="333" y="53"/>
                  <a:pt x="253" y="0"/>
                  <a:pt x="174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9" name="Google Shape;1699;p35"/>
          <p:cNvGrpSpPr/>
          <p:nvPr/>
        </p:nvGrpSpPr>
        <p:grpSpPr>
          <a:xfrm>
            <a:off x="2455871" y="3682481"/>
            <a:ext cx="1939272" cy="1891080"/>
            <a:chOff x="2455871" y="3682481"/>
            <a:chExt cx="1939272" cy="1891080"/>
          </a:xfrm>
        </p:grpSpPr>
        <p:sp>
          <p:nvSpPr>
            <p:cNvPr id="1700" name="Google Shape;1700;p35"/>
            <p:cNvSpPr/>
            <p:nvPr/>
          </p:nvSpPr>
          <p:spPr>
            <a:xfrm>
              <a:off x="2455871" y="5077109"/>
              <a:ext cx="219024" cy="365825"/>
            </a:xfrm>
            <a:custGeom>
              <a:avLst/>
              <a:gdLst/>
              <a:ahLst/>
              <a:cxnLst/>
              <a:rect l="l" t="t" r="r" b="b"/>
              <a:pathLst>
                <a:path w="2141" h="3576" extrusionOk="0">
                  <a:moveTo>
                    <a:pt x="110" y="0"/>
                  </a:moveTo>
                  <a:cubicBezTo>
                    <a:pt x="100" y="0"/>
                    <a:pt x="90" y="2"/>
                    <a:pt x="80" y="7"/>
                  </a:cubicBezTo>
                  <a:cubicBezTo>
                    <a:pt x="1" y="33"/>
                    <a:pt x="40" y="233"/>
                    <a:pt x="147" y="565"/>
                  </a:cubicBezTo>
                  <a:cubicBezTo>
                    <a:pt x="200" y="751"/>
                    <a:pt x="280" y="937"/>
                    <a:pt x="359" y="1123"/>
                  </a:cubicBezTo>
                  <a:cubicBezTo>
                    <a:pt x="452" y="1336"/>
                    <a:pt x="559" y="1562"/>
                    <a:pt x="692" y="1788"/>
                  </a:cubicBezTo>
                  <a:lnTo>
                    <a:pt x="772" y="1934"/>
                  </a:lnTo>
                  <a:lnTo>
                    <a:pt x="838" y="2067"/>
                  </a:lnTo>
                  <a:cubicBezTo>
                    <a:pt x="1353" y="2934"/>
                    <a:pt x="1785" y="3576"/>
                    <a:pt x="1955" y="3576"/>
                  </a:cubicBezTo>
                  <a:cubicBezTo>
                    <a:pt x="1964" y="3576"/>
                    <a:pt x="1973" y="3573"/>
                    <a:pt x="1981" y="3569"/>
                  </a:cubicBezTo>
                  <a:cubicBezTo>
                    <a:pt x="2141" y="3503"/>
                    <a:pt x="1808" y="2745"/>
                    <a:pt x="1303" y="1814"/>
                  </a:cubicBezTo>
                  <a:lnTo>
                    <a:pt x="1224" y="1681"/>
                  </a:lnTo>
                  <a:lnTo>
                    <a:pt x="1144" y="1549"/>
                  </a:lnTo>
                  <a:cubicBezTo>
                    <a:pt x="1024" y="1323"/>
                    <a:pt x="891" y="1097"/>
                    <a:pt x="785" y="910"/>
                  </a:cubicBezTo>
                  <a:cubicBezTo>
                    <a:pt x="665" y="724"/>
                    <a:pt x="572" y="538"/>
                    <a:pt x="492" y="419"/>
                  </a:cubicBezTo>
                  <a:cubicBezTo>
                    <a:pt x="325" y="156"/>
                    <a:pt x="201" y="0"/>
                    <a:pt x="110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5"/>
            <p:cNvSpPr/>
            <p:nvPr/>
          </p:nvSpPr>
          <p:spPr>
            <a:xfrm>
              <a:off x="3267709" y="5015218"/>
              <a:ext cx="284292" cy="300557"/>
            </a:xfrm>
            <a:custGeom>
              <a:avLst/>
              <a:gdLst/>
              <a:ahLst/>
              <a:cxnLst/>
              <a:rect l="l" t="t" r="r" b="b"/>
              <a:pathLst>
                <a:path w="2779" h="2938" extrusionOk="0">
                  <a:moveTo>
                    <a:pt x="53" y="0"/>
                  </a:moveTo>
                  <a:cubicBezTo>
                    <a:pt x="40" y="0"/>
                    <a:pt x="32" y="4"/>
                    <a:pt x="27" y="13"/>
                  </a:cubicBezTo>
                  <a:cubicBezTo>
                    <a:pt x="1" y="27"/>
                    <a:pt x="40" y="80"/>
                    <a:pt x="94" y="146"/>
                  </a:cubicBezTo>
                  <a:cubicBezTo>
                    <a:pt x="147" y="213"/>
                    <a:pt x="240" y="319"/>
                    <a:pt x="359" y="439"/>
                  </a:cubicBezTo>
                  <a:cubicBezTo>
                    <a:pt x="585" y="665"/>
                    <a:pt x="878" y="1010"/>
                    <a:pt x="1224" y="1396"/>
                  </a:cubicBezTo>
                  <a:lnTo>
                    <a:pt x="1317" y="1515"/>
                  </a:lnTo>
                  <a:lnTo>
                    <a:pt x="1423" y="1635"/>
                  </a:lnTo>
                  <a:cubicBezTo>
                    <a:pt x="1596" y="1835"/>
                    <a:pt x="1769" y="2007"/>
                    <a:pt x="1928" y="2167"/>
                  </a:cubicBezTo>
                  <a:lnTo>
                    <a:pt x="2353" y="2566"/>
                  </a:lnTo>
                  <a:cubicBezTo>
                    <a:pt x="2473" y="2672"/>
                    <a:pt x="2566" y="2765"/>
                    <a:pt x="2619" y="2831"/>
                  </a:cubicBezTo>
                  <a:cubicBezTo>
                    <a:pt x="2672" y="2898"/>
                    <a:pt x="2712" y="2938"/>
                    <a:pt x="2739" y="2938"/>
                  </a:cubicBezTo>
                  <a:cubicBezTo>
                    <a:pt x="2766" y="2938"/>
                    <a:pt x="2779" y="2871"/>
                    <a:pt x="2739" y="2778"/>
                  </a:cubicBezTo>
                  <a:cubicBezTo>
                    <a:pt x="2686" y="2645"/>
                    <a:pt x="2619" y="2526"/>
                    <a:pt x="2526" y="2419"/>
                  </a:cubicBezTo>
                  <a:cubicBezTo>
                    <a:pt x="2420" y="2286"/>
                    <a:pt x="2287" y="2140"/>
                    <a:pt x="2141" y="1981"/>
                  </a:cubicBezTo>
                  <a:cubicBezTo>
                    <a:pt x="1995" y="1821"/>
                    <a:pt x="1835" y="1635"/>
                    <a:pt x="1662" y="1436"/>
                  </a:cubicBezTo>
                  <a:lnTo>
                    <a:pt x="1556" y="1316"/>
                  </a:lnTo>
                  <a:lnTo>
                    <a:pt x="1450" y="1210"/>
                  </a:lnTo>
                  <a:cubicBezTo>
                    <a:pt x="1170" y="864"/>
                    <a:pt x="851" y="558"/>
                    <a:pt x="506" y="266"/>
                  </a:cubicBezTo>
                  <a:cubicBezTo>
                    <a:pt x="399" y="186"/>
                    <a:pt x="293" y="106"/>
                    <a:pt x="173" y="53"/>
                  </a:cubicBezTo>
                  <a:cubicBezTo>
                    <a:pt x="120" y="18"/>
                    <a:pt x="79" y="0"/>
                    <a:pt x="53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5"/>
            <p:cNvSpPr/>
            <p:nvPr/>
          </p:nvSpPr>
          <p:spPr>
            <a:xfrm>
              <a:off x="3755876" y="4748323"/>
              <a:ext cx="300660" cy="244190"/>
            </a:xfrm>
            <a:custGeom>
              <a:avLst/>
              <a:gdLst/>
              <a:ahLst/>
              <a:cxnLst/>
              <a:rect l="l" t="t" r="r" b="b"/>
              <a:pathLst>
                <a:path w="2939" h="2387" extrusionOk="0">
                  <a:moveTo>
                    <a:pt x="117" y="1"/>
                  </a:moveTo>
                  <a:cubicBezTo>
                    <a:pt x="95" y="1"/>
                    <a:pt x="78" y="6"/>
                    <a:pt x="67" y="17"/>
                  </a:cubicBezTo>
                  <a:cubicBezTo>
                    <a:pt x="1" y="83"/>
                    <a:pt x="107" y="243"/>
                    <a:pt x="307" y="482"/>
                  </a:cubicBezTo>
                  <a:cubicBezTo>
                    <a:pt x="572" y="788"/>
                    <a:pt x="865" y="1067"/>
                    <a:pt x="1184" y="1333"/>
                  </a:cubicBezTo>
                  <a:lnTo>
                    <a:pt x="1290" y="1426"/>
                  </a:lnTo>
                  <a:cubicBezTo>
                    <a:pt x="1330" y="1453"/>
                    <a:pt x="1370" y="1479"/>
                    <a:pt x="1410" y="1519"/>
                  </a:cubicBezTo>
                  <a:cubicBezTo>
                    <a:pt x="1609" y="1652"/>
                    <a:pt x="1795" y="1798"/>
                    <a:pt x="1981" y="1905"/>
                  </a:cubicBezTo>
                  <a:cubicBezTo>
                    <a:pt x="2168" y="2011"/>
                    <a:pt x="2314" y="2091"/>
                    <a:pt x="2447" y="2157"/>
                  </a:cubicBezTo>
                  <a:cubicBezTo>
                    <a:pt x="2580" y="2237"/>
                    <a:pt x="2659" y="2290"/>
                    <a:pt x="2726" y="2330"/>
                  </a:cubicBezTo>
                  <a:cubicBezTo>
                    <a:pt x="2770" y="2363"/>
                    <a:pt x="2813" y="2387"/>
                    <a:pt x="2850" y="2387"/>
                  </a:cubicBezTo>
                  <a:cubicBezTo>
                    <a:pt x="2858" y="2387"/>
                    <a:pt x="2865" y="2385"/>
                    <a:pt x="2872" y="2383"/>
                  </a:cubicBezTo>
                  <a:cubicBezTo>
                    <a:pt x="2912" y="2370"/>
                    <a:pt x="2939" y="2303"/>
                    <a:pt x="2912" y="2210"/>
                  </a:cubicBezTo>
                  <a:cubicBezTo>
                    <a:pt x="2859" y="2077"/>
                    <a:pt x="2779" y="1971"/>
                    <a:pt x="2686" y="1878"/>
                  </a:cubicBezTo>
                  <a:cubicBezTo>
                    <a:pt x="2540" y="1745"/>
                    <a:pt x="2407" y="1625"/>
                    <a:pt x="2247" y="1519"/>
                  </a:cubicBezTo>
                  <a:cubicBezTo>
                    <a:pt x="2101" y="1413"/>
                    <a:pt x="1915" y="1266"/>
                    <a:pt x="1729" y="1120"/>
                  </a:cubicBezTo>
                  <a:cubicBezTo>
                    <a:pt x="1702" y="1094"/>
                    <a:pt x="1662" y="1067"/>
                    <a:pt x="1623" y="1040"/>
                  </a:cubicBezTo>
                  <a:cubicBezTo>
                    <a:pt x="1583" y="1014"/>
                    <a:pt x="1556" y="974"/>
                    <a:pt x="1516" y="947"/>
                  </a:cubicBezTo>
                  <a:cubicBezTo>
                    <a:pt x="1144" y="655"/>
                    <a:pt x="825" y="376"/>
                    <a:pt x="559" y="216"/>
                  </a:cubicBezTo>
                  <a:cubicBezTo>
                    <a:pt x="359" y="79"/>
                    <a:pt x="200" y="1"/>
                    <a:pt x="117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5"/>
            <p:cNvSpPr/>
            <p:nvPr/>
          </p:nvSpPr>
          <p:spPr>
            <a:xfrm>
              <a:off x="4034638" y="4362455"/>
              <a:ext cx="360505" cy="31406"/>
            </a:xfrm>
            <a:custGeom>
              <a:avLst/>
              <a:gdLst/>
              <a:ahLst/>
              <a:cxnLst/>
              <a:rect l="l" t="t" r="r" b="b"/>
              <a:pathLst>
                <a:path w="3524" h="307" extrusionOk="0">
                  <a:moveTo>
                    <a:pt x="1623" y="0"/>
                  </a:moveTo>
                  <a:cubicBezTo>
                    <a:pt x="705" y="27"/>
                    <a:pt x="1" y="67"/>
                    <a:pt x="1" y="173"/>
                  </a:cubicBezTo>
                  <a:cubicBezTo>
                    <a:pt x="1" y="280"/>
                    <a:pt x="705" y="306"/>
                    <a:pt x="1623" y="306"/>
                  </a:cubicBezTo>
                  <a:lnTo>
                    <a:pt x="1902" y="306"/>
                  </a:lnTo>
                  <a:cubicBezTo>
                    <a:pt x="2819" y="293"/>
                    <a:pt x="3524" y="240"/>
                    <a:pt x="3524" y="147"/>
                  </a:cubicBezTo>
                  <a:cubicBezTo>
                    <a:pt x="3524" y="40"/>
                    <a:pt x="2819" y="0"/>
                    <a:pt x="1902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5"/>
            <p:cNvSpPr/>
            <p:nvPr/>
          </p:nvSpPr>
          <p:spPr>
            <a:xfrm>
              <a:off x="3837510" y="3998582"/>
              <a:ext cx="368587" cy="98822"/>
            </a:xfrm>
            <a:custGeom>
              <a:avLst/>
              <a:gdLst/>
              <a:ahLst/>
              <a:cxnLst/>
              <a:rect l="l" t="t" r="r" b="b"/>
              <a:pathLst>
                <a:path w="3603" h="966" extrusionOk="0">
                  <a:moveTo>
                    <a:pt x="3338" y="1"/>
                  </a:moveTo>
                  <a:cubicBezTo>
                    <a:pt x="3055" y="1"/>
                    <a:pt x="2517" y="121"/>
                    <a:pt x="1875" y="261"/>
                  </a:cubicBezTo>
                  <a:lnTo>
                    <a:pt x="1742" y="301"/>
                  </a:lnTo>
                  <a:lnTo>
                    <a:pt x="1609" y="327"/>
                  </a:lnTo>
                  <a:cubicBezTo>
                    <a:pt x="1157" y="447"/>
                    <a:pt x="745" y="527"/>
                    <a:pt x="466" y="593"/>
                  </a:cubicBezTo>
                  <a:cubicBezTo>
                    <a:pt x="173" y="673"/>
                    <a:pt x="0" y="739"/>
                    <a:pt x="0" y="819"/>
                  </a:cubicBezTo>
                  <a:cubicBezTo>
                    <a:pt x="0" y="912"/>
                    <a:pt x="200" y="952"/>
                    <a:pt x="506" y="965"/>
                  </a:cubicBezTo>
                  <a:cubicBezTo>
                    <a:pt x="904" y="965"/>
                    <a:pt x="1316" y="912"/>
                    <a:pt x="1715" y="819"/>
                  </a:cubicBezTo>
                  <a:lnTo>
                    <a:pt x="1861" y="792"/>
                  </a:lnTo>
                  <a:lnTo>
                    <a:pt x="1994" y="752"/>
                  </a:lnTo>
                  <a:cubicBezTo>
                    <a:pt x="2938" y="527"/>
                    <a:pt x="3603" y="221"/>
                    <a:pt x="3550" y="75"/>
                  </a:cubicBezTo>
                  <a:cubicBezTo>
                    <a:pt x="3534" y="23"/>
                    <a:pt x="3459" y="1"/>
                    <a:pt x="3338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5"/>
            <p:cNvSpPr/>
            <p:nvPr/>
          </p:nvSpPr>
          <p:spPr>
            <a:xfrm>
              <a:off x="2672130" y="5523741"/>
              <a:ext cx="58516" cy="49820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332" y="1"/>
                  </a:moveTo>
                  <a:cubicBezTo>
                    <a:pt x="106" y="1"/>
                    <a:pt x="0" y="267"/>
                    <a:pt x="160" y="413"/>
                  </a:cubicBezTo>
                  <a:cubicBezTo>
                    <a:pt x="211" y="464"/>
                    <a:pt x="271" y="486"/>
                    <a:pt x="330" y="486"/>
                  </a:cubicBezTo>
                  <a:cubicBezTo>
                    <a:pt x="455" y="486"/>
                    <a:pt x="572" y="385"/>
                    <a:pt x="572" y="240"/>
                  </a:cubicBezTo>
                  <a:cubicBezTo>
                    <a:pt x="572" y="107"/>
                    <a:pt x="465" y="1"/>
                    <a:pt x="332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5"/>
            <p:cNvSpPr/>
            <p:nvPr/>
          </p:nvSpPr>
          <p:spPr>
            <a:xfrm>
              <a:off x="3961291" y="4367877"/>
              <a:ext cx="29974" cy="25473"/>
            </a:xfrm>
            <a:custGeom>
              <a:avLst/>
              <a:gdLst/>
              <a:ahLst/>
              <a:cxnLst/>
              <a:rect l="l" t="t" r="r" b="b"/>
              <a:pathLst>
                <a:path w="293" h="249" extrusionOk="0">
                  <a:moveTo>
                    <a:pt x="160" y="1"/>
                  </a:moveTo>
                  <a:cubicBezTo>
                    <a:pt x="53" y="1"/>
                    <a:pt x="0" y="133"/>
                    <a:pt x="80" y="213"/>
                  </a:cubicBezTo>
                  <a:cubicBezTo>
                    <a:pt x="104" y="238"/>
                    <a:pt x="134" y="248"/>
                    <a:pt x="163" y="248"/>
                  </a:cubicBezTo>
                  <a:cubicBezTo>
                    <a:pt x="229" y="248"/>
                    <a:pt x="293" y="194"/>
                    <a:pt x="293" y="120"/>
                  </a:cubicBezTo>
                  <a:cubicBezTo>
                    <a:pt x="293" y="54"/>
                    <a:pt x="226" y="1"/>
                    <a:pt x="160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5"/>
            <p:cNvSpPr/>
            <p:nvPr/>
          </p:nvSpPr>
          <p:spPr>
            <a:xfrm>
              <a:off x="3731427" y="3682481"/>
              <a:ext cx="28644" cy="24450"/>
            </a:xfrm>
            <a:custGeom>
              <a:avLst/>
              <a:gdLst/>
              <a:ahLst/>
              <a:cxnLst/>
              <a:rect l="l" t="t" r="r" b="b"/>
              <a:pathLst>
                <a:path w="280" h="239" extrusionOk="0">
                  <a:moveTo>
                    <a:pt x="160" y="1"/>
                  </a:moveTo>
                  <a:cubicBezTo>
                    <a:pt x="54" y="1"/>
                    <a:pt x="1" y="134"/>
                    <a:pt x="80" y="200"/>
                  </a:cubicBezTo>
                  <a:cubicBezTo>
                    <a:pt x="107" y="227"/>
                    <a:pt x="138" y="239"/>
                    <a:pt x="167" y="239"/>
                  </a:cubicBezTo>
                  <a:cubicBezTo>
                    <a:pt x="227" y="239"/>
                    <a:pt x="280" y="191"/>
                    <a:pt x="280" y="120"/>
                  </a:cubicBezTo>
                  <a:cubicBezTo>
                    <a:pt x="280" y="54"/>
                    <a:pt x="227" y="1"/>
                    <a:pt x="160" y="1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5"/>
            <p:cNvSpPr/>
            <p:nvPr/>
          </p:nvSpPr>
          <p:spPr>
            <a:xfrm>
              <a:off x="3172572" y="4918649"/>
              <a:ext cx="58516" cy="50229"/>
            </a:xfrm>
            <a:custGeom>
              <a:avLst/>
              <a:gdLst/>
              <a:ahLst/>
              <a:cxnLst/>
              <a:rect l="l" t="t" r="r" b="b"/>
              <a:pathLst>
                <a:path w="572" h="491" extrusionOk="0">
                  <a:moveTo>
                    <a:pt x="332" y="0"/>
                  </a:moveTo>
                  <a:cubicBezTo>
                    <a:pt x="106" y="0"/>
                    <a:pt x="0" y="266"/>
                    <a:pt x="160" y="426"/>
                  </a:cubicBezTo>
                  <a:cubicBezTo>
                    <a:pt x="208" y="470"/>
                    <a:pt x="266" y="490"/>
                    <a:pt x="322" y="490"/>
                  </a:cubicBezTo>
                  <a:cubicBezTo>
                    <a:pt x="450" y="490"/>
                    <a:pt x="572" y="387"/>
                    <a:pt x="572" y="240"/>
                  </a:cubicBezTo>
                  <a:cubicBezTo>
                    <a:pt x="572" y="107"/>
                    <a:pt x="465" y="0"/>
                    <a:pt x="332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9" name="Google Shape;1709;p35"/>
          <p:cNvGrpSpPr/>
          <p:nvPr/>
        </p:nvGrpSpPr>
        <p:grpSpPr>
          <a:xfrm>
            <a:off x="0" y="3289350"/>
            <a:ext cx="4410079" cy="2304876"/>
            <a:chOff x="0" y="3289350"/>
            <a:chExt cx="4410079" cy="2304876"/>
          </a:xfrm>
        </p:grpSpPr>
        <p:sp>
          <p:nvSpPr>
            <p:cNvPr id="1710" name="Google Shape;1710;p35"/>
            <p:cNvSpPr/>
            <p:nvPr/>
          </p:nvSpPr>
          <p:spPr>
            <a:xfrm>
              <a:off x="88386" y="3289350"/>
              <a:ext cx="368587" cy="223014"/>
            </a:xfrm>
            <a:custGeom>
              <a:avLst/>
              <a:gdLst/>
              <a:ahLst/>
              <a:cxnLst/>
              <a:rect l="l" t="t" r="r" b="b"/>
              <a:pathLst>
                <a:path w="3603" h="2180" extrusionOk="0">
                  <a:moveTo>
                    <a:pt x="159" y="0"/>
                  </a:moveTo>
                  <a:cubicBezTo>
                    <a:pt x="120" y="0"/>
                    <a:pt x="93" y="9"/>
                    <a:pt x="80" y="29"/>
                  </a:cubicBezTo>
                  <a:cubicBezTo>
                    <a:pt x="0" y="175"/>
                    <a:pt x="638" y="667"/>
                    <a:pt x="1529" y="1225"/>
                  </a:cubicBezTo>
                  <a:lnTo>
                    <a:pt x="1662" y="1305"/>
                  </a:lnTo>
                  <a:lnTo>
                    <a:pt x="1795" y="1385"/>
                  </a:lnTo>
                  <a:cubicBezTo>
                    <a:pt x="2555" y="1843"/>
                    <a:pt x="3184" y="2179"/>
                    <a:pt x="3420" y="2179"/>
                  </a:cubicBezTo>
                  <a:cubicBezTo>
                    <a:pt x="3464" y="2179"/>
                    <a:pt x="3495" y="2168"/>
                    <a:pt x="3510" y="2142"/>
                  </a:cubicBezTo>
                  <a:cubicBezTo>
                    <a:pt x="3603" y="1996"/>
                    <a:pt x="2951" y="1504"/>
                    <a:pt x="2074" y="946"/>
                  </a:cubicBezTo>
                  <a:lnTo>
                    <a:pt x="1928" y="866"/>
                  </a:lnTo>
                  <a:lnTo>
                    <a:pt x="1795" y="786"/>
                  </a:lnTo>
                  <a:cubicBezTo>
                    <a:pt x="1033" y="320"/>
                    <a:pt x="388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5"/>
            <p:cNvSpPr/>
            <p:nvPr/>
          </p:nvSpPr>
          <p:spPr>
            <a:xfrm>
              <a:off x="65266" y="4314887"/>
              <a:ext cx="201326" cy="74577"/>
            </a:xfrm>
            <a:custGeom>
              <a:avLst/>
              <a:gdLst/>
              <a:ahLst/>
              <a:cxnLst/>
              <a:rect l="l" t="t" r="r" b="b"/>
              <a:pathLst>
                <a:path w="1968" h="729" extrusionOk="0">
                  <a:moveTo>
                    <a:pt x="1810" y="0"/>
                  </a:moveTo>
                  <a:cubicBezTo>
                    <a:pt x="1653" y="0"/>
                    <a:pt x="1359" y="73"/>
                    <a:pt x="1010" y="186"/>
                  </a:cubicBezTo>
                  <a:lnTo>
                    <a:pt x="931" y="213"/>
                  </a:lnTo>
                  <a:lnTo>
                    <a:pt x="851" y="239"/>
                  </a:lnTo>
                  <a:cubicBezTo>
                    <a:pt x="359" y="412"/>
                    <a:pt x="0" y="585"/>
                    <a:pt x="27" y="691"/>
                  </a:cubicBezTo>
                  <a:cubicBezTo>
                    <a:pt x="34" y="717"/>
                    <a:pt x="69" y="728"/>
                    <a:pt x="127" y="728"/>
                  </a:cubicBezTo>
                  <a:cubicBezTo>
                    <a:pt x="279" y="728"/>
                    <a:pt x="587" y="648"/>
                    <a:pt x="944" y="532"/>
                  </a:cubicBezTo>
                  <a:lnTo>
                    <a:pt x="1024" y="505"/>
                  </a:lnTo>
                  <a:lnTo>
                    <a:pt x="1103" y="479"/>
                  </a:lnTo>
                  <a:cubicBezTo>
                    <a:pt x="1595" y="306"/>
                    <a:pt x="1968" y="133"/>
                    <a:pt x="1928" y="40"/>
                  </a:cubicBezTo>
                  <a:cubicBezTo>
                    <a:pt x="1916" y="13"/>
                    <a:pt x="1875" y="0"/>
                    <a:pt x="1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5"/>
            <p:cNvSpPr/>
            <p:nvPr/>
          </p:nvSpPr>
          <p:spPr>
            <a:xfrm>
              <a:off x="0" y="4751699"/>
              <a:ext cx="376771" cy="251556"/>
            </a:xfrm>
            <a:custGeom>
              <a:avLst/>
              <a:gdLst/>
              <a:ahLst/>
              <a:cxnLst/>
              <a:rect l="l" t="t" r="r" b="b"/>
              <a:pathLst>
                <a:path w="3683" h="2459" extrusionOk="0">
                  <a:moveTo>
                    <a:pt x="3552" y="0"/>
                  </a:moveTo>
                  <a:cubicBezTo>
                    <a:pt x="3450" y="0"/>
                    <a:pt x="3272" y="57"/>
                    <a:pt x="3044" y="157"/>
                  </a:cubicBezTo>
                  <a:cubicBezTo>
                    <a:pt x="2858" y="250"/>
                    <a:pt x="2659" y="343"/>
                    <a:pt x="2486" y="449"/>
                  </a:cubicBezTo>
                  <a:cubicBezTo>
                    <a:pt x="2273" y="569"/>
                    <a:pt x="2047" y="702"/>
                    <a:pt x="1808" y="861"/>
                  </a:cubicBezTo>
                  <a:lnTo>
                    <a:pt x="1662" y="954"/>
                  </a:lnTo>
                  <a:lnTo>
                    <a:pt x="1515" y="1047"/>
                  </a:lnTo>
                  <a:cubicBezTo>
                    <a:pt x="1289" y="1220"/>
                    <a:pt x="1077" y="1366"/>
                    <a:pt x="877" y="1526"/>
                  </a:cubicBezTo>
                  <a:cubicBezTo>
                    <a:pt x="691" y="1672"/>
                    <a:pt x="532" y="1818"/>
                    <a:pt x="399" y="1938"/>
                  </a:cubicBezTo>
                  <a:cubicBezTo>
                    <a:pt x="133" y="2177"/>
                    <a:pt x="0" y="2363"/>
                    <a:pt x="53" y="2430"/>
                  </a:cubicBezTo>
                  <a:cubicBezTo>
                    <a:pt x="66" y="2450"/>
                    <a:pt x="88" y="2459"/>
                    <a:pt x="119" y="2459"/>
                  </a:cubicBezTo>
                  <a:cubicBezTo>
                    <a:pt x="212" y="2459"/>
                    <a:pt x="385" y="2374"/>
                    <a:pt x="625" y="2244"/>
                  </a:cubicBezTo>
                  <a:cubicBezTo>
                    <a:pt x="784" y="2151"/>
                    <a:pt x="957" y="2031"/>
                    <a:pt x="1157" y="1911"/>
                  </a:cubicBezTo>
                  <a:cubicBezTo>
                    <a:pt x="1369" y="1778"/>
                    <a:pt x="1582" y="1632"/>
                    <a:pt x="1808" y="1486"/>
                  </a:cubicBezTo>
                  <a:lnTo>
                    <a:pt x="1954" y="1380"/>
                  </a:lnTo>
                  <a:lnTo>
                    <a:pt x="2087" y="1300"/>
                  </a:lnTo>
                  <a:cubicBezTo>
                    <a:pt x="2326" y="1140"/>
                    <a:pt x="2539" y="994"/>
                    <a:pt x="2725" y="848"/>
                  </a:cubicBezTo>
                  <a:cubicBezTo>
                    <a:pt x="2925" y="715"/>
                    <a:pt x="3097" y="595"/>
                    <a:pt x="3244" y="476"/>
                  </a:cubicBezTo>
                  <a:cubicBezTo>
                    <a:pt x="3523" y="263"/>
                    <a:pt x="3682" y="104"/>
                    <a:pt x="3642" y="37"/>
                  </a:cubicBezTo>
                  <a:cubicBezTo>
                    <a:pt x="3630" y="12"/>
                    <a:pt x="3599" y="0"/>
                    <a:pt x="35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5"/>
            <p:cNvSpPr/>
            <p:nvPr/>
          </p:nvSpPr>
          <p:spPr>
            <a:xfrm>
              <a:off x="436506" y="4674362"/>
              <a:ext cx="61278" cy="53298"/>
            </a:xfrm>
            <a:custGeom>
              <a:avLst/>
              <a:gdLst/>
              <a:ahLst/>
              <a:cxnLst/>
              <a:rect l="l" t="t" r="r" b="b"/>
              <a:pathLst>
                <a:path w="599" h="521" extrusionOk="0">
                  <a:moveTo>
                    <a:pt x="354" y="0"/>
                  </a:moveTo>
                  <a:cubicBezTo>
                    <a:pt x="316" y="0"/>
                    <a:pt x="273" y="8"/>
                    <a:pt x="226" y="22"/>
                  </a:cubicBezTo>
                  <a:cubicBezTo>
                    <a:pt x="213" y="22"/>
                    <a:pt x="213" y="22"/>
                    <a:pt x="213" y="35"/>
                  </a:cubicBezTo>
                  <a:lnTo>
                    <a:pt x="186" y="35"/>
                  </a:lnTo>
                  <a:cubicBezTo>
                    <a:pt x="53" y="89"/>
                    <a:pt x="0" y="248"/>
                    <a:pt x="80" y="368"/>
                  </a:cubicBezTo>
                  <a:cubicBezTo>
                    <a:pt x="119" y="466"/>
                    <a:pt x="210" y="521"/>
                    <a:pt x="303" y="521"/>
                  </a:cubicBezTo>
                  <a:cubicBezTo>
                    <a:pt x="335" y="521"/>
                    <a:pt x="368" y="514"/>
                    <a:pt x="399" y="501"/>
                  </a:cubicBezTo>
                  <a:lnTo>
                    <a:pt x="439" y="501"/>
                  </a:lnTo>
                  <a:cubicBezTo>
                    <a:pt x="545" y="434"/>
                    <a:pt x="598" y="301"/>
                    <a:pt x="558" y="182"/>
                  </a:cubicBezTo>
                  <a:cubicBezTo>
                    <a:pt x="529" y="55"/>
                    <a:pt x="458" y="0"/>
                    <a:pt x="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5"/>
            <p:cNvSpPr/>
            <p:nvPr/>
          </p:nvSpPr>
          <p:spPr>
            <a:xfrm>
              <a:off x="654094" y="4972662"/>
              <a:ext cx="228231" cy="230686"/>
            </a:xfrm>
            <a:custGeom>
              <a:avLst/>
              <a:gdLst/>
              <a:ahLst/>
              <a:cxnLst/>
              <a:rect l="l" t="t" r="r" b="b"/>
              <a:pathLst>
                <a:path w="2231" h="2255" extrusionOk="0">
                  <a:moveTo>
                    <a:pt x="2209" y="0"/>
                  </a:moveTo>
                  <a:cubicBezTo>
                    <a:pt x="2208" y="0"/>
                    <a:pt x="2207" y="2"/>
                    <a:pt x="2207" y="4"/>
                  </a:cubicBezTo>
                  <a:cubicBezTo>
                    <a:pt x="2200" y="11"/>
                    <a:pt x="2193" y="11"/>
                    <a:pt x="2187" y="11"/>
                  </a:cubicBezTo>
                  <a:cubicBezTo>
                    <a:pt x="2180" y="11"/>
                    <a:pt x="2174" y="11"/>
                    <a:pt x="2167" y="17"/>
                  </a:cubicBezTo>
                  <a:cubicBezTo>
                    <a:pt x="2140" y="31"/>
                    <a:pt x="2114" y="31"/>
                    <a:pt x="2100" y="57"/>
                  </a:cubicBezTo>
                  <a:cubicBezTo>
                    <a:pt x="2034" y="84"/>
                    <a:pt x="1954" y="137"/>
                    <a:pt x="1848" y="217"/>
                  </a:cubicBezTo>
                  <a:cubicBezTo>
                    <a:pt x="1741" y="296"/>
                    <a:pt x="1622" y="376"/>
                    <a:pt x="1462" y="483"/>
                  </a:cubicBezTo>
                  <a:cubicBezTo>
                    <a:pt x="1316" y="589"/>
                    <a:pt x="1183" y="735"/>
                    <a:pt x="1037" y="868"/>
                  </a:cubicBezTo>
                  <a:lnTo>
                    <a:pt x="957" y="961"/>
                  </a:lnTo>
                  <a:lnTo>
                    <a:pt x="877" y="1054"/>
                  </a:lnTo>
                  <a:cubicBezTo>
                    <a:pt x="731" y="1214"/>
                    <a:pt x="598" y="1360"/>
                    <a:pt x="505" y="1493"/>
                  </a:cubicBezTo>
                  <a:cubicBezTo>
                    <a:pt x="399" y="1626"/>
                    <a:pt x="293" y="1745"/>
                    <a:pt x="226" y="1852"/>
                  </a:cubicBezTo>
                  <a:cubicBezTo>
                    <a:pt x="80" y="2064"/>
                    <a:pt x="0" y="2211"/>
                    <a:pt x="40" y="2251"/>
                  </a:cubicBezTo>
                  <a:cubicBezTo>
                    <a:pt x="44" y="2253"/>
                    <a:pt x="50" y="2255"/>
                    <a:pt x="56" y="2255"/>
                  </a:cubicBezTo>
                  <a:cubicBezTo>
                    <a:pt x="108" y="2255"/>
                    <a:pt x="222" y="2163"/>
                    <a:pt x="399" y="1998"/>
                  </a:cubicBezTo>
                  <a:cubicBezTo>
                    <a:pt x="492" y="1918"/>
                    <a:pt x="598" y="1799"/>
                    <a:pt x="718" y="1666"/>
                  </a:cubicBezTo>
                  <a:cubicBezTo>
                    <a:pt x="838" y="1533"/>
                    <a:pt x="957" y="1400"/>
                    <a:pt x="1103" y="1267"/>
                  </a:cubicBezTo>
                  <a:lnTo>
                    <a:pt x="1183" y="1174"/>
                  </a:lnTo>
                  <a:lnTo>
                    <a:pt x="1263" y="1081"/>
                  </a:lnTo>
                  <a:cubicBezTo>
                    <a:pt x="1409" y="948"/>
                    <a:pt x="1529" y="815"/>
                    <a:pt x="1648" y="695"/>
                  </a:cubicBezTo>
                  <a:cubicBezTo>
                    <a:pt x="1768" y="562"/>
                    <a:pt x="1901" y="483"/>
                    <a:pt x="1981" y="389"/>
                  </a:cubicBezTo>
                  <a:cubicBezTo>
                    <a:pt x="2061" y="310"/>
                    <a:pt x="2127" y="230"/>
                    <a:pt x="2193" y="137"/>
                  </a:cubicBezTo>
                  <a:cubicBezTo>
                    <a:pt x="2207" y="110"/>
                    <a:pt x="2220" y="84"/>
                    <a:pt x="2220" y="44"/>
                  </a:cubicBezTo>
                  <a:cubicBezTo>
                    <a:pt x="2231" y="22"/>
                    <a:pt x="2215" y="0"/>
                    <a:pt x="22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5"/>
            <p:cNvSpPr/>
            <p:nvPr/>
          </p:nvSpPr>
          <p:spPr>
            <a:xfrm>
              <a:off x="1183078" y="5076392"/>
              <a:ext cx="149665" cy="384136"/>
            </a:xfrm>
            <a:custGeom>
              <a:avLst/>
              <a:gdLst/>
              <a:ahLst/>
              <a:cxnLst/>
              <a:rect l="l" t="t" r="r" b="b"/>
              <a:pathLst>
                <a:path w="1463" h="3755" extrusionOk="0">
                  <a:moveTo>
                    <a:pt x="1356" y="0"/>
                  </a:moveTo>
                  <a:cubicBezTo>
                    <a:pt x="1316" y="0"/>
                    <a:pt x="1276" y="40"/>
                    <a:pt x="1223" y="120"/>
                  </a:cubicBezTo>
                  <a:cubicBezTo>
                    <a:pt x="1197" y="173"/>
                    <a:pt x="1183" y="226"/>
                    <a:pt x="1157" y="279"/>
                  </a:cubicBezTo>
                  <a:cubicBezTo>
                    <a:pt x="1143" y="333"/>
                    <a:pt x="1117" y="399"/>
                    <a:pt x="1077" y="479"/>
                  </a:cubicBezTo>
                  <a:cubicBezTo>
                    <a:pt x="971" y="771"/>
                    <a:pt x="824" y="1197"/>
                    <a:pt x="625" y="1675"/>
                  </a:cubicBezTo>
                  <a:cubicBezTo>
                    <a:pt x="612" y="1715"/>
                    <a:pt x="598" y="1768"/>
                    <a:pt x="572" y="1808"/>
                  </a:cubicBezTo>
                  <a:cubicBezTo>
                    <a:pt x="558" y="1861"/>
                    <a:pt x="532" y="1914"/>
                    <a:pt x="519" y="1954"/>
                  </a:cubicBezTo>
                  <a:cubicBezTo>
                    <a:pt x="359" y="2353"/>
                    <a:pt x="213" y="2765"/>
                    <a:pt x="93" y="3191"/>
                  </a:cubicBezTo>
                  <a:cubicBezTo>
                    <a:pt x="0" y="3523"/>
                    <a:pt x="0" y="3722"/>
                    <a:pt x="80" y="3749"/>
                  </a:cubicBezTo>
                  <a:cubicBezTo>
                    <a:pt x="88" y="3753"/>
                    <a:pt x="96" y="3755"/>
                    <a:pt x="104" y="3755"/>
                  </a:cubicBezTo>
                  <a:cubicBezTo>
                    <a:pt x="183" y="3755"/>
                    <a:pt x="295" y="3588"/>
                    <a:pt x="439" y="3324"/>
                  </a:cubicBezTo>
                  <a:cubicBezTo>
                    <a:pt x="651" y="2951"/>
                    <a:pt x="838" y="2553"/>
                    <a:pt x="997" y="2140"/>
                  </a:cubicBezTo>
                  <a:cubicBezTo>
                    <a:pt x="1024" y="2101"/>
                    <a:pt x="1037" y="2047"/>
                    <a:pt x="1064" y="1994"/>
                  </a:cubicBezTo>
                  <a:cubicBezTo>
                    <a:pt x="1077" y="1954"/>
                    <a:pt x="1090" y="1901"/>
                    <a:pt x="1117" y="1848"/>
                  </a:cubicBezTo>
                  <a:cubicBezTo>
                    <a:pt x="1276" y="1436"/>
                    <a:pt x="1383" y="997"/>
                    <a:pt x="1449" y="559"/>
                  </a:cubicBezTo>
                  <a:cubicBezTo>
                    <a:pt x="1462" y="479"/>
                    <a:pt x="1462" y="399"/>
                    <a:pt x="1462" y="333"/>
                  </a:cubicBezTo>
                  <a:cubicBezTo>
                    <a:pt x="1462" y="266"/>
                    <a:pt x="1449" y="213"/>
                    <a:pt x="1436" y="146"/>
                  </a:cubicBezTo>
                  <a:cubicBezTo>
                    <a:pt x="1436" y="67"/>
                    <a:pt x="1396" y="14"/>
                    <a:pt x="13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5"/>
            <p:cNvSpPr/>
            <p:nvPr/>
          </p:nvSpPr>
          <p:spPr>
            <a:xfrm>
              <a:off x="1872465" y="5228714"/>
              <a:ext cx="65370" cy="315596"/>
            </a:xfrm>
            <a:custGeom>
              <a:avLst/>
              <a:gdLst/>
              <a:ahLst/>
              <a:cxnLst/>
              <a:rect l="l" t="t" r="r" b="b"/>
              <a:pathLst>
                <a:path w="639" h="3085" extrusionOk="0">
                  <a:moveTo>
                    <a:pt x="439" y="0"/>
                  </a:moveTo>
                  <a:cubicBezTo>
                    <a:pt x="346" y="0"/>
                    <a:pt x="293" y="173"/>
                    <a:pt x="240" y="425"/>
                  </a:cubicBezTo>
                  <a:cubicBezTo>
                    <a:pt x="213" y="558"/>
                    <a:pt x="200" y="705"/>
                    <a:pt x="160" y="877"/>
                  </a:cubicBezTo>
                  <a:cubicBezTo>
                    <a:pt x="134" y="1064"/>
                    <a:pt x="107" y="1250"/>
                    <a:pt x="94" y="1462"/>
                  </a:cubicBezTo>
                  <a:cubicBezTo>
                    <a:pt x="94" y="1502"/>
                    <a:pt x="94" y="1542"/>
                    <a:pt x="81" y="1582"/>
                  </a:cubicBezTo>
                  <a:cubicBezTo>
                    <a:pt x="67" y="1622"/>
                    <a:pt x="81" y="1662"/>
                    <a:pt x="67" y="1702"/>
                  </a:cubicBezTo>
                  <a:cubicBezTo>
                    <a:pt x="1" y="2340"/>
                    <a:pt x="54" y="2885"/>
                    <a:pt x="134" y="3084"/>
                  </a:cubicBezTo>
                  <a:lnTo>
                    <a:pt x="346" y="3084"/>
                  </a:lnTo>
                  <a:cubicBezTo>
                    <a:pt x="453" y="2885"/>
                    <a:pt x="506" y="2366"/>
                    <a:pt x="586" y="1728"/>
                  </a:cubicBezTo>
                  <a:cubicBezTo>
                    <a:pt x="586" y="1688"/>
                    <a:pt x="586" y="1648"/>
                    <a:pt x="599" y="1609"/>
                  </a:cubicBezTo>
                  <a:cubicBezTo>
                    <a:pt x="612" y="1569"/>
                    <a:pt x="599" y="1529"/>
                    <a:pt x="612" y="1489"/>
                  </a:cubicBezTo>
                  <a:cubicBezTo>
                    <a:pt x="626" y="1276"/>
                    <a:pt x="639" y="1077"/>
                    <a:pt x="639" y="904"/>
                  </a:cubicBezTo>
                  <a:cubicBezTo>
                    <a:pt x="639" y="744"/>
                    <a:pt x="639" y="585"/>
                    <a:pt x="612" y="425"/>
                  </a:cubicBezTo>
                  <a:cubicBezTo>
                    <a:pt x="586" y="160"/>
                    <a:pt x="532" y="0"/>
                    <a:pt x="4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5"/>
            <p:cNvSpPr/>
            <p:nvPr/>
          </p:nvSpPr>
          <p:spPr>
            <a:xfrm>
              <a:off x="2455871" y="5083963"/>
              <a:ext cx="219024" cy="377794"/>
            </a:xfrm>
            <a:custGeom>
              <a:avLst/>
              <a:gdLst/>
              <a:ahLst/>
              <a:cxnLst/>
              <a:rect l="l" t="t" r="r" b="b"/>
              <a:pathLst>
                <a:path w="2141" h="3693" extrusionOk="0">
                  <a:moveTo>
                    <a:pt x="108" y="0"/>
                  </a:moveTo>
                  <a:cubicBezTo>
                    <a:pt x="98" y="0"/>
                    <a:pt x="89" y="2"/>
                    <a:pt x="80" y="6"/>
                  </a:cubicBezTo>
                  <a:cubicBezTo>
                    <a:pt x="1" y="33"/>
                    <a:pt x="40" y="245"/>
                    <a:pt x="147" y="578"/>
                  </a:cubicBezTo>
                  <a:cubicBezTo>
                    <a:pt x="200" y="777"/>
                    <a:pt x="280" y="963"/>
                    <a:pt x="359" y="1163"/>
                  </a:cubicBezTo>
                  <a:cubicBezTo>
                    <a:pt x="452" y="1375"/>
                    <a:pt x="559" y="1601"/>
                    <a:pt x="692" y="1840"/>
                  </a:cubicBezTo>
                  <a:cubicBezTo>
                    <a:pt x="718" y="1894"/>
                    <a:pt x="745" y="1947"/>
                    <a:pt x="772" y="1987"/>
                  </a:cubicBezTo>
                  <a:lnTo>
                    <a:pt x="838" y="2133"/>
                  </a:lnTo>
                  <a:cubicBezTo>
                    <a:pt x="1358" y="3034"/>
                    <a:pt x="1794" y="3693"/>
                    <a:pt x="1959" y="3693"/>
                  </a:cubicBezTo>
                  <a:cubicBezTo>
                    <a:pt x="1967" y="3693"/>
                    <a:pt x="1975" y="3691"/>
                    <a:pt x="1981" y="3688"/>
                  </a:cubicBezTo>
                  <a:cubicBezTo>
                    <a:pt x="2141" y="3608"/>
                    <a:pt x="1808" y="2837"/>
                    <a:pt x="1303" y="1880"/>
                  </a:cubicBezTo>
                  <a:cubicBezTo>
                    <a:pt x="1277" y="1840"/>
                    <a:pt x="1250" y="1787"/>
                    <a:pt x="1224" y="1747"/>
                  </a:cubicBezTo>
                  <a:lnTo>
                    <a:pt x="1144" y="1601"/>
                  </a:lnTo>
                  <a:cubicBezTo>
                    <a:pt x="1024" y="1362"/>
                    <a:pt x="891" y="1149"/>
                    <a:pt x="785" y="950"/>
                  </a:cubicBezTo>
                  <a:cubicBezTo>
                    <a:pt x="665" y="750"/>
                    <a:pt x="572" y="564"/>
                    <a:pt x="492" y="431"/>
                  </a:cubicBezTo>
                  <a:cubicBezTo>
                    <a:pt x="324" y="167"/>
                    <a:pt x="199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5"/>
            <p:cNvSpPr/>
            <p:nvPr/>
          </p:nvSpPr>
          <p:spPr>
            <a:xfrm>
              <a:off x="3254104" y="5051841"/>
              <a:ext cx="282962" cy="308844"/>
            </a:xfrm>
            <a:custGeom>
              <a:avLst/>
              <a:gdLst/>
              <a:ahLst/>
              <a:cxnLst/>
              <a:rect l="l" t="t" r="r" b="b"/>
              <a:pathLst>
                <a:path w="2766" h="3019" extrusionOk="0">
                  <a:moveTo>
                    <a:pt x="40" y="1"/>
                  </a:moveTo>
                  <a:cubicBezTo>
                    <a:pt x="27" y="1"/>
                    <a:pt x="18" y="5"/>
                    <a:pt x="14" y="14"/>
                  </a:cubicBezTo>
                  <a:cubicBezTo>
                    <a:pt x="1" y="28"/>
                    <a:pt x="27" y="81"/>
                    <a:pt x="80" y="147"/>
                  </a:cubicBezTo>
                  <a:cubicBezTo>
                    <a:pt x="134" y="227"/>
                    <a:pt x="227" y="320"/>
                    <a:pt x="346" y="440"/>
                  </a:cubicBezTo>
                  <a:cubicBezTo>
                    <a:pt x="572" y="679"/>
                    <a:pt x="865" y="1038"/>
                    <a:pt x="1210" y="1437"/>
                  </a:cubicBezTo>
                  <a:lnTo>
                    <a:pt x="1317" y="1556"/>
                  </a:lnTo>
                  <a:lnTo>
                    <a:pt x="1410" y="1676"/>
                  </a:lnTo>
                  <a:cubicBezTo>
                    <a:pt x="1583" y="1889"/>
                    <a:pt x="1755" y="2061"/>
                    <a:pt x="1915" y="2221"/>
                  </a:cubicBezTo>
                  <a:lnTo>
                    <a:pt x="2340" y="2633"/>
                  </a:lnTo>
                  <a:cubicBezTo>
                    <a:pt x="2460" y="2753"/>
                    <a:pt x="2553" y="2846"/>
                    <a:pt x="2606" y="2912"/>
                  </a:cubicBezTo>
                  <a:cubicBezTo>
                    <a:pt x="2673" y="2979"/>
                    <a:pt x="2699" y="3019"/>
                    <a:pt x="2726" y="3019"/>
                  </a:cubicBezTo>
                  <a:cubicBezTo>
                    <a:pt x="2752" y="3019"/>
                    <a:pt x="2766" y="2952"/>
                    <a:pt x="2726" y="2859"/>
                  </a:cubicBezTo>
                  <a:cubicBezTo>
                    <a:pt x="2673" y="2726"/>
                    <a:pt x="2606" y="2606"/>
                    <a:pt x="2513" y="2500"/>
                  </a:cubicBezTo>
                  <a:cubicBezTo>
                    <a:pt x="2420" y="2354"/>
                    <a:pt x="2274" y="2208"/>
                    <a:pt x="2128" y="2035"/>
                  </a:cubicBezTo>
                  <a:cubicBezTo>
                    <a:pt x="1981" y="1862"/>
                    <a:pt x="1822" y="1676"/>
                    <a:pt x="1649" y="1477"/>
                  </a:cubicBezTo>
                  <a:lnTo>
                    <a:pt x="1556" y="1357"/>
                  </a:lnTo>
                  <a:lnTo>
                    <a:pt x="1450" y="1237"/>
                  </a:lnTo>
                  <a:cubicBezTo>
                    <a:pt x="1157" y="892"/>
                    <a:pt x="838" y="573"/>
                    <a:pt x="492" y="280"/>
                  </a:cubicBezTo>
                  <a:cubicBezTo>
                    <a:pt x="399" y="187"/>
                    <a:pt x="280" y="107"/>
                    <a:pt x="160" y="54"/>
                  </a:cubicBezTo>
                  <a:cubicBezTo>
                    <a:pt x="107" y="19"/>
                    <a:pt x="66" y="1"/>
                    <a:pt x="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35"/>
            <p:cNvSpPr/>
            <p:nvPr/>
          </p:nvSpPr>
          <p:spPr>
            <a:xfrm>
              <a:off x="3755876" y="4791084"/>
              <a:ext cx="300660" cy="251760"/>
            </a:xfrm>
            <a:custGeom>
              <a:avLst/>
              <a:gdLst/>
              <a:ahLst/>
              <a:cxnLst/>
              <a:rect l="l" t="t" r="r" b="b"/>
              <a:pathLst>
                <a:path w="2939" h="2461" extrusionOk="0">
                  <a:moveTo>
                    <a:pt x="127" y="1"/>
                  </a:moveTo>
                  <a:cubicBezTo>
                    <a:pt x="100" y="1"/>
                    <a:pt x="80" y="8"/>
                    <a:pt x="67" y="24"/>
                  </a:cubicBezTo>
                  <a:cubicBezTo>
                    <a:pt x="1" y="91"/>
                    <a:pt x="107" y="250"/>
                    <a:pt x="307" y="490"/>
                  </a:cubicBezTo>
                  <a:cubicBezTo>
                    <a:pt x="572" y="809"/>
                    <a:pt x="865" y="1101"/>
                    <a:pt x="1184" y="1367"/>
                  </a:cubicBezTo>
                  <a:lnTo>
                    <a:pt x="1290" y="1460"/>
                  </a:lnTo>
                  <a:cubicBezTo>
                    <a:pt x="1330" y="1500"/>
                    <a:pt x="1370" y="1526"/>
                    <a:pt x="1410" y="1553"/>
                  </a:cubicBezTo>
                  <a:cubicBezTo>
                    <a:pt x="1609" y="1712"/>
                    <a:pt x="1795" y="1845"/>
                    <a:pt x="1981" y="1965"/>
                  </a:cubicBezTo>
                  <a:cubicBezTo>
                    <a:pt x="2168" y="2071"/>
                    <a:pt x="2314" y="2151"/>
                    <a:pt x="2447" y="2231"/>
                  </a:cubicBezTo>
                  <a:cubicBezTo>
                    <a:pt x="2580" y="2297"/>
                    <a:pt x="2659" y="2351"/>
                    <a:pt x="2726" y="2404"/>
                  </a:cubicBezTo>
                  <a:cubicBezTo>
                    <a:pt x="2770" y="2437"/>
                    <a:pt x="2813" y="2460"/>
                    <a:pt x="2850" y="2460"/>
                  </a:cubicBezTo>
                  <a:cubicBezTo>
                    <a:pt x="2858" y="2460"/>
                    <a:pt x="2865" y="2459"/>
                    <a:pt x="2872" y="2457"/>
                  </a:cubicBezTo>
                  <a:cubicBezTo>
                    <a:pt x="2912" y="2444"/>
                    <a:pt x="2939" y="2377"/>
                    <a:pt x="2912" y="2271"/>
                  </a:cubicBezTo>
                  <a:cubicBezTo>
                    <a:pt x="2859" y="2138"/>
                    <a:pt x="2779" y="2032"/>
                    <a:pt x="2686" y="1925"/>
                  </a:cubicBezTo>
                  <a:cubicBezTo>
                    <a:pt x="2540" y="1792"/>
                    <a:pt x="2407" y="1673"/>
                    <a:pt x="2247" y="1566"/>
                  </a:cubicBezTo>
                  <a:cubicBezTo>
                    <a:pt x="2101" y="1447"/>
                    <a:pt x="1915" y="1300"/>
                    <a:pt x="1729" y="1154"/>
                  </a:cubicBezTo>
                  <a:cubicBezTo>
                    <a:pt x="1702" y="1128"/>
                    <a:pt x="1662" y="1101"/>
                    <a:pt x="1623" y="1061"/>
                  </a:cubicBezTo>
                  <a:lnTo>
                    <a:pt x="1516" y="968"/>
                  </a:lnTo>
                  <a:cubicBezTo>
                    <a:pt x="1144" y="676"/>
                    <a:pt x="825" y="383"/>
                    <a:pt x="559" y="210"/>
                  </a:cubicBezTo>
                  <a:cubicBezTo>
                    <a:pt x="367" y="79"/>
                    <a:pt x="213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5"/>
            <p:cNvSpPr/>
            <p:nvPr/>
          </p:nvSpPr>
          <p:spPr>
            <a:xfrm>
              <a:off x="4049676" y="4395088"/>
              <a:ext cx="360403" cy="31406"/>
            </a:xfrm>
            <a:custGeom>
              <a:avLst/>
              <a:gdLst/>
              <a:ahLst/>
              <a:cxnLst/>
              <a:rect l="l" t="t" r="r" b="b"/>
              <a:pathLst>
                <a:path w="3523" h="307" extrusionOk="0">
                  <a:moveTo>
                    <a:pt x="1635" y="0"/>
                  </a:moveTo>
                  <a:cubicBezTo>
                    <a:pt x="705" y="14"/>
                    <a:pt x="0" y="67"/>
                    <a:pt x="0" y="160"/>
                  </a:cubicBezTo>
                  <a:cubicBezTo>
                    <a:pt x="0" y="266"/>
                    <a:pt x="705" y="306"/>
                    <a:pt x="1635" y="306"/>
                  </a:cubicBezTo>
                  <a:lnTo>
                    <a:pt x="1901" y="306"/>
                  </a:lnTo>
                  <a:cubicBezTo>
                    <a:pt x="2818" y="293"/>
                    <a:pt x="3523" y="240"/>
                    <a:pt x="3523" y="133"/>
                  </a:cubicBezTo>
                  <a:cubicBezTo>
                    <a:pt x="3523" y="27"/>
                    <a:pt x="2818" y="0"/>
                    <a:pt x="19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5"/>
            <p:cNvSpPr/>
            <p:nvPr/>
          </p:nvSpPr>
          <p:spPr>
            <a:xfrm>
              <a:off x="3852445" y="4035409"/>
              <a:ext cx="368689" cy="101379"/>
            </a:xfrm>
            <a:custGeom>
              <a:avLst/>
              <a:gdLst/>
              <a:ahLst/>
              <a:cxnLst/>
              <a:rect l="l" t="t" r="r" b="b"/>
              <a:pathLst>
                <a:path w="3604" h="991" extrusionOk="0">
                  <a:moveTo>
                    <a:pt x="3339" y="0"/>
                  </a:moveTo>
                  <a:cubicBezTo>
                    <a:pt x="3054" y="0"/>
                    <a:pt x="2510" y="123"/>
                    <a:pt x="1875" y="273"/>
                  </a:cubicBezTo>
                  <a:lnTo>
                    <a:pt x="1742" y="313"/>
                  </a:lnTo>
                  <a:lnTo>
                    <a:pt x="1596" y="339"/>
                  </a:lnTo>
                  <a:cubicBezTo>
                    <a:pt x="1144" y="446"/>
                    <a:pt x="745" y="539"/>
                    <a:pt x="453" y="618"/>
                  </a:cubicBezTo>
                  <a:cubicBezTo>
                    <a:pt x="173" y="698"/>
                    <a:pt x="1" y="751"/>
                    <a:pt x="1" y="844"/>
                  </a:cubicBezTo>
                  <a:cubicBezTo>
                    <a:pt x="1" y="938"/>
                    <a:pt x="187" y="977"/>
                    <a:pt x="492" y="991"/>
                  </a:cubicBezTo>
                  <a:cubicBezTo>
                    <a:pt x="905" y="991"/>
                    <a:pt x="1317" y="938"/>
                    <a:pt x="1715" y="844"/>
                  </a:cubicBezTo>
                  <a:lnTo>
                    <a:pt x="1848" y="818"/>
                  </a:lnTo>
                  <a:lnTo>
                    <a:pt x="1995" y="778"/>
                  </a:lnTo>
                  <a:cubicBezTo>
                    <a:pt x="2925" y="539"/>
                    <a:pt x="3603" y="220"/>
                    <a:pt x="3550" y="73"/>
                  </a:cubicBezTo>
                  <a:cubicBezTo>
                    <a:pt x="3534" y="22"/>
                    <a:pt x="3460" y="0"/>
                    <a:pt x="33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5"/>
            <p:cNvSpPr/>
            <p:nvPr/>
          </p:nvSpPr>
          <p:spPr>
            <a:xfrm>
              <a:off x="606423" y="5225952"/>
              <a:ext cx="39590" cy="34987"/>
            </a:xfrm>
            <a:custGeom>
              <a:avLst/>
              <a:gdLst/>
              <a:ahLst/>
              <a:cxnLst/>
              <a:rect l="l" t="t" r="r" b="b"/>
              <a:pathLst>
                <a:path w="387" h="342" extrusionOk="0">
                  <a:moveTo>
                    <a:pt x="214" y="0"/>
                  </a:moveTo>
                  <a:cubicBezTo>
                    <a:pt x="67" y="0"/>
                    <a:pt x="1" y="187"/>
                    <a:pt x="107" y="293"/>
                  </a:cubicBezTo>
                  <a:cubicBezTo>
                    <a:pt x="137" y="327"/>
                    <a:pt x="176" y="342"/>
                    <a:pt x="215" y="342"/>
                  </a:cubicBezTo>
                  <a:cubicBezTo>
                    <a:pt x="300" y="342"/>
                    <a:pt x="386" y="273"/>
                    <a:pt x="386" y="173"/>
                  </a:cubicBezTo>
                  <a:cubicBezTo>
                    <a:pt x="386" y="80"/>
                    <a:pt x="307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5"/>
            <p:cNvSpPr/>
            <p:nvPr/>
          </p:nvSpPr>
          <p:spPr>
            <a:xfrm>
              <a:off x="1901006" y="5156594"/>
              <a:ext cx="34168" cy="25984"/>
            </a:xfrm>
            <a:custGeom>
              <a:avLst/>
              <a:gdLst/>
              <a:ahLst/>
              <a:cxnLst/>
              <a:rect l="l" t="t" r="r" b="b"/>
              <a:pathLst>
                <a:path w="334" h="254" extrusionOk="0">
                  <a:moveTo>
                    <a:pt x="174" y="1"/>
                  </a:moveTo>
                  <a:cubicBezTo>
                    <a:pt x="81" y="1"/>
                    <a:pt x="1" y="54"/>
                    <a:pt x="1" y="120"/>
                  </a:cubicBezTo>
                  <a:cubicBezTo>
                    <a:pt x="1" y="187"/>
                    <a:pt x="81" y="253"/>
                    <a:pt x="174" y="253"/>
                  </a:cubicBezTo>
                  <a:cubicBezTo>
                    <a:pt x="253" y="253"/>
                    <a:pt x="333" y="187"/>
                    <a:pt x="333" y="120"/>
                  </a:cubicBezTo>
                  <a:cubicBezTo>
                    <a:pt x="333" y="54"/>
                    <a:pt x="253" y="1"/>
                    <a:pt x="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5"/>
            <p:cNvSpPr/>
            <p:nvPr/>
          </p:nvSpPr>
          <p:spPr>
            <a:xfrm>
              <a:off x="2672130" y="5544201"/>
              <a:ext cx="58516" cy="50025"/>
            </a:xfrm>
            <a:custGeom>
              <a:avLst/>
              <a:gdLst/>
              <a:ahLst/>
              <a:cxnLst/>
              <a:rect l="l" t="t" r="r" b="b"/>
              <a:pathLst>
                <a:path w="572" h="489" extrusionOk="0">
                  <a:moveTo>
                    <a:pt x="332" y="0"/>
                  </a:moveTo>
                  <a:cubicBezTo>
                    <a:pt x="106" y="0"/>
                    <a:pt x="0" y="266"/>
                    <a:pt x="160" y="412"/>
                  </a:cubicBezTo>
                  <a:cubicBezTo>
                    <a:pt x="208" y="465"/>
                    <a:pt x="270" y="489"/>
                    <a:pt x="331" y="489"/>
                  </a:cubicBezTo>
                  <a:cubicBezTo>
                    <a:pt x="454" y="489"/>
                    <a:pt x="572" y="394"/>
                    <a:pt x="572" y="253"/>
                  </a:cubicBezTo>
                  <a:cubicBezTo>
                    <a:pt x="572" y="106"/>
                    <a:pt x="465" y="0"/>
                    <a:pt x="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5"/>
            <p:cNvSpPr/>
            <p:nvPr/>
          </p:nvSpPr>
          <p:spPr>
            <a:xfrm>
              <a:off x="3976226" y="4400203"/>
              <a:ext cx="28644" cy="24859"/>
            </a:xfrm>
            <a:custGeom>
              <a:avLst/>
              <a:gdLst/>
              <a:ahLst/>
              <a:cxnLst/>
              <a:rect l="l" t="t" r="r" b="b"/>
              <a:pathLst>
                <a:path w="280" h="243" extrusionOk="0">
                  <a:moveTo>
                    <a:pt x="153" y="1"/>
                  </a:moveTo>
                  <a:cubicBezTo>
                    <a:pt x="126" y="1"/>
                    <a:pt x="100" y="10"/>
                    <a:pt x="80" y="30"/>
                  </a:cubicBezTo>
                  <a:cubicBezTo>
                    <a:pt x="0" y="110"/>
                    <a:pt x="53" y="243"/>
                    <a:pt x="160" y="243"/>
                  </a:cubicBezTo>
                  <a:cubicBezTo>
                    <a:pt x="226" y="243"/>
                    <a:pt x="279" y="190"/>
                    <a:pt x="279" y="123"/>
                  </a:cubicBezTo>
                  <a:cubicBezTo>
                    <a:pt x="279" y="49"/>
                    <a:pt x="215" y="1"/>
                    <a:pt x="1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5"/>
            <p:cNvSpPr/>
            <p:nvPr/>
          </p:nvSpPr>
          <p:spPr>
            <a:xfrm>
              <a:off x="3746362" y="3708362"/>
              <a:ext cx="28644" cy="25677"/>
            </a:xfrm>
            <a:custGeom>
              <a:avLst/>
              <a:gdLst/>
              <a:ahLst/>
              <a:cxnLst/>
              <a:rect l="l" t="t" r="r" b="b"/>
              <a:pathLst>
                <a:path w="280" h="251" extrusionOk="0">
                  <a:moveTo>
                    <a:pt x="160" y="0"/>
                  </a:moveTo>
                  <a:cubicBezTo>
                    <a:pt x="54" y="0"/>
                    <a:pt x="1" y="133"/>
                    <a:pt x="67" y="213"/>
                  </a:cubicBezTo>
                  <a:cubicBezTo>
                    <a:pt x="93" y="239"/>
                    <a:pt x="125" y="251"/>
                    <a:pt x="156" y="251"/>
                  </a:cubicBezTo>
                  <a:cubicBezTo>
                    <a:pt x="220" y="251"/>
                    <a:pt x="280" y="201"/>
                    <a:pt x="280" y="120"/>
                  </a:cubicBezTo>
                  <a:cubicBezTo>
                    <a:pt x="280" y="54"/>
                    <a:pt x="227" y="0"/>
                    <a:pt x="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5"/>
            <p:cNvSpPr/>
            <p:nvPr/>
          </p:nvSpPr>
          <p:spPr>
            <a:xfrm>
              <a:off x="3157534" y="4952612"/>
              <a:ext cx="58618" cy="49206"/>
            </a:xfrm>
            <a:custGeom>
              <a:avLst/>
              <a:gdLst/>
              <a:ahLst/>
              <a:cxnLst/>
              <a:rect l="l" t="t" r="r" b="b"/>
              <a:pathLst>
                <a:path w="573" h="481" extrusionOk="0">
                  <a:moveTo>
                    <a:pt x="333" y="1"/>
                  </a:moveTo>
                  <a:cubicBezTo>
                    <a:pt x="120" y="1"/>
                    <a:pt x="1" y="253"/>
                    <a:pt x="160" y="413"/>
                  </a:cubicBezTo>
                  <a:cubicBezTo>
                    <a:pt x="207" y="459"/>
                    <a:pt x="266" y="480"/>
                    <a:pt x="324" y="480"/>
                  </a:cubicBezTo>
                  <a:cubicBezTo>
                    <a:pt x="449" y="480"/>
                    <a:pt x="572" y="385"/>
                    <a:pt x="572" y="240"/>
                  </a:cubicBezTo>
                  <a:cubicBezTo>
                    <a:pt x="572" y="107"/>
                    <a:pt x="466" y="1"/>
                    <a:pt x="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8" name="Google Shape;1728;p35"/>
          <p:cNvSpPr/>
          <p:nvPr/>
        </p:nvSpPr>
        <p:spPr>
          <a:xfrm>
            <a:off x="1023902" y="-252920"/>
            <a:ext cx="148335" cy="194575"/>
          </a:xfrm>
          <a:custGeom>
            <a:avLst/>
            <a:gdLst/>
            <a:ahLst/>
            <a:cxnLst/>
            <a:rect l="l" t="t" r="r" b="b"/>
            <a:pathLst>
              <a:path w="1450" h="1902" extrusionOk="0">
                <a:moveTo>
                  <a:pt x="705" y="0"/>
                </a:moveTo>
                <a:cubicBezTo>
                  <a:pt x="708" y="6"/>
                  <a:pt x="710" y="12"/>
                  <a:pt x="712" y="18"/>
                </a:cubicBezTo>
                <a:lnTo>
                  <a:pt x="712" y="18"/>
                </a:lnTo>
                <a:cubicBezTo>
                  <a:pt x="711" y="11"/>
                  <a:pt x="709" y="5"/>
                  <a:pt x="705" y="0"/>
                </a:cubicBezTo>
                <a:close/>
                <a:moveTo>
                  <a:pt x="1450" y="971"/>
                </a:moveTo>
                <a:lnTo>
                  <a:pt x="1450" y="971"/>
                </a:lnTo>
                <a:cubicBezTo>
                  <a:pt x="1448" y="972"/>
                  <a:pt x="1445" y="973"/>
                  <a:pt x="1443" y="974"/>
                </a:cubicBezTo>
                <a:lnTo>
                  <a:pt x="1443" y="974"/>
                </a:lnTo>
                <a:cubicBezTo>
                  <a:pt x="1446" y="973"/>
                  <a:pt x="1448" y="972"/>
                  <a:pt x="1450" y="971"/>
                </a:cubicBezTo>
                <a:close/>
                <a:moveTo>
                  <a:pt x="712" y="18"/>
                </a:moveTo>
                <a:cubicBezTo>
                  <a:pt x="723" y="66"/>
                  <a:pt x="692" y="153"/>
                  <a:pt x="692" y="200"/>
                </a:cubicBezTo>
                <a:cubicBezTo>
                  <a:pt x="692" y="280"/>
                  <a:pt x="665" y="373"/>
                  <a:pt x="626" y="452"/>
                </a:cubicBezTo>
                <a:cubicBezTo>
                  <a:pt x="559" y="625"/>
                  <a:pt x="453" y="865"/>
                  <a:pt x="240" y="904"/>
                </a:cubicBezTo>
                <a:cubicBezTo>
                  <a:pt x="210" y="904"/>
                  <a:pt x="113" y="927"/>
                  <a:pt x="49" y="927"/>
                </a:cubicBezTo>
                <a:cubicBezTo>
                  <a:pt x="28" y="927"/>
                  <a:pt x="11" y="924"/>
                  <a:pt x="1" y="918"/>
                </a:cubicBezTo>
                <a:lnTo>
                  <a:pt x="1" y="918"/>
                </a:lnTo>
                <a:cubicBezTo>
                  <a:pt x="27" y="944"/>
                  <a:pt x="67" y="958"/>
                  <a:pt x="94" y="958"/>
                </a:cubicBezTo>
                <a:cubicBezTo>
                  <a:pt x="267" y="997"/>
                  <a:pt x="413" y="1104"/>
                  <a:pt x="493" y="1250"/>
                </a:cubicBezTo>
                <a:cubicBezTo>
                  <a:pt x="572" y="1383"/>
                  <a:pt x="612" y="1529"/>
                  <a:pt x="639" y="1675"/>
                </a:cubicBezTo>
                <a:cubicBezTo>
                  <a:pt x="665" y="1755"/>
                  <a:pt x="679" y="1822"/>
                  <a:pt x="679" y="1901"/>
                </a:cubicBezTo>
                <a:cubicBezTo>
                  <a:pt x="679" y="1675"/>
                  <a:pt x="759" y="1463"/>
                  <a:pt x="905" y="1303"/>
                </a:cubicBezTo>
                <a:cubicBezTo>
                  <a:pt x="971" y="1197"/>
                  <a:pt x="1064" y="1117"/>
                  <a:pt x="1184" y="1064"/>
                </a:cubicBezTo>
                <a:cubicBezTo>
                  <a:pt x="1261" y="1025"/>
                  <a:pt x="1364" y="1012"/>
                  <a:pt x="1443" y="974"/>
                </a:cubicBezTo>
                <a:lnTo>
                  <a:pt x="1443" y="974"/>
                </a:lnTo>
                <a:cubicBezTo>
                  <a:pt x="1439" y="976"/>
                  <a:pt x="1434" y="976"/>
                  <a:pt x="1429" y="976"/>
                </a:cubicBezTo>
                <a:cubicBezTo>
                  <a:pt x="1378" y="976"/>
                  <a:pt x="1285" y="916"/>
                  <a:pt x="1250" y="904"/>
                </a:cubicBezTo>
                <a:cubicBezTo>
                  <a:pt x="1184" y="878"/>
                  <a:pt x="1131" y="838"/>
                  <a:pt x="1078" y="798"/>
                </a:cubicBezTo>
                <a:cubicBezTo>
                  <a:pt x="971" y="678"/>
                  <a:pt x="891" y="545"/>
                  <a:pt x="838" y="399"/>
                </a:cubicBezTo>
                <a:cubicBezTo>
                  <a:pt x="825" y="333"/>
                  <a:pt x="785" y="266"/>
                  <a:pt x="772" y="200"/>
                </a:cubicBezTo>
                <a:cubicBezTo>
                  <a:pt x="760" y="139"/>
                  <a:pt x="737" y="79"/>
                  <a:pt x="712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9" name="Google Shape;1729;p35"/>
          <p:cNvSpPr/>
          <p:nvPr/>
        </p:nvSpPr>
        <p:spPr>
          <a:xfrm>
            <a:off x="1091930" y="-220287"/>
            <a:ext cx="2681794" cy="1347700"/>
          </a:xfrm>
          <a:custGeom>
            <a:avLst/>
            <a:gdLst/>
            <a:ahLst/>
            <a:cxnLst/>
            <a:rect l="l" t="t" r="r" b="b"/>
            <a:pathLst>
              <a:path w="26215" h="13174" extrusionOk="0">
                <a:moveTo>
                  <a:pt x="26055" y="4839"/>
                </a:moveTo>
                <a:cubicBezTo>
                  <a:pt x="26135" y="4587"/>
                  <a:pt x="26215" y="4281"/>
                  <a:pt x="26055" y="4347"/>
                </a:cubicBezTo>
                <a:cubicBezTo>
                  <a:pt x="25935" y="4387"/>
                  <a:pt x="25856" y="4613"/>
                  <a:pt x="25776" y="4706"/>
                </a:cubicBezTo>
                <a:lnTo>
                  <a:pt x="25656" y="4839"/>
                </a:lnTo>
                <a:lnTo>
                  <a:pt x="25656" y="4839"/>
                </a:lnTo>
                <a:cubicBezTo>
                  <a:pt x="25550" y="4959"/>
                  <a:pt x="25457" y="5078"/>
                  <a:pt x="25351" y="5185"/>
                </a:cubicBezTo>
                <a:cubicBezTo>
                  <a:pt x="25191" y="5371"/>
                  <a:pt x="25071" y="5624"/>
                  <a:pt x="24792" y="5597"/>
                </a:cubicBezTo>
                <a:cubicBezTo>
                  <a:pt x="24580" y="5584"/>
                  <a:pt x="24420" y="5411"/>
                  <a:pt x="24393" y="5211"/>
                </a:cubicBezTo>
                <a:cubicBezTo>
                  <a:pt x="24393" y="5185"/>
                  <a:pt x="24380" y="5158"/>
                  <a:pt x="24380" y="5132"/>
                </a:cubicBezTo>
                <a:cubicBezTo>
                  <a:pt x="24380" y="5052"/>
                  <a:pt x="24393" y="4985"/>
                  <a:pt x="24393" y="4932"/>
                </a:cubicBezTo>
                <a:cubicBezTo>
                  <a:pt x="24433" y="4294"/>
                  <a:pt x="24513" y="3656"/>
                  <a:pt x="24580" y="3031"/>
                </a:cubicBezTo>
                <a:cubicBezTo>
                  <a:pt x="24593" y="2765"/>
                  <a:pt x="24646" y="2513"/>
                  <a:pt x="24659" y="2260"/>
                </a:cubicBezTo>
                <a:cubicBezTo>
                  <a:pt x="24673" y="2088"/>
                  <a:pt x="24699" y="1835"/>
                  <a:pt x="24686" y="1596"/>
                </a:cubicBezTo>
                <a:lnTo>
                  <a:pt x="24686" y="1596"/>
                </a:lnTo>
                <a:cubicBezTo>
                  <a:pt x="24699" y="1476"/>
                  <a:pt x="24699" y="1370"/>
                  <a:pt x="24686" y="1263"/>
                </a:cubicBezTo>
                <a:cubicBezTo>
                  <a:pt x="24712" y="838"/>
                  <a:pt x="24712" y="293"/>
                  <a:pt x="24380" y="94"/>
                </a:cubicBezTo>
                <a:cubicBezTo>
                  <a:pt x="24340" y="67"/>
                  <a:pt x="24300" y="54"/>
                  <a:pt x="24261" y="40"/>
                </a:cubicBezTo>
                <a:lnTo>
                  <a:pt x="24194" y="27"/>
                </a:lnTo>
                <a:lnTo>
                  <a:pt x="24141" y="14"/>
                </a:lnTo>
                <a:cubicBezTo>
                  <a:pt x="24114" y="1"/>
                  <a:pt x="24074" y="1"/>
                  <a:pt x="24048" y="1"/>
                </a:cubicBezTo>
                <a:lnTo>
                  <a:pt x="24021" y="1"/>
                </a:lnTo>
                <a:lnTo>
                  <a:pt x="23902" y="1"/>
                </a:lnTo>
                <a:lnTo>
                  <a:pt x="23902" y="1"/>
                </a:lnTo>
                <a:cubicBezTo>
                  <a:pt x="23689" y="1"/>
                  <a:pt x="23490" y="14"/>
                  <a:pt x="23277" y="54"/>
                </a:cubicBezTo>
                <a:cubicBezTo>
                  <a:pt x="22905" y="120"/>
                  <a:pt x="22532" y="266"/>
                  <a:pt x="22200" y="479"/>
                </a:cubicBezTo>
                <a:cubicBezTo>
                  <a:pt x="21908" y="692"/>
                  <a:pt x="21628" y="944"/>
                  <a:pt x="21376" y="1210"/>
                </a:cubicBezTo>
                <a:lnTo>
                  <a:pt x="21376" y="1210"/>
                </a:lnTo>
                <a:lnTo>
                  <a:pt x="21376" y="1157"/>
                </a:lnTo>
                <a:cubicBezTo>
                  <a:pt x="21376" y="997"/>
                  <a:pt x="21376" y="851"/>
                  <a:pt x="21376" y="705"/>
                </a:cubicBezTo>
                <a:cubicBezTo>
                  <a:pt x="21389" y="532"/>
                  <a:pt x="21349" y="373"/>
                  <a:pt x="21270" y="226"/>
                </a:cubicBezTo>
                <a:cubicBezTo>
                  <a:pt x="21163" y="133"/>
                  <a:pt x="21017" y="94"/>
                  <a:pt x="20884" y="133"/>
                </a:cubicBezTo>
                <a:cubicBezTo>
                  <a:pt x="20605" y="173"/>
                  <a:pt x="20312" y="253"/>
                  <a:pt x="20060" y="386"/>
                </a:cubicBezTo>
                <a:cubicBezTo>
                  <a:pt x="19874" y="466"/>
                  <a:pt x="19927" y="559"/>
                  <a:pt x="19927" y="745"/>
                </a:cubicBezTo>
                <a:lnTo>
                  <a:pt x="19927" y="1037"/>
                </a:lnTo>
                <a:cubicBezTo>
                  <a:pt x="19914" y="1104"/>
                  <a:pt x="19914" y="1184"/>
                  <a:pt x="19927" y="1250"/>
                </a:cubicBezTo>
                <a:lnTo>
                  <a:pt x="19927" y="1250"/>
                </a:lnTo>
                <a:cubicBezTo>
                  <a:pt x="19927" y="1237"/>
                  <a:pt x="19927" y="1223"/>
                  <a:pt x="19927" y="1223"/>
                </a:cubicBezTo>
                <a:lnTo>
                  <a:pt x="19927" y="1423"/>
                </a:lnTo>
                <a:lnTo>
                  <a:pt x="19927" y="2088"/>
                </a:lnTo>
                <a:lnTo>
                  <a:pt x="19927" y="2473"/>
                </a:lnTo>
                <a:cubicBezTo>
                  <a:pt x="19821" y="2500"/>
                  <a:pt x="19621" y="2845"/>
                  <a:pt x="19568" y="2938"/>
                </a:cubicBezTo>
                <a:cubicBezTo>
                  <a:pt x="19276" y="3364"/>
                  <a:pt x="19050" y="3829"/>
                  <a:pt x="18717" y="4214"/>
                </a:cubicBezTo>
                <a:cubicBezTo>
                  <a:pt x="18531" y="4414"/>
                  <a:pt x="18345" y="4613"/>
                  <a:pt x="18172" y="4839"/>
                </a:cubicBezTo>
                <a:cubicBezTo>
                  <a:pt x="18132" y="4892"/>
                  <a:pt x="18079" y="4946"/>
                  <a:pt x="18039" y="4999"/>
                </a:cubicBezTo>
                <a:lnTo>
                  <a:pt x="18039" y="4640"/>
                </a:lnTo>
                <a:lnTo>
                  <a:pt x="18039" y="4600"/>
                </a:lnTo>
                <a:lnTo>
                  <a:pt x="18039" y="4999"/>
                </a:lnTo>
                <a:lnTo>
                  <a:pt x="18039" y="4999"/>
                </a:lnTo>
                <a:lnTo>
                  <a:pt x="18039" y="4480"/>
                </a:lnTo>
                <a:lnTo>
                  <a:pt x="18039" y="4361"/>
                </a:lnTo>
                <a:lnTo>
                  <a:pt x="18039" y="3975"/>
                </a:lnTo>
                <a:cubicBezTo>
                  <a:pt x="18039" y="3776"/>
                  <a:pt x="18026" y="3576"/>
                  <a:pt x="18013" y="3377"/>
                </a:cubicBezTo>
                <a:cubicBezTo>
                  <a:pt x="18013" y="3377"/>
                  <a:pt x="18013" y="3377"/>
                  <a:pt x="18013" y="3364"/>
                </a:cubicBezTo>
                <a:cubicBezTo>
                  <a:pt x="18026" y="3297"/>
                  <a:pt x="18026" y="3217"/>
                  <a:pt x="18013" y="3138"/>
                </a:cubicBezTo>
                <a:cubicBezTo>
                  <a:pt x="18013" y="3124"/>
                  <a:pt x="18013" y="3111"/>
                  <a:pt x="18013" y="3111"/>
                </a:cubicBezTo>
                <a:cubicBezTo>
                  <a:pt x="18013" y="2859"/>
                  <a:pt x="18079" y="2646"/>
                  <a:pt x="17946" y="2433"/>
                </a:cubicBezTo>
                <a:cubicBezTo>
                  <a:pt x="17920" y="2393"/>
                  <a:pt x="17893" y="2367"/>
                  <a:pt x="17853" y="2327"/>
                </a:cubicBezTo>
                <a:lnTo>
                  <a:pt x="17840" y="2314"/>
                </a:lnTo>
                <a:cubicBezTo>
                  <a:pt x="17813" y="2287"/>
                  <a:pt x="17773" y="2260"/>
                  <a:pt x="17747" y="2234"/>
                </a:cubicBezTo>
                <a:lnTo>
                  <a:pt x="17720" y="2220"/>
                </a:lnTo>
                <a:cubicBezTo>
                  <a:pt x="17694" y="2194"/>
                  <a:pt x="17654" y="2167"/>
                  <a:pt x="17601" y="2141"/>
                </a:cubicBezTo>
                <a:lnTo>
                  <a:pt x="17601" y="2141"/>
                </a:lnTo>
                <a:cubicBezTo>
                  <a:pt x="17561" y="2127"/>
                  <a:pt x="17521" y="2101"/>
                  <a:pt x="17468" y="2088"/>
                </a:cubicBezTo>
                <a:lnTo>
                  <a:pt x="17468" y="2088"/>
                </a:lnTo>
                <a:cubicBezTo>
                  <a:pt x="17415" y="2074"/>
                  <a:pt x="17375" y="2061"/>
                  <a:pt x="17321" y="2048"/>
                </a:cubicBezTo>
                <a:lnTo>
                  <a:pt x="17308" y="2048"/>
                </a:lnTo>
                <a:cubicBezTo>
                  <a:pt x="17268" y="2034"/>
                  <a:pt x="17215" y="2034"/>
                  <a:pt x="17162" y="2034"/>
                </a:cubicBezTo>
                <a:lnTo>
                  <a:pt x="17162" y="2034"/>
                </a:lnTo>
                <a:cubicBezTo>
                  <a:pt x="17056" y="2034"/>
                  <a:pt x="16963" y="2048"/>
                  <a:pt x="16856" y="2074"/>
                </a:cubicBezTo>
                <a:lnTo>
                  <a:pt x="16856" y="2074"/>
                </a:lnTo>
                <a:cubicBezTo>
                  <a:pt x="17069" y="1848"/>
                  <a:pt x="16856" y="1582"/>
                  <a:pt x="16683" y="1383"/>
                </a:cubicBezTo>
                <a:cubicBezTo>
                  <a:pt x="16670" y="1370"/>
                  <a:pt x="16657" y="1370"/>
                  <a:pt x="16644" y="1356"/>
                </a:cubicBezTo>
                <a:cubicBezTo>
                  <a:pt x="16444" y="1091"/>
                  <a:pt x="16205" y="865"/>
                  <a:pt x="15912" y="692"/>
                </a:cubicBezTo>
                <a:cubicBezTo>
                  <a:pt x="15779" y="612"/>
                  <a:pt x="15633" y="572"/>
                  <a:pt x="15487" y="559"/>
                </a:cubicBezTo>
                <a:lnTo>
                  <a:pt x="15487" y="559"/>
                </a:lnTo>
                <a:cubicBezTo>
                  <a:pt x="15354" y="546"/>
                  <a:pt x="15221" y="546"/>
                  <a:pt x="15075" y="559"/>
                </a:cubicBezTo>
                <a:lnTo>
                  <a:pt x="15035" y="559"/>
                </a:lnTo>
                <a:lnTo>
                  <a:pt x="14915" y="572"/>
                </a:lnTo>
                <a:cubicBezTo>
                  <a:pt x="14876" y="585"/>
                  <a:pt x="14822" y="599"/>
                  <a:pt x="14782" y="612"/>
                </a:cubicBezTo>
                <a:cubicBezTo>
                  <a:pt x="14756" y="612"/>
                  <a:pt x="14729" y="625"/>
                  <a:pt x="14703" y="625"/>
                </a:cubicBezTo>
                <a:lnTo>
                  <a:pt x="14596" y="665"/>
                </a:lnTo>
                <a:lnTo>
                  <a:pt x="14543" y="678"/>
                </a:lnTo>
                <a:cubicBezTo>
                  <a:pt x="14490" y="705"/>
                  <a:pt x="14437" y="718"/>
                  <a:pt x="14384" y="745"/>
                </a:cubicBezTo>
                <a:cubicBezTo>
                  <a:pt x="13307" y="1250"/>
                  <a:pt x="12749" y="2646"/>
                  <a:pt x="12682" y="3776"/>
                </a:cubicBezTo>
                <a:cubicBezTo>
                  <a:pt x="12669" y="4055"/>
                  <a:pt x="12656" y="4334"/>
                  <a:pt x="12669" y="4600"/>
                </a:cubicBezTo>
                <a:lnTo>
                  <a:pt x="12669" y="5039"/>
                </a:lnTo>
                <a:cubicBezTo>
                  <a:pt x="12669" y="5278"/>
                  <a:pt x="12682" y="5517"/>
                  <a:pt x="12709" y="5756"/>
                </a:cubicBezTo>
                <a:cubicBezTo>
                  <a:pt x="12430" y="6461"/>
                  <a:pt x="12004" y="7737"/>
                  <a:pt x="11247" y="7538"/>
                </a:cubicBezTo>
                <a:cubicBezTo>
                  <a:pt x="10848" y="7431"/>
                  <a:pt x="10861" y="6979"/>
                  <a:pt x="10821" y="6660"/>
                </a:cubicBezTo>
                <a:cubicBezTo>
                  <a:pt x="10768" y="6169"/>
                  <a:pt x="10728" y="5663"/>
                  <a:pt x="10741" y="5158"/>
                </a:cubicBezTo>
                <a:lnTo>
                  <a:pt x="10741" y="5052"/>
                </a:lnTo>
                <a:lnTo>
                  <a:pt x="10741" y="4573"/>
                </a:lnTo>
                <a:lnTo>
                  <a:pt x="10741" y="4879"/>
                </a:lnTo>
                <a:lnTo>
                  <a:pt x="10741" y="4307"/>
                </a:lnTo>
                <a:cubicBezTo>
                  <a:pt x="10741" y="3882"/>
                  <a:pt x="10768" y="3430"/>
                  <a:pt x="10595" y="3031"/>
                </a:cubicBezTo>
                <a:cubicBezTo>
                  <a:pt x="10502" y="2832"/>
                  <a:pt x="10303" y="2699"/>
                  <a:pt x="10077" y="2699"/>
                </a:cubicBezTo>
                <a:cubicBezTo>
                  <a:pt x="9877" y="2699"/>
                  <a:pt x="9718" y="2885"/>
                  <a:pt x="9638" y="3031"/>
                </a:cubicBezTo>
                <a:cubicBezTo>
                  <a:pt x="9479" y="3324"/>
                  <a:pt x="9545" y="3630"/>
                  <a:pt x="9505" y="3935"/>
                </a:cubicBezTo>
                <a:cubicBezTo>
                  <a:pt x="9505" y="4055"/>
                  <a:pt x="9492" y="4161"/>
                  <a:pt x="9492" y="4281"/>
                </a:cubicBezTo>
                <a:cubicBezTo>
                  <a:pt x="9213" y="4547"/>
                  <a:pt x="8933" y="4826"/>
                  <a:pt x="8681" y="5118"/>
                </a:cubicBezTo>
                <a:cubicBezTo>
                  <a:pt x="8309" y="5530"/>
                  <a:pt x="7990" y="5996"/>
                  <a:pt x="7657" y="6448"/>
                </a:cubicBezTo>
                <a:cubicBezTo>
                  <a:pt x="7644" y="6461"/>
                  <a:pt x="7631" y="6474"/>
                  <a:pt x="7617" y="6501"/>
                </a:cubicBezTo>
                <a:cubicBezTo>
                  <a:pt x="7578" y="6541"/>
                  <a:pt x="7524" y="6594"/>
                  <a:pt x="7471" y="6647"/>
                </a:cubicBezTo>
                <a:cubicBezTo>
                  <a:pt x="7418" y="6567"/>
                  <a:pt x="7378" y="6488"/>
                  <a:pt x="7325" y="6408"/>
                </a:cubicBezTo>
                <a:cubicBezTo>
                  <a:pt x="7272" y="6315"/>
                  <a:pt x="7219" y="6208"/>
                  <a:pt x="7165" y="6115"/>
                </a:cubicBezTo>
                <a:cubicBezTo>
                  <a:pt x="7564" y="5703"/>
                  <a:pt x="7910" y="5132"/>
                  <a:pt x="7870" y="4560"/>
                </a:cubicBezTo>
                <a:cubicBezTo>
                  <a:pt x="7870" y="4547"/>
                  <a:pt x="7870" y="4547"/>
                  <a:pt x="7870" y="4533"/>
                </a:cubicBezTo>
                <a:cubicBezTo>
                  <a:pt x="7883" y="4494"/>
                  <a:pt x="7883" y="4440"/>
                  <a:pt x="7870" y="4387"/>
                </a:cubicBezTo>
                <a:cubicBezTo>
                  <a:pt x="7870" y="4334"/>
                  <a:pt x="7870" y="4268"/>
                  <a:pt x="7857" y="4214"/>
                </a:cubicBezTo>
                <a:cubicBezTo>
                  <a:pt x="7870" y="4108"/>
                  <a:pt x="7883" y="3988"/>
                  <a:pt x="7870" y="3882"/>
                </a:cubicBezTo>
                <a:cubicBezTo>
                  <a:pt x="7857" y="3497"/>
                  <a:pt x="7657" y="3058"/>
                  <a:pt x="7285" y="2925"/>
                </a:cubicBezTo>
                <a:cubicBezTo>
                  <a:pt x="7072" y="2872"/>
                  <a:pt x="6833" y="2885"/>
                  <a:pt x="6634" y="2965"/>
                </a:cubicBezTo>
                <a:lnTo>
                  <a:pt x="6634" y="2965"/>
                </a:lnTo>
                <a:cubicBezTo>
                  <a:pt x="6594" y="2978"/>
                  <a:pt x="6554" y="2991"/>
                  <a:pt x="6514" y="3018"/>
                </a:cubicBezTo>
                <a:lnTo>
                  <a:pt x="6501" y="3018"/>
                </a:lnTo>
                <a:cubicBezTo>
                  <a:pt x="6474" y="3031"/>
                  <a:pt x="6448" y="3045"/>
                  <a:pt x="6408" y="3071"/>
                </a:cubicBezTo>
                <a:cubicBezTo>
                  <a:pt x="6394" y="3071"/>
                  <a:pt x="6381" y="3085"/>
                  <a:pt x="6368" y="3098"/>
                </a:cubicBezTo>
                <a:cubicBezTo>
                  <a:pt x="6355" y="3111"/>
                  <a:pt x="6328" y="3124"/>
                  <a:pt x="6315" y="3138"/>
                </a:cubicBezTo>
                <a:cubicBezTo>
                  <a:pt x="6288" y="3178"/>
                  <a:pt x="6248" y="3204"/>
                  <a:pt x="6222" y="3231"/>
                </a:cubicBezTo>
                <a:cubicBezTo>
                  <a:pt x="5903" y="3656"/>
                  <a:pt x="5756" y="4188"/>
                  <a:pt x="5823" y="4706"/>
                </a:cubicBezTo>
                <a:cubicBezTo>
                  <a:pt x="5823" y="4720"/>
                  <a:pt x="5823" y="4720"/>
                  <a:pt x="5823" y="4733"/>
                </a:cubicBezTo>
                <a:cubicBezTo>
                  <a:pt x="5810" y="4892"/>
                  <a:pt x="5810" y="5052"/>
                  <a:pt x="5823" y="5211"/>
                </a:cubicBezTo>
                <a:cubicBezTo>
                  <a:pt x="5823" y="5158"/>
                  <a:pt x="5823" y="5105"/>
                  <a:pt x="5810" y="5065"/>
                </a:cubicBezTo>
                <a:cubicBezTo>
                  <a:pt x="5810" y="5172"/>
                  <a:pt x="5810" y="5278"/>
                  <a:pt x="5823" y="5384"/>
                </a:cubicBezTo>
                <a:cubicBezTo>
                  <a:pt x="5849" y="5610"/>
                  <a:pt x="5903" y="5836"/>
                  <a:pt x="5956" y="6062"/>
                </a:cubicBezTo>
                <a:lnTo>
                  <a:pt x="5956" y="6075"/>
                </a:lnTo>
                <a:cubicBezTo>
                  <a:pt x="5770" y="6488"/>
                  <a:pt x="5530" y="6873"/>
                  <a:pt x="5304" y="7272"/>
                </a:cubicBezTo>
                <a:cubicBezTo>
                  <a:pt x="4999" y="7830"/>
                  <a:pt x="4640" y="8362"/>
                  <a:pt x="4254" y="8854"/>
                </a:cubicBezTo>
                <a:cubicBezTo>
                  <a:pt x="3922" y="9266"/>
                  <a:pt x="3523" y="9798"/>
                  <a:pt x="2991" y="9944"/>
                </a:cubicBezTo>
                <a:cubicBezTo>
                  <a:pt x="2606" y="10063"/>
                  <a:pt x="2287" y="9997"/>
                  <a:pt x="2061" y="9638"/>
                </a:cubicBezTo>
                <a:cubicBezTo>
                  <a:pt x="2021" y="9572"/>
                  <a:pt x="1981" y="9505"/>
                  <a:pt x="1941" y="9425"/>
                </a:cubicBezTo>
                <a:cubicBezTo>
                  <a:pt x="2247" y="9532"/>
                  <a:pt x="2566" y="9425"/>
                  <a:pt x="2859" y="9346"/>
                </a:cubicBezTo>
                <a:cubicBezTo>
                  <a:pt x="3164" y="9266"/>
                  <a:pt x="3443" y="9080"/>
                  <a:pt x="3643" y="8827"/>
                </a:cubicBezTo>
                <a:cubicBezTo>
                  <a:pt x="3975" y="8375"/>
                  <a:pt x="4148" y="7830"/>
                  <a:pt x="4121" y="7272"/>
                </a:cubicBezTo>
                <a:lnTo>
                  <a:pt x="4121" y="7272"/>
                </a:lnTo>
                <a:cubicBezTo>
                  <a:pt x="4121" y="7152"/>
                  <a:pt x="4121" y="7046"/>
                  <a:pt x="4108" y="6940"/>
                </a:cubicBezTo>
                <a:cubicBezTo>
                  <a:pt x="4188" y="6315"/>
                  <a:pt x="4002" y="5690"/>
                  <a:pt x="3603" y="5198"/>
                </a:cubicBezTo>
                <a:cubicBezTo>
                  <a:pt x="3324" y="4892"/>
                  <a:pt x="2938" y="4720"/>
                  <a:pt x="2526" y="4706"/>
                </a:cubicBezTo>
                <a:lnTo>
                  <a:pt x="2579" y="4693"/>
                </a:lnTo>
                <a:cubicBezTo>
                  <a:pt x="2539" y="4693"/>
                  <a:pt x="2500" y="4693"/>
                  <a:pt x="2460" y="4693"/>
                </a:cubicBezTo>
                <a:cubicBezTo>
                  <a:pt x="2353" y="4693"/>
                  <a:pt x="2234" y="4706"/>
                  <a:pt x="2127" y="4720"/>
                </a:cubicBezTo>
                <a:cubicBezTo>
                  <a:pt x="2074" y="4733"/>
                  <a:pt x="2021" y="4746"/>
                  <a:pt x="1968" y="4759"/>
                </a:cubicBezTo>
                <a:cubicBezTo>
                  <a:pt x="1330" y="4946"/>
                  <a:pt x="785" y="5384"/>
                  <a:pt x="439" y="5969"/>
                </a:cubicBezTo>
                <a:cubicBezTo>
                  <a:pt x="253" y="6341"/>
                  <a:pt x="120" y="6753"/>
                  <a:pt x="54" y="7179"/>
                </a:cubicBezTo>
                <a:cubicBezTo>
                  <a:pt x="14" y="7431"/>
                  <a:pt x="0" y="7684"/>
                  <a:pt x="27" y="7937"/>
                </a:cubicBezTo>
                <a:cubicBezTo>
                  <a:pt x="27" y="8043"/>
                  <a:pt x="14" y="8149"/>
                  <a:pt x="27" y="8269"/>
                </a:cubicBezTo>
                <a:cubicBezTo>
                  <a:pt x="27" y="8508"/>
                  <a:pt x="40" y="8747"/>
                  <a:pt x="54" y="8987"/>
                </a:cubicBezTo>
                <a:cubicBezTo>
                  <a:pt x="80" y="9346"/>
                  <a:pt x="160" y="9691"/>
                  <a:pt x="293" y="10024"/>
                </a:cubicBezTo>
                <a:cubicBezTo>
                  <a:pt x="386" y="10223"/>
                  <a:pt x="492" y="10409"/>
                  <a:pt x="625" y="10569"/>
                </a:cubicBezTo>
                <a:cubicBezTo>
                  <a:pt x="997" y="10981"/>
                  <a:pt x="1476" y="11273"/>
                  <a:pt x="2021" y="11393"/>
                </a:cubicBezTo>
                <a:cubicBezTo>
                  <a:pt x="2619" y="11539"/>
                  <a:pt x="3124" y="11393"/>
                  <a:pt x="3656" y="11114"/>
                </a:cubicBezTo>
                <a:cubicBezTo>
                  <a:pt x="3922" y="10967"/>
                  <a:pt x="4148" y="10768"/>
                  <a:pt x="4334" y="10529"/>
                </a:cubicBezTo>
                <a:cubicBezTo>
                  <a:pt x="4520" y="10316"/>
                  <a:pt x="4746" y="10103"/>
                  <a:pt x="4906" y="9864"/>
                </a:cubicBezTo>
                <a:cubicBezTo>
                  <a:pt x="5331" y="9306"/>
                  <a:pt x="5637" y="8628"/>
                  <a:pt x="5982" y="8030"/>
                </a:cubicBezTo>
                <a:cubicBezTo>
                  <a:pt x="6142" y="7737"/>
                  <a:pt x="6262" y="7431"/>
                  <a:pt x="6355" y="7112"/>
                </a:cubicBezTo>
                <a:lnTo>
                  <a:pt x="6355" y="7112"/>
                </a:lnTo>
                <a:cubicBezTo>
                  <a:pt x="6408" y="7232"/>
                  <a:pt x="6448" y="7338"/>
                  <a:pt x="6501" y="7445"/>
                </a:cubicBezTo>
                <a:cubicBezTo>
                  <a:pt x="6461" y="7485"/>
                  <a:pt x="6434" y="7524"/>
                  <a:pt x="6408" y="7578"/>
                </a:cubicBezTo>
                <a:cubicBezTo>
                  <a:pt x="6262" y="7817"/>
                  <a:pt x="6142" y="8069"/>
                  <a:pt x="6049" y="8335"/>
                </a:cubicBezTo>
                <a:cubicBezTo>
                  <a:pt x="5969" y="8601"/>
                  <a:pt x="5943" y="8880"/>
                  <a:pt x="5982" y="9159"/>
                </a:cubicBezTo>
                <a:cubicBezTo>
                  <a:pt x="5969" y="9279"/>
                  <a:pt x="5969" y="9385"/>
                  <a:pt x="5969" y="9492"/>
                </a:cubicBezTo>
                <a:lnTo>
                  <a:pt x="5969" y="9492"/>
                </a:lnTo>
                <a:lnTo>
                  <a:pt x="5969" y="9492"/>
                </a:lnTo>
                <a:lnTo>
                  <a:pt x="5969" y="9505"/>
                </a:lnTo>
                <a:cubicBezTo>
                  <a:pt x="5956" y="9798"/>
                  <a:pt x="6009" y="10090"/>
                  <a:pt x="6129" y="10343"/>
                </a:cubicBezTo>
                <a:cubicBezTo>
                  <a:pt x="6341" y="10755"/>
                  <a:pt x="6740" y="11047"/>
                  <a:pt x="7205" y="10888"/>
                </a:cubicBezTo>
                <a:cubicBezTo>
                  <a:pt x="7631" y="10728"/>
                  <a:pt x="7963" y="10382"/>
                  <a:pt x="8109" y="9944"/>
                </a:cubicBezTo>
                <a:cubicBezTo>
                  <a:pt x="8176" y="9731"/>
                  <a:pt x="8202" y="9492"/>
                  <a:pt x="8189" y="9253"/>
                </a:cubicBezTo>
                <a:lnTo>
                  <a:pt x="8189" y="9253"/>
                </a:lnTo>
                <a:cubicBezTo>
                  <a:pt x="8189" y="9146"/>
                  <a:pt x="8189" y="9040"/>
                  <a:pt x="8176" y="8920"/>
                </a:cubicBezTo>
                <a:cubicBezTo>
                  <a:pt x="8189" y="8734"/>
                  <a:pt x="8189" y="8548"/>
                  <a:pt x="8176" y="8362"/>
                </a:cubicBezTo>
                <a:cubicBezTo>
                  <a:pt x="8162" y="8216"/>
                  <a:pt x="8123" y="8069"/>
                  <a:pt x="8069" y="7923"/>
                </a:cubicBezTo>
                <a:cubicBezTo>
                  <a:pt x="8030" y="7804"/>
                  <a:pt x="7976" y="7671"/>
                  <a:pt x="7937" y="7538"/>
                </a:cubicBezTo>
                <a:cubicBezTo>
                  <a:pt x="7923" y="7538"/>
                  <a:pt x="7923" y="7524"/>
                  <a:pt x="7923" y="7511"/>
                </a:cubicBezTo>
                <a:cubicBezTo>
                  <a:pt x="8003" y="7405"/>
                  <a:pt x="8083" y="7312"/>
                  <a:pt x="8176" y="7219"/>
                </a:cubicBezTo>
                <a:cubicBezTo>
                  <a:pt x="8442" y="6953"/>
                  <a:pt x="8668" y="6647"/>
                  <a:pt x="8920" y="6368"/>
                </a:cubicBezTo>
                <a:cubicBezTo>
                  <a:pt x="9120" y="6142"/>
                  <a:pt x="9332" y="5943"/>
                  <a:pt x="9532" y="5730"/>
                </a:cubicBezTo>
                <a:lnTo>
                  <a:pt x="9532" y="6341"/>
                </a:lnTo>
                <a:cubicBezTo>
                  <a:pt x="9532" y="6368"/>
                  <a:pt x="9532" y="6408"/>
                  <a:pt x="9532" y="6434"/>
                </a:cubicBezTo>
                <a:cubicBezTo>
                  <a:pt x="9532" y="6448"/>
                  <a:pt x="9532" y="6461"/>
                  <a:pt x="9532" y="6474"/>
                </a:cubicBezTo>
                <a:lnTo>
                  <a:pt x="9532" y="6634"/>
                </a:lnTo>
                <a:lnTo>
                  <a:pt x="9532" y="6554"/>
                </a:lnTo>
                <a:cubicBezTo>
                  <a:pt x="9532" y="6554"/>
                  <a:pt x="9532" y="6554"/>
                  <a:pt x="9532" y="6567"/>
                </a:cubicBezTo>
                <a:cubicBezTo>
                  <a:pt x="9532" y="6687"/>
                  <a:pt x="9518" y="6820"/>
                  <a:pt x="9518" y="6940"/>
                </a:cubicBezTo>
                <a:lnTo>
                  <a:pt x="9518" y="6953"/>
                </a:lnTo>
                <a:cubicBezTo>
                  <a:pt x="9518" y="7006"/>
                  <a:pt x="9518" y="7059"/>
                  <a:pt x="9518" y="7112"/>
                </a:cubicBezTo>
                <a:cubicBezTo>
                  <a:pt x="9545" y="7524"/>
                  <a:pt x="9598" y="8003"/>
                  <a:pt x="9837" y="8375"/>
                </a:cubicBezTo>
                <a:cubicBezTo>
                  <a:pt x="10103" y="8787"/>
                  <a:pt x="10608" y="8907"/>
                  <a:pt x="11087" y="8814"/>
                </a:cubicBezTo>
                <a:cubicBezTo>
                  <a:pt x="11566" y="8721"/>
                  <a:pt x="11805" y="8535"/>
                  <a:pt x="12150" y="8216"/>
                </a:cubicBezTo>
                <a:cubicBezTo>
                  <a:pt x="12496" y="7883"/>
                  <a:pt x="12789" y="7485"/>
                  <a:pt x="13014" y="7059"/>
                </a:cubicBezTo>
                <a:cubicBezTo>
                  <a:pt x="13054" y="6979"/>
                  <a:pt x="13094" y="6886"/>
                  <a:pt x="13134" y="6793"/>
                </a:cubicBezTo>
                <a:cubicBezTo>
                  <a:pt x="13280" y="6966"/>
                  <a:pt x="13466" y="7072"/>
                  <a:pt x="13679" y="7126"/>
                </a:cubicBezTo>
                <a:cubicBezTo>
                  <a:pt x="13972" y="7192"/>
                  <a:pt x="14264" y="7192"/>
                  <a:pt x="14543" y="7139"/>
                </a:cubicBezTo>
                <a:cubicBezTo>
                  <a:pt x="14889" y="7072"/>
                  <a:pt x="15407" y="6913"/>
                  <a:pt x="15647" y="6660"/>
                </a:cubicBezTo>
                <a:cubicBezTo>
                  <a:pt x="15726" y="6581"/>
                  <a:pt x="15806" y="6501"/>
                  <a:pt x="15899" y="6434"/>
                </a:cubicBezTo>
                <a:cubicBezTo>
                  <a:pt x="16152" y="6235"/>
                  <a:pt x="16351" y="5982"/>
                  <a:pt x="16511" y="5703"/>
                </a:cubicBezTo>
                <a:lnTo>
                  <a:pt x="16511" y="5863"/>
                </a:lnTo>
                <a:lnTo>
                  <a:pt x="16511" y="5956"/>
                </a:lnTo>
                <a:cubicBezTo>
                  <a:pt x="16231" y="6155"/>
                  <a:pt x="15966" y="6395"/>
                  <a:pt x="15740" y="6647"/>
                </a:cubicBezTo>
                <a:cubicBezTo>
                  <a:pt x="15514" y="6900"/>
                  <a:pt x="15261" y="7179"/>
                  <a:pt x="15022" y="7471"/>
                </a:cubicBezTo>
                <a:lnTo>
                  <a:pt x="15022" y="7471"/>
                </a:lnTo>
                <a:cubicBezTo>
                  <a:pt x="14982" y="7524"/>
                  <a:pt x="14929" y="7591"/>
                  <a:pt x="14876" y="7657"/>
                </a:cubicBezTo>
                <a:lnTo>
                  <a:pt x="14862" y="7684"/>
                </a:lnTo>
                <a:cubicBezTo>
                  <a:pt x="14756" y="7804"/>
                  <a:pt x="14663" y="7937"/>
                  <a:pt x="14570" y="8069"/>
                </a:cubicBezTo>
                <a:lnTo>
                  <a:pt x="14543" y="8109"/>
                </a:lnTo>
                <a:cubicBezTo>
                  <a:pt x="14503" y="8176"/>
                  <a:pt x="14450" y="8242"/>
                  <a:pt x="14410" y="8309"/>
                </a:cubicBezTo>
                <a:lnTo>
                  <a:pt x="14410" y="8309"/>
                </a:lnTo>
                <a:cubicBezTo>
                  <a:pt x="14370" y="8375"/>
                  <a:pt x="14331" y="8442"/>
                  <a:pt x="14291" y="8508"/>
                </a:cubicBezTo>
                <a:cubicBezTo>
                  <a:pt x="14277" y="8521"/>
                  <a:pt x="14277" y="8521"/>
                  <a:pt x="14264" y="8535"/>
                </a:cubicBezTo>
                <a:cubicBezTo>
                  <a:pt x="14237" y="8601"/>
                  <a:pt x="14198" y="8668"/>
                  <a:pt x="14158" y="8747"/>
                </a:cubicBezTo>
                <a:lnTo>
                  <a:pt x="14144" y="8774"/>
                </a:lnTo>
                <a:cubicBezTo>
                  <a:pt x="14105" y="8840"/>
                  <a:pt x="14078" y="8894"/>
                  <a:pt x="14051" y="8960"/>
                </a:cubicBezTo>
                <a:lnTo>
                  <a:pt x="14038" y="8987"/>
                </a:lnTo>
                <a:cubicBezTo>
                  <a:pt x="14011" y="9053"/>
                  <a:pt x="13972" y="9133"/>
                  <a:pt x="13945" y="9199"/>
                </a:cubicBezTo>
                <a:lnTo>
                  <a:pt x="13932" y="9239"/>
                </a:lnTo>
                <a:cubicBezTo>
                  <a:pt x="13905" y="9306"/>
                  <a:pt x="13879" y="9385"/>
                  <a:pt x="13865" y="9452"/>
                </a:cubicBezTo>
                <a:lnTo>
                  <a:pt x="13865" y="9452"/>
                </a:lnTo>
                <a:cubicBezTo>
                  <a:pt x="13839" y="9518"/>
                  <a:pt x="13825" y="9598"/>
                  <a:pt x="13799" y="9665"/>
                </a:cubicBezTo>
                <a:lnTo>
                  <a:pt x="13799" y="9718"/>
                </a:lnTo>
                <a:cubicBezTo>
                  <a:pt x="13772" y="9784"/>
                  <a:pt x="13759" y="9851"/>
                  <a:pt x="13759" y="9930"/>
                </a:cubicBezTo>
                <a:lnTo>
                  <a:pt x="13759" y="9957"/>
                </a:lnTo>
                <a:cubicBezTo>
                  <a:pt x="13746" y="10024"/>
                  <a:pt x="13732" y="10090"/>
                  <a:pt x="13732" y="10156"/>
                </a:cubicBezTo>
                <a:cubicBezTo>
                  <a:pt x="13732" y="10170"/>
                  <a:pt x="13732" y="10183"/>
                  <a:pt x="13732" y="10196"/>
                </a:cubicBezTo>
                <a:lnTo>
                  <a:pt x="13732" y="10422"/>
                </a:lnTo>
                <a:lnTo>
                  <a:pt x="13732" y="10462"/>
                </a:lnTo>
                <a:lnTo>
                  <a:pt x="13732" y="10582"/>
                </a:lnTo>
                <a:cubicBezTo>
                  <a:pt x="13719" y="10701"/>
                  <a:pt x="13719" y="10808"/>
                  <a:pt x="13719" y="10927"/>
                </a:cubicBezTo>
                <a:lnTo>
                  <a:pt x="13719" y="10927"/>
                </a:lnTo>
                <a:cubicBezTo>
                  <a:pt x="13706" y="11246"/>
                  <a:pt x="13759" y="11566"/>
                  <a:pt x="13865" y="11871"/>
                </a:cubicBezTo>
                <a:cubicBezTo>
                  <a:pt x="13998" y="12337"/>
                  <a:pt x="14317" y="12722"/>
                  <a:pt x="14729" y="12948"/>
                </a:cubicBezTo>
                <a:cubicBezTo>
                  <a:pt x="15008" y="13094"/>
                  <a:pt x="15314" y="13174"/>
                  <a:pt x="15620" y="13174"/>
                </a:cubicBezTo>
                <a:lnTo>
                  <a:pt x="15726" y="13174"/>
                </a:lnTo>
                <a:cubicBezTo>
                  <a:pt x="15859" y="13161"/>
                  <a:pt x="15992" y="13134"/>
                  <a:pt x="16112" y="13094"/>
                </a:cubicBezTo>
                <a:cubicBezTo>
                  <a:pt x="16710" y="12868"/>
                  <a:pt x="17162" y="12403"/>
                  <a:pt x="17375" y="11805"/>
                </a:cubicBezTo>
                <a:cubicBezTo>
                  <a:pt x="17468" y="11552"/>
                  <a:pt x="17521" y="11326"/>
                  <a:pt x="17614" y="10981"/>
                </a:cubicBezTo>
                <a:cubicBezTo>
                  <a:pt x="17773" y="10462"/>
                  <a:pt x="17880" y="9917"/>
                  <a:pt x="17920" y="9372"/>
                </a:cubicBezTo>
                <a:cubicBezTo>
                  <a:pt x="17946" y="9000"/>
                  <a:pt x="17973" y="8628"/>
                  <a:pt x="17973" y="8256"/>
                </a:cubicBezTo>
                <a:lnTo>
                  <a:pt x="17973" y="8149"/>
                </a:lnTo>
                <a:lnTo>
                  <a:pt x="17973" y="8149"/>
                </a:lnTo>
                <a:lnTo>
                  <a:pt x="17973" y="8083"/>
                </a:lnTo>
                <a:lnTo>
                  <a:pt x="17973" y="7764"/>
                </a:lnTo>
                <a:lnTo>
                  <a:pt x="17973" y="7578"/>
                </a:lnTo>
                <a:lnTo>
                  <a:pt x="17973" y="7312"/>
                </a:lnTo>
                <a:cubicBezTo>
                  <a:pt x="17973" y="7259"/>
                  <a:pt x="17973" y="7219"/>
                  <a:pt x="17986" y="7166"/>
                </a:cubicBezTo>
                <a:cubicBezTo>
                  <a:pt x="17999" y="6940"/>
                  <a:pt x="18026" y="6727"/>
                  <a:pt x="18039" y="6514"/>
                </a:cubicBezTo>
                <a:lnTo>
                  <a:pt x="18079" y="6474"/>
                </a:lnTo>
                <a:cubicBezTo>
                  <a:pt x="18239" y="6355"/>
                  <a:pt x="18385" y="6208"/>
                  <a:pt x="18531" y="6075"/>
                </a:cubicBezTo>
                <a:cubicBezTo>
                  <a:pt x="18677" y="5929"/>
                  <a:pt x="18824" y="5770"/>
                  <a:pt x="18957" y="5597"/>
                </a:cubicBezTo>
                <a:cubicBezTo>
                  <a:pt x="19076" y="5451"/>
                  <a:pt x="19209" y="5304"/>
                  <a:pt x="19329" y="5158"/>
                </a:cubicBezTo>
                <a:cubicBezTo>
                  <a:pt x="19448" y="5012"/>
                  <a:pt x="19528" y="4906"/>
                  <a:pt x="19634" y="4773"/>
                </a:cubicBezTo>
                <a:cubicBezTo>
                  <a:pt x="19741" y="4640"/>
                  <a:pt x="19821" y="4533"/>
                  <a:pt x="19914" y="4401"/>
                </a:cubicBezTo>
                <a:lnTo>
                  <a:pt x="19914" y="4507"/>
                </a:lnTo>
                <a:cubicBezTo>
                  <a:pt x="19914" y="4839"/>
                  <a:pt x="19914" y="5172"/>
                  <a:pt x="19900" y="5491"/>
                </a:cubicBezTo>
                <a:cubicBezTo>
                  <a:pt x="19887" y="5517"/>
                  <a:pt x="19887" y="5544"/>
                  <a:pt x="19900" y="5570"/>
                </a:cubicBezTo>
                <a:cubicBezTo>
                  <a:pt x="19900" y="5584"/>
                  <a:pt x="19900" y="5584"/>
                  <a:pt x="19900" y="5597"/>
                </a:cubicBezTo>
                <a:lnTo>
                  <a:pt x="19900" y="5610"/>
                </a:lnTo>
                <a:cubicBezTo>
                  <a:pt x="19900" y="5743"/>
                  <a:pt x="19900" y="5863"/>
                  <a:pt x="19887" y="5996"/>
                </a:cubicBezTo>
                <a:cubicBezTo>
                  <a:pt x="19874" y="6009"/>
                  <a:pt x="19874" y="6036"/>
                  <a:pt x="19887" y="6049"/>
                </a:cubicBezTo>
                <a:lnTo>
                  <a:pt x="19887" y="6049"/>
                </a:lnTo>
                <a:lnTo>
                  <a:pt x="19887" y="6155"/>
                </a:lnTo>
                <a:cubicBezTo>
                  <a:pt x="19874" y="6474"/>
                  <a:pt x="20113" y="6434"/>
                  <a:pt x="20339" y="6355"/>
                </a:cubicBezTo>
                <a:cubicBezTo>
                  <a:pt x="20565" y="6262"/>
                  <a:pt x="20818" y="6208"/>
                  <a:pt x="20951" y="6009"/>
                </a:cubicBezTo>
                <a:cubicBezTo>
                  <a:pt x="21044" y="5849"/>
                  <a:pt x="21083" y="5650"/>
                  <a:pt x="21057" y="5464"/>
                </a:cubicBezTo>
                <a:lnTo>
                  <a:pt x="21057" y="5464"/>
                </a:lnTo>
                <a:cubicBezTo>
                  <a:pt x="21057" y="5344"/>
                  <a:pt x="21057" y="5198"/>
                  <a:pt x="21044" y="5065"/>
                </a:cubicBezTo>
                <a:lnTo>
                  <a:pt x="21044" y="5065"/>
                </a:lnTo>
                <a:lnTo>
                  <a:pt x="21044" y="5092"/>
                </a:lnTo>
                <a:cubicBezTo>
                  <a:pt x="21044" y="5092"/>
                  <a:pt x="21044" y="5065"/>
                  <a:pt x="21044" y="5052"/>
                </a:cubicBezTo>
                <a:cubicBezTo>
                  <a:pt x="21057" y="4985"/>
                  <a:pt x="21057" y="4919"/>
                  <a:pt x="21057" y="4839"/>
                </a:cubicBezTo>
                <a:cubicBezTo>
                  <a:pt x="21083" y="4347"/>
                  <a:pt x="21110" y="3842"/>
                  <a:pt x="21190" y="3350"/>
                </a:cubicBezTo>
                <a:cubicBezTo>
                  <a:pt x="21230" y="3284"/>
                  <a:pt x="21270" y="3244"/>
                  <a:pt x="21283" y="3204"/>
                </a:cubicBezTo>
                <a:cubicBezTo>
                  <a:pt x="21296" y="3204"/>
                  <a:pt x="21296" y="3191"/>
                  <a:pt x="21309" y="3178"/>
                </a:cubicBezTo>
                <a:cubicBezTo>
                  <a:pt x="21456" y="2965"/>
                  <a:pt x="21602" y="2752"/>
                  <a:pt x="21761" y="2553"/>
                </a:cubicBezTo>
                <a:cubicBezTo>
                  <a:pt x="22014" y="2220"/>
                  <a:pt x="22320" y="1928"/>
                  <a:pt x="22652" y="1675"/>
                </a:cubicBezTo>
                <a:cubicBezTo>
                  <a:pt x="22785" y="1569"/>
                  <a:pt x="22971" y="1423"/>
                  <a:pt x="23144" y="1436"/>
                </a:cubicBezTo>
                <a:cubicBezTo>
                  <a:pt x="23383" y="1463"/>
                  <a:pt x="23450" y="1649"/>
                  <a:pt x="23463" y="1862"/>
                </a:cubicBezTo>
                <a:cubicBezTo>
                  <a:pt x="23463" y="1994"/>
                  <a:pt x="23450" y="2127"/>
                  <a:pt x="23450" y="2247"/>
                </a:cubicBezTo>
                <a:cubicBezTo>
                  <a:pt x="23410" y="2765"/>
                  <a:pt x="23357" y="3271"/>
                  <a:pt x="23290" y="3789"/>
                </a:cubicBezTo>
                <a:cubicBezTo>
                  <a:pt x="23264" y="4108"/>
                  <a:pt x="23237" y="4414"/>
                  <a:pt x="23237" y="4733"/>
                </a:cubicBezTo>
                <a:lnTo>
                  <a:pt x="23237" y="4959"/>
                </a:lnTo>
                <a:lnTo>
                  <a:pt x="23237" y="5238"/>
                </a:lnTo>
                <a:lnTo>
                  <a:pt x="23237" y="5570"/>
                </a:lnTo>
                <a:lnTo>
                  <a:pt x="23237" y="5278"/>
                </a:lnTo>
                <a:lnTo>
                  <a:pt x="23237" y="5424"/>
                </a:lnTo>
                <a:cubicBezTo>
                  <a:pt x="23224" y="5677"/>
                  <a:pt x="23250" y="5929"/>
                  <a:pt x="23317" y="6182"/>
                </a:cubicBezTo>
                <a:cubicBezTo>
                  <a:pt x="23490" y="6660"/>
                  <a:pt x="23795" y="6940"/>
                  <a:pt x="24327" y="6913"/>
                </a:cubicBezTo>
                <a:cubicBezTo>
                  <a:pt x="24500" y="6913"/>
                  <a:pt x="24686" y="6886"/>
                  <a:pt x="24845" y="6833"/>
                </a:cubicBezTo>
                <a:cubicBezTo>
                  <a:pt x="25244" y="6647"/>
                  <a:pt x="25749" y="6262"/>
                  <a:pt x="25949" y="5849"/>
                </a:cubicBezTo>
                <a:cubicBezTo>
                  <a:pt x="25975" y="5796"/>
                  <a:pt x="26215" y="5198"/>
                  <a:pt x="26161" y="5039"/>
                </a:cubicBezTo>
                <a:lnTo>
                  <a:pt x="26161" y="5039"/>
                </a:lnTo>
                <a:cubicBezTo>
                  <a:pt x="26161" y="4906"/>
                  <a:pt x="26148" y="4813"/>
                  <a:pt x="26055" y="4839"/>
                </a:cubicBezTo>
                <a:close/>
                <a:moveTo>
                  <a:pt x="26095" y="5225"/>
                </a:moveTo>
                <a:lnTo>
                  <a:pt x="26095" y="5251"/>
                </a:lnTo>
                <a:close/>
                <a:moveTo>
                  <a:pt x="26055" y="5331"/>
                </a:moveTo>
                <a:lnTo>
                  <a:pt x="26055" y="5344"/>
                </a:lnTo>
                <a:close/>
                <a:moveTo>
                  <a:pt x="25989" y="5517"/>
                </a:moveTo>
                <a:lnTo>
                  <a:pt x="25989" y="5517"/>
                </a:lnTo>
                <a:cubicBezTo>
                  <a:pt x="25989" y="5517"/>
                  <a:pt x="25989" y="5530"/>
                  <a:pt x="25989" y="5517"/>
                </a:cubicBezTo>
                <a:close/>
                <a:moveTo>
                  <a:pt x="25962" y="5597"/>
                </a:moveTo>
                <a:cubicBezTo>
                  <a:pt x="25962" y="5597"/>
                  <a:pt x="25962" y="5597"/>
                  <a:pt x="25962" y="5610"/>
                </a:cubicBezTo>
                <a:cubicBezTo>
                  <a:pt x="25962" y="5597"/>
                  <a:pt x="25962" y="5597"/>
                  <a:pt x="25962" y="5584"/>
                </a:cubicBezTo>
                <a:close/>
                <a:moveTo>
                  <a:pt x="25935" y="5650"/>
                </a:moveTo>
                <a:lnTo>
                  <a:pt x="25935" y="5650"/>
                </a:lnTo>
                <a:close/>
                <a:moveTo>
                  <a:pt x="1755" y="7843"/>
                </a:moveTo>
                <a:cubicBezTo>
                  <a:pt x="1742" y="7830"/>
                  <a:pt x="1729" y="7830"/>
                  <a:pt x="1729" y="7817"/>
                </a:cubicBezTo>
                <a:lnTo>
                  <a:pt x="1729" y="7817"/>
                </a:lnTo>
                <a:cubicBezTo>
                  <a:pt x="1729" y="7697"/>
                  <a:pt x="1742" y="7578"/>
                  <a:pt x="1755" y="7458"/>
                </a:cubicBezTo>
                <a:cubicBezTo>
                  <a:pt x="1782" y="7046"/>
                  <a:pt x="1901" y="6660"/>
                  <a:pt x="2101" y="6315"/>
                </a:cubicBezTo>
                <a:cubicBezTo>
                  <a:pt x="2260" y="6089"/>
                  <a:pt x="2566" y="6049"/>
                  <a:pt x="2765" y="6222"/>
                </a:cubicBezTo>
                <a:cubicBezTo>
                  <a:pt x="2859" y="6301"/>
                  <a:pt x="2925" y="6408"/>
                  <a:pt x="2938" y="6541"/>
                </a:cubicBezTo>
                <a:cubicBezTo>
                  <a:pt x="2925" y="6926"/>
                  <a:pt x="2792" y="7312"/>
                  <a:pt x="2539" y="7604"/>
                </a:cubicBezTo>
                <a:cubicBezTo>
                  <a:pt x="2393" y="7777"/>
                  <a:pt x="2194" y="7883"/>
                  <a:pt x="1981" y="7910"/>
                </a:cubicBezTo>
                <a:cubicBezTo>
                  <a:pt x="1901" y="7910"/>
                  <a:pt x="1822" y="7883"/>
                  <a:pt x="1755" y="7843"/>
                </a:cubicBezTo>
                <a:close/>
                <a:moveTo>
                  <a:pt x="2845" y="6129"/>
                </a:moveTo>
                <a:lnTo>
                  <a:pt x="2859" y="6142"/>
                </a:lnTo>
                <a:close/>
                <a:moveTo>
                  <a:pt x="2898" y="6208"/>
                </a:moveTo>
                <a:cubicBezTo>
                  <a:pt x="2898" y="6208"/>
                  <a:pt x="2898" y="6222"/>
                  <a:pt x="2898" y="6235"/>
                </a:cubicBezTo>
                <a:cubicBezTo>
                  <a:pt x="2912" y="6235"/>
                  <a:pt x="2898" y="6208"/>
                  <a:pt x="2898" y="6208"/>
                </a:cubicBezTo>
                <a:close/>
                <a:moveTo>
                  <a:pt x="2925" y="6288"/>
                </a:moveTo>
                <a:cubicBezTo>
                  <a:pt x="2925" y="6301"/>
                  <a:pt x="2925" y="6315"/>
                  <a:pt x="2925" y="6315"/>
                </a:cubicBezTo>
                <a:cubicBezTo>
                  <a:pt x="2925" y="6315"/>
                  <a:pt x="2925" y="6301"/>
                  <a:pt x="2925" y="6288"/>
                </a:cubicBezTo>
                <a:close/>
                <a:moveTo>
                  <a:pt x="6647" y="9452"/>
                </a:moveTo>
                <a:cubicBezTo>
                  <a:pt x="6660" y="9385"/>
                  <a:pt x="6674" y="9319"/>
                  <a:pt x="6687" y="9266"/>
                </a:cubicBezTo>
                <a:cubicBezTo>
                  <a:pt x="6674" y="9319"/>
                  <a:pt x="6660" y="9385"/>
                  <a:pt x="6647" y="9452"/>
                </a:cubicBezTo>
                <a:close/>
                <a:moveTo>
                  <a:pt x="7259" y="9093"/>
                </a:moveTo>
                <a:close/>
                <a:moveTo>
                  <a:pt x="6700" y="9385"/>
                </a:moveTo>
                <a:cubicBezTo>
                  <a:pt x="6727" y="9199"/>
                  <a:pt x="6780" y="9027"/>
                  <a:pt x="6873" y="8867"/>
                </a:cubicBezTo>
                <a:cubicBezTo>
                  <a:pt x="7033" y="8588"/>
                  <a:pt x="7179" y="8920"/>
                  <a:pt x="7232" y="9106"/>
                </a:cubicBezTo>
                <a:cubicBezTo>
                  <a:pt x="7232" y="9133"/>
                  <a:pt x="7245" y="9159"/>
                  <a:pt x="7245" y="9186"/>
                </a:cubicBezTo>
                <a:cubicBezTo>
                  <a:pt x="7192" y="9412"/>
                  <a:pt x="7086" y="9704"/>
                  <a:pt x="6820" y="9638"/>
                </a:cubicBezTo>
                <a:cubicBezTo>
                  <a:pt x="6820" y="9625"/>
                  <a:pt x="6807" y="9625"/>
                  <a:pt x="6793" y="9625"/>
                </a:cubicBezTo>
                <a:lnTo>
                  <a:pt x="6793" y="9625"/>
                </a:lnTo>
                <a:cubicBezTo>
                  <a:pt x="6740" y="9598"/>
                  <a:pt x="6700" y="9558"/>
                  <a:pt x="6674" y="9505"/>
                </a:cubicBezTo>
                <a:cubicBezTo>
                  <a:pt x="6687" y="9465"/>
                  <a:pt x="6687" y="9425"/>
                  <a:pt x="6700" y="9385"/>
                </a:cubicBezTo>
                <a:close/>
                <a:moveTo>
                  <a:pt x="6660" y="4228"/>
                </a:moveTo>
                <a:cubicBezTo>
                  <a:pt x="6634" y="4268"/>
                  <a:pt x="6620" y="4307"/>
                  <a:pt x="6607" y="4347"/>
                </a:cubicBezTo>
                <a:cubicBezTo>
                  <a:pt x="6620" y="4307"/>
                  <a:pt x="6634" y="4268"/>
                  <a:pt x="6660" y="4241"/>
                </a:cubicBezTo>
                <a:close/>
                <a:moveTo>
                  <a:pt x="6594" y="4374"/>
                </a:moveTo>
                <a:cubicBezTo>
                  <a:pt x="6581" y="4414"/>
                  <a:pt x="6567" y="4440"/>
                  <a:pt x="6567" y="4480"/>
                </a:cubicBezTo>
                <a:cubicBezTo>
                  <a:pt x="6567" y="4440"/>
                  <a:pt x="6581" y="4414"/>
                  <a:pt x="6594" y="4387"/>
                </a:cubicBezTo>
                <a:close/>
                <a:moveTo>
                  <a:pt x="6780" y="5092"/>
                </a:moveTo>
                <a:cubicBezTo>
                  <a:pt x="6714" y="5012"/>
                  <a:pt x="6660" y="4919"/>
                  <a:pt x="6634" y="4813"/>
                </a:cubicBezTo>
                <a:cubicBezTo>
                  <a:pt x="6607" y="4746"/>
                  <a:pt x="6594" y="4666"/>
                  <a:pt x="6581" y="4600"/>
                </a:cubicBezTo>
                <a:cubicBezTo>
                  <a:pt x="6594" y="4520"/>
                  <a:pt x="6620" y="4454"/>
                  <a:pt x="6660" y="4401"/>
                </a:cubicBezTo>
                <a:cubicBezTo>
                  <a:pt x="6833" y="4175"/>
                  <a:pt x="7046" y="4334"/>
                  <a:pt x="7165" y="4547"/>
                </a:cubicBezTo>
                <a:cubicBezTo>
                  <a:pt x="7072" y="4759"/>
                  <a:pt x="6940" y="4946"/>
                  <a:pt x="6767" y="5105"/>
                </a:cubicBezTo>
                <a:close/>
                <a:moveTo>
                  <a:pt x="11393" y="8043"/>
                </a:moveTo>
                <a:cubicBezTo>
                  <a:pt x="11619" y="7950"/>
                  <a:pt x="11831" y="7817"/>
                  <a:pt x="12004" y="7644"/>
                </a:cubicBezTo>
                <a:cubicBezTo>
                  <a:pt x="11871" y="7870"/>
                  <a:pt x="11645" y="8016"/>
                  <a:pt x="11393" y="8056"/>
                </a:cubicBezTo>
                <a:close/>
                <a:moveTo>
                  <a:pt x="16404" y="2765"/>
                </a:moveTo>
                <a:lnTo>
                  <a:pt x="16404" y="2792"/>
                </a:lnTo>
                <a:cubicBezTo>
                  <a:pt x="16404" y="2819"/>
                  <a:pt x="16404" y="2845"/>
                  <a:pt x="16404" y="2885"/>
                </a:cubicBezTo>
                <a:cubicBezTo>
                  <a:pt x="16404" y="2925"/>
                  <a:pt x="16404" y="2952"/>
                  <a:pt x="16418" y="2991"/>
                </a:cubicBezTo>
                <a:lnTo>
                  <a:pt x="16418" y="3045"/>
                </a:lnTo>
                <a:cubicBezTo>
                  <a:pt x="16391" y="3164"/>
                  <a:pt x="16378" y="3271"/>
                  <a:pt x="16391" y="3377"/>
                </a:cubicBezTo>
                <a:lnTo>
                  <a:pt x="16391" y="3377"/>
                </a:lnTo>
                <a:cubicBezTo>
                  <a:pt x="16391" y="3483"/>
                  <a:pt x="16391" y="3576"/>
                  <a:pt x="16404" y="3669"/>
                </a:cubicBezTo>
                <a:cubicBezTo>
                  <a:pt x="16418" y="3776"/>
                  <a:pt x="16431" y="3869"/>
                  <a:pt x="16431" y="3962"/>
                </a:cubicBezTo>
                <a:lnTo>
                  <a:pt x="16431" y="4081"/>
                </a:lnTo>
                <a:cubicBezTo>
                  <a:pt x="16351" y="4135"/>
                  <a:pt x="16298" y="4214"/>
                  <a:pt x="16245" y="4294"/>
                </a:cubicBezTo>
                <a:cubicBezTo>
                  <a:pt x="16231" y="4321"/>
                  <a:pt x="16218" y="4334"/>
                  <a:pt x="16218" y="4347"/>
                </a:cubicBezTo>
                <a:cubicBezTo>
                  <a:pt x="15926" y="4759"/>
                  <a:pt x="15713" y="5677"/>
                  <a:pt x="15048" y="5584"/>
                </a:cubicBezTo>
                <a:cubicBezTo>
                  <a:pt x="14849" y="5544"/>
                  <a:pt x="14689" y="5411"/>
                  <a:pt x="14596" y="5225"/>
                </a:cubicBezTo>
                <a:cubicBezTo>
                  <a:pt x="14410" y="4879"/>
                  <a:pt x="14304" y="4494"/>
                  <a:pt x="14277" y="4095"/>
                </a:cubicBezTo>
                <a:cubicBezTo>
                  <a:pt x="14317" y="3603"/>
                  <a:pt x="14477" y="3111"/>
                  <a:pt x="14729" y="2686"/>
                </a:cubicBezTo>
                <a:cubicBezTo>
                  <a:pt x="14955" y="2287"/>
                  <a:pt x="15460" y="1596"/>
                  <a:pt x="15992" y="1915"/>
                </a:cubicBezTo>
                <a:cubicBezTo>
                  <a:pt x="16045" y="1941"/>
                  <a:pt x="16099" y="1981"/>
                  <a:pt x="16138" y="2034"/>
                </a:cubicBezTo>
                <a:cubicBezTo>
                  <a:pt x="16271" y="2154"/>
                  <a:pt x="16364" y="2300"/>
                  <a:pt x="16444" y="2460"/>
                </a:cubicBezTo>
                <a:cubicBezTo>
                  <a:pt x="16404" y="2566"/>
                  <a:pt x="16391" y="2672"/>
                  <a:pt x="16404" y="2779"/>
                </a:cubicBezTo>
                <a:close/>
                <a:moveTo>
                  <a:pt x="16444" y="3789"/>
                </a:moveTo>
                <a:lnTo>
                  <a:pt x="16444" y="3736"/>
                </a:lnTo>
                <a:close/>
                <a:moveTo>
                  <a:pt x="14291" y="3935"/>
                </a:moveTo>
                <a:lnTo>
                  <a:pt x="14291" y="4015"/>
                </a:lnTo>
                <a:lnTo>
                  <a:pt x="14291" y="4002"/>
                </a:lnTo>
                <a:cubicBezTo>
                  <a:pt x="14277" y="3988"/>
                  <a:pt x="14277" y="3975"/>
                  <a:pt x="14291" y="3949"/>
                </a:cubicBezTo>
                <a:close/>
                <a:moveTo>
                  <a:pt x="15593" y="11938"/>
                </a:moveTo>
                <a:lnTo>
                  <a:pt x="15593" y="11938"/>
                </a:lnTo>
                <a:lnTo>
                  <a:pt x="15593" y="11951"/>
                </a:lnTo>
                <a:lnTo>
                  <a:pt x="15593" y="11951"/>
                </a:lnTo>
                <a:cubicBezTo>
                  <a:pt x="15567" y="11938"/>
                  <a:pt x="15540" y="11924"/>
                  <a:pt x="15514" y="11911"/>
                </a:cubicBezTo>
                <a:cubicBezTo>
                  <a:pt x="15514" y="11911"/>
                  <a:pt x="15514" y="11911"/>
                  <a:pt x="15500" y="11911"/>
                </a:cubicBezTo>
                <a:cubicBezTo>
                  <a:pt x="15487" y="11898"/>
                  <a:pt x="15460" y="11885"/>
                  <a:pt x="15434" y="11858"/>
                </a:cubicBezTo>
                <a:cubicBezTo>
                  <a:pt x="15301" y="11712"/>
                  <a:pt x="15195" y="11539"/>
                  <a:pt x="15128" y="11366"/>
                </a:cubicBezTo>
                <a:cubicBezTo>
                  <a:pt x="15035" y="11140"/>
                  <a:pt x="14982" y="10901"/>
                  <a:pt x="14955" y="10662"/>
                </a:cubicBezTo>
                <a:cubicBezTo>
                  <a:pt x="14969" y="10489"/>
                  <a:pt x="15008" y="10303"/>
                  <a:pt x="15048" y="10130"/>
                </a:cubicBezTo>
                <a:cubicBezTo>
                  <a:pt x="15261" y="9213"/>
                  <a:pt x="15859" y="8388"/>
                  <a:pt x="16457" y="7671"/>
                </a:cubicBezTo>
                <a:cubicBezTo>
                  <a:pt x="16497" y="7631"/>
                  <a:pt x="16524" y="7591"/>
                  <a:pt x="16564" y="7551"/>
                </a:cubicBezTo>
                <a:lnTo>
                  <a:pt x="16564" y="7764"/>
                </a:lnTo>
                <a:lnTo>
                  <a:pt x="16564" y="8428"/>
                </a:lnTo>
                <a:lnTo>
                  <a:pt x="16564" y="8787"/>
                </a:lnTo>
                <a:lnTo>
                  <a:pt x="16564" y="9120"/>
                </a:lnTo>
                <a:cubicBezTo>
                  <a:pt x="16564" y="9665"/>
                  <a:pt x="16511" y="10210"/>
                  <a:pt x="16431" y="10755"/>
                </a:cubicBezTo>
                <a:cubicBezTo>
                  <a:pt x="16378" y="11060"/>
                  <a:pt x="16311" y="11472"/>
                  <a:pt x="16152" y="11752"/>
                </a:cubicBezTo>
                <a:cubicBezTo>
                  <a:pt x="16032" y="11938"/>
                  <a:pt x="15793" y="12031"/>
                  <a:pt x="15580" y="11951"/>
                </a:cubicBezTo>
                <a:close/>
                <a:moveTo>
                  <a:pt x="16550" y="9027"/>
                </a:moveTo>
                <a:close/>
                <a:moveTo>
                  <a:pt x="23317" y="1356"/>
                </a:moveTo>
                <a:cubicBezTo>
                  <a:pt x="23290" y="1330"/>
                  <a:pt x="23277" y="1317"/>
                  <a:pt x="23250" y="1303"/>
                </a:cubicBezTo>
                <a:cubicBezTo>
                  <a:pt x="23277" y="1317"/>
                  <a:pt x="23290" y="1343"/>
                  <a:pt x="23317" y="1356"/>
                </a:cubicBezTo>
                <a:close/>
                <a:moveTo>
                  <a:pt x="24367" y="5052"/>
                </a:moveTo>
                <a:cubicBezTo>
                  <a:pt x="24367" y="4985"/>
                  <a:pt x="24380" y="4932"/>
                  <a:pt x="24380" y="4879"/>
                </a:cubicBezTo>
                <a:cubicBezTo>
                  <a:pt x="24380" y="4932"/>
                  <a:pt x="24380" y="4999"/>
                  <a:pt x="24367" y="5052"/>
                </a:cubicBezTo>
                <a:close/>
                <a:moveTo>
                  <a:pt x="24673" y="1848"/>
                </a:moveTo>
                <a:close/>
                <a:moveTo>
                  <a:pt x="24659" y="2074"/>
                </a:moveTo>
                <a:lnTo>
                  <a:pt x="24659" y="1968"/>
                </a:lnTo>
                <a:cubicBezTo>
                  <a:pt x="24659" y="2021"/>
                  <a:pt x="24659" y="2048"/>
                  <a:pt x="24659" y="2074"/>
                </a:cubicBezTo>
                <a:close/>
                <a:moveTo>
                  <a:pt x="16152" y="1356"/>
                </a:moveTo>
                <a:lnTo>
                  <a:pt x="16152" y="1356"/>
                </a:lnTo>
                <a:cubicBezTo>
                  <a:pt x="16085" y="1303"/>
                  <a:pt x="16005" y="1237"/>
                  <a:pt x="15926" y="1197"/>
                </a:cubicBezTo>
                <a:cubicBezTo>
                  <a:pt x="15952" y="1210"/>
                  <a:pt x="15979" y="1210"/>
                  <a:pt x="16005" y="1223"/>
                </a:cubicBezTo>
                <a:cubicBezTo>
                  <a:pt x="16059" y="1263"/>
                  <a:pt x="16112" y="1303"/>
                  <a:pt x="16152" y="1356"/>
                </a:cubicBezTo>
                <a:close/>
                <a:moveTo>
                  <a:pt x="12656" y="5371"/>
                </a:moveTo>
                <a:cubicBezTo>
                  <a:pt x="12656" y="5477"/>
                  <a:pt x="12669" y="5584"/>
                  <a:pt x="12695" y="5703"/>
                </a:cubicBezTo>
                <a:lnTo>
                  <a:pt x="12695" y="5703"/>
                </a:lnTo>
                <a:cubicBezTo>
                  <a:pt x="12682" y="5584"/>
                  <a:pt x="12669" y="5477"/>
                  <a:pt x="12656" y="5371"/>
                </a:cubicBezTo>
                <a:close/>
                <a:moveTo>
                  <a:pt x="7578" y="5358"/>
                </a:moveTo>
                <a:close/>
                <a:moveTo>
                  <a:pt x="7192" y="5876"/>
                </a:moveTo>
                <a:lnTo>
                  <a:pt x="7205" y="5876"/>
                </a:lnTo>
                <a:close/>
                <a:moveTo>
                  <a:pt x="7325" y="5717"/>
                </a:moveTo>
                <a:cubicBezTo>
                  <a:pt x="7338" y="5703"/>
                  <a:pt x="7338" y="5703"/>
                  <a:pt x="7338" y="5703"/>
                </a:cubicBezTo>
                <a:cubicBezTo>
                  <a:pt x="7338" y="5703"/>
                  <a:pt x="7338" y="5717"/>
                  <a:pt x="7325" y="5717"/>
                </a:cubicBezTo>
                <a:close/>
                <a:moveTo>
                  <a:pt x="7458" y="5544"/>
                </a:moveTo>
                <a:lnTo>
                  <a:pt x="7471" y="5517"/>
                </a:lnTo>
                <a:close/>
                <a:moveTo>
                  <a:pt x="1862" y="9279"/>
                </a:moveTo>
                <a:lnTo>
                  <a:pt x="1862" y="9266"/>
                </a:lnTo>
                <a:cubicBezTo>
                  <a:pt x="1862" y="9266"/>
                  <a:pt x="1862" y="9279"/>
                  <a:pt x="1862" y="9279"/>
                </a:cubicBezTo>
                <a:close/>
                <a:moveTo>
                  <a:pt x="3723" y="8521"/>
                </a:moveTo>
                <a:cubicBezTo>
                  <a:pt x="3683" y="8575"/>
                  <a:pt x="3643" y="8628"/>
                  <a:pt x="3603" y="8694"/>
                </a:cubicBezTo>
                <a:cubicBezTo>
                  <a:pt x="3643" y="8628"/>
                  <a:pt x="3683" y="8575"/>
                  <a:pt x="3709" y="8521"/>
                </a:cubicBezTo>
                <a:close/>
                <a:moveTo>
                  <a:pt x="4068" y="7471"/>
                </a:moveTo>
                <a:close/>
                <a:moveTo>
                  <a:pt x="3762" y="8442"/>
                </a:moveTo>
                <a:cubicBezTo>
                  <a:pt x="3776" y="8415"/>
                  <a:pt x="3802" y="8388"/>
                  <a:pt x="3816" y="8362"/>
                </a:cubicBezTo>
                <a:cubicBezTo>
                  <a:pt x="3789" y="8388"/>
                  <a:pt x="3776" y="8415"/>
                  <a:pt x="3749" y="8442"/>
                </a:cubicBezTo>
                <a:close/>
                <a:moveTo>
                  <a:pt x="3855" y="8242"/>
                </a:moveTo>
                <a:cubicBezTo>
                  <a:pt x="3869" y="8229"/>
                  <a:pt x="3882" y="8202"/>
                  <a:pt x="3882" y="8176"/>
                </a:cubicBezTo>
                <a:cubicBezTo>
                  <a:pt x="3882" y="8202"/>
                  <a:pt x="3869" y="8229"/>
                  <a:pt x="3855" y="8242"/>
                </a:cubicBezTo>
                <a:close/>
                <a:moveTo>
                  <a:pt x="3935" y="8043"/>
                </a:moveTo>
                <a:lnTo>
                  <a:pt x="3949" y="8003"/>
                </a:lnTo>
                <a:close/>
                <a:moveTo>
                  <a:pt x="4002" y="7857"/>
                </a:moveTo>
                <a:lnTo>
                  <a:pt x="4002" y="7830"/>
                </a:lnTo>
                <a:cubicBezTo>
                  <a:pt x="4002" y="7817"/>
                  <a:pt x="4002" y="7843"/>
                  <a:pt x="4002" y="7857"/>
                </a:cubicBezTo>
                <a:close/>
                <a:moveTo>
                  <a:pt x="4042" y="7657"/>
                </a:moveTo>
                <a:cubicBezTo>
                  <a:pt x="4042" y="7657"/>
                  <a:pt x="4042" y="7644"/>
                  <a:pt x="4042" y="7644"/>
                </a:cubicBezTo>
                <a:cubicBezTo>
                  <a:pt x="4042" y="7657"/>
                  <a:pt x="4042" y="7657"/>
                  <a:pt x="4042" y="7657"/>
                </a:cubicBezTo>
                <a:close/>
                <a:moveTo>
                  <a:pt x="5969" y="9837"/>
                </a:moveTo>
                <a:lnTo>
                  <a:pt x="5969" y="9851"/>
                </a:lnTo>
                <a:cubicBezTo>
                  <a:pt x="5969" y="9864"/>
                  <a:pt x="5969" y="9851"/>
                  <a:pt x="5969" y="9837"/>
                </a:cubicBezTo>
                <a:close/>
                <a:moveTo>
                  <a:pt x="6022" y="9997"/>
                </a:moveTo>
                <a:cubicBezTo>
                  <a:pt x="6022" y="9997"/>
                  <a:pt x="6022" y="10010"/>
                  <a:pt x="6022" y="10024"/>
                </a:cubicBezTo>
                <a:lnTo>
                  <a:pt x="6022" y="9997"/>
                </a:lnTo>
                <a:close/>
                <a:moveTo>
                  <a:pt x="8123" y="9545"/>
                </a:moveTo>
                <a:cubicBezTo>
                  <a:pt x="8123" y="9492"/>
                  <a:pt x="8136" y="9439"/>
                  <a:pt x="8136" y="9372"/>
                </a:cubicBezTo>
                <a:cubicBezTo>
                  <a:pt x="8136" y="9439"/>
                  <a:pt x="8136" y="9492"/>
                  <a:pt x="8123" y="9545"/>
                </a:cubicBezTo>
                <a:close/>
                <a:moveTo>
                  <a:pt x="8069" y="9784"/>
                </a:moveTo>
                <a:cubicBezTo>
                  <a:pt x="8083" y="9718"/>
                  <a:pt x="8109" y="9665"/>
                  <a:pt x="8109" y="9598"/>
                </a:cubicBezTo>
                <a:cubicBezTo>
                  <a:pt x="8109" y="9665"/>
                  <a:pt x="8083" y="9731"/>
                  <a:pt x="8069" y="9798"/>
                </a:cubicBezTo>
                <a:close/>
                <a:moveTo>
                  <a:pt x="9718" y="8083"/>
                </a:moveTo>
                <a:cubicBezTo>
                  <a:pt x="9744" y="8123"/>
                  <a:pt x="9771" y="8176"/>
                  <a:pt x="9798" y="8216"/>
                </a:cubicBezTo>
                <a:cubicBezTo>
                  <a:pt x="9771" y="8176"/>
                  <a:pt x="9744" y="8123"/>
                  <a:pt x="9718" y="8083"/>
                </a:cubicBezTo>
                <a:close/>
                <a:moveTo>
                  <a:pt x="9505" y="7112"/>
                </a:moveTo>
                <a:cubicBezTo>
                  <a:pt x="9505" y="7126"/>
                  <a:pt x="9505" y="7139"/>
                  <a:pt x="9505" y="7152"/>
                </a:cubicBezTo>
                <a:cubicBezTo>
                  <a:pt x="9505" y="7139"/>
                  <a:pt x="9505" y="7126"/>
                  <a:pt x="9505" y="7112"/>
                </a:cubicBezTo>
                <a:close/>
                <a:moveTo>
                  <a:pt x="9518" y="7285"/>
                </a:moveTo>
                <a:cubicBezTo>
                  <a:pt x="9518" y="7298"/>
                  <a:pt x="9518" y="7325"/>
                  <a:pt x="9532" y="7338"/>
                </a:cubicBezTo>
                <a:cubicBezTo>
                  <a:pt x="9518" y="7312"/>
                  <a:pt x="9518" y="7298"/>
                  <a:pt x="9518" y="7272"/>
                </a:cubicBezTo>
                <a:close/>
                <a:moveTo>
                  <a:pt x="9545" y="7445"/>
                </a:moveTo>
                <a:cubicBezTo>
                  <a:pt x="9545" y="7471"/>
                  <a:pt x="9545" y="7498"/>
                  <a:pt x="9558" y="7524"/>
                </a:cubicBezTo>
                <a:cubicBezTo>
                  <a:pt x="9545" y="7485"/>
                  <a:pt x="9545" y="7471"/>
                  <a:pt x="9545" y="7445"/>
                </a:cubicBezTo>
                <a:close/>
                <a:moveTo>
                  <a:pt x="9572" y="7617"/>
                </a:moveTo>
                <a:cubicBezTo>
                  <a:pt x="9572" y="7644"/>
                  <a:pt x="9585" y="7671"/>
                  <a:pt x="9598" y="7697"/>
                </a:cubicBezTo>
                <a:cubicBezTo>
                  <a:pt x="9585" y="7657"/>
                  <a:pt x="9572" y="7631"/>
                  <a:pt x="9572" y="7604"/>
                </a:cubicBezTo>
                <a:close/>
                <a:moveTo>
                  <a:pt x="9611" y="7777"/>
                </a:moveTo>
                <a:cubicBezTo>
                  <a:pt x="9611" y="7817"/>
                  <a:pt x="9625" y="7843"/>
                  <a:pt x="9638" y="7870"/>
                </a:cubicBezTo>
                <a:cubicBezTo>
                  <a:pt x="9625" y="7830"/>
                  <a:pt x="9611" y="7790"/>
                  <a:pt x="9611" y="7764"/>
                </a:cubicBezTo>
                <a:close/>
                <a:moveTo>
                  <a:pt x="9665" y="7937"/>
                </a:moveTo>
                <a:cubicBezTo>
                  <a:pt x="9678" y="7976"/>
                  <a:pt x="9691" y="8003"/>
                  <a:pt x="9704" y="8030"/>
                </a:cubicBezTo>
                <a:cubicBezTo>
                  <a:pt x="9678" y="7976"/>
                  <a:pt x="9678" y="7950"/>
                  <a:pt x="9651" y="7923"/>
                </a:cubicBezTo>
                <a:close/>
                <a:moveTo>
                  <a:pt x="13706" y="11127"/>
                </a:moveTo>
                <a:cubicBezTo>
                  <a:pt x="13706" y="11140"/>
                  <a:pt x="13706" y="11153"/>
                  <a:pt x="13706" y="11167"/>
                </a:cubicBezTo>
                <a:cubicBezTo>
                  <a:pt x="13706" y="11153"/>
                  <a:pt x="13706" y="11127"/>
                  <a:pt x="13706" y="11114"/>
                </a:cubicBezTo>
                <a:close/>
                <a:moveTo>
                  <a:pt x="13732" y="11313"/>
                </a:moveTo>
                <a:cubicBezTo>
                  <a:pt x="13732" y="11326"/>
                  <a:pt x="13732" y="11340"/>
                  <a:pt x="13746" y="11366"/>
                </a:cubicBezTo>
                <a:cubicBezTo>
                  <a:pt x="13732" y="11326"/>
                  <a:pt x="13732" y="11313"/>
                  <a:pt x="13732" y="11300"/>
                </a:cubicBezTo>
                <a:close/>
                <a:moveTo>
                  <a:pt x="13772" y="11499"/>
                </a:moveTo>
                <a:cubicBezTo>
                  <a:pt x="13772" y="11512"/>
                  <a:pt x="13772" y="11539"/>
                  <a:pt x="13785" y="11552"/>
                </a:cubicBezTo>
                <a:cubicBezTo>
                  <a:pt x="13772" y="11512"/>
                  <a:pt x="13772" y="11499"/>
                  <a:pt x="13772" y="11486"/>
                </a:cubicBezTo>
                <a:close/>
                <a:moveTo>
                  <a:pt x="17946" y="7232"/>
                </a:moveTo>
                <a:lnTo>
                  <a:pt x="17946" y="7232"/>
                </a:lnTo>
                <a:cubicBezTo>
                  <a:pt x="17946" y="7166"/>
                  <a:pt x="17946" y="7099"/>
                  <a:pt x="17960" y="7033"/>
                </a:cubicBezTo>
                <a:cubicBezTo>
                  <a:pt x="17946" y="7086"/>
                  <a:pt x="17933" y="7152"/>
                  <a:pt x="17933" y="7219"/>
                </a:cubicBezTo>
                <a:close/>
                <a:moveTo>
                  <a:pt x="20086" y="6275"/>
                </a:moveTo>
                <a:close/>
                <a:moveTo>
                  <a:pt x="20246" y="6248"/>
                </a:moveTo>
                <a:lnTo>
                  <a:pt x="20326" y="6222"/>
                </a:lnTo>
                <a:close/>
                <a:moveTo>
                  <a:pt x="20166" y="6262"/>
                </a:moveTo>
                <a:lnTo>
                  <a:pt x="20180" y="6262"/>
                </a:lnTo>
                <a:close/>
                <a:moveTo>
                  <a:pt x="21030" y="5610"/>
                </a:moveTo>
                <a:cubicBezTo>
                  <a:pt x="21030" y="5597"/>
                  <a:pt x="21030" y="5597"/>
                  <a:pt x="21030" y="5584"/>
                </a:cubicBezTo>
                <a:cubicBezTo>
                  <a:pt x="21030" y="5584"/>
                  <a:pt x="21030" y="5597"/>
                  <a:pt x="21017" y="5597"/>
                </a:cubicBezTo>
                <a:close/>
                <a:moveTo>
                  <a:pt x="20924" y="5863"/>
                </a:moveTo>
                <a:cubicBezTo>
                  <a:pt x="20951" y="5836"/>
                  <a:pt x="20964" y="5810"/>
                  <a:pt x="20977" y="5770"/>
                </a:cubicBezTo>
                <a:cubicBezTo>
                  <a:pt x="20964" y="5796"/>
                  <a:pt x="20951" y="5823"/>
                  <a:pt x="20924" y="5849"/>
                </a:cubicBezTo>
                <a:close/>
                <a:moveTo>
                  <a:pt x="21004" y="5730"/>
                </a:moveTo>
                <a:cubicBezTo>
                  <a:pt x="21004" y="5703"/>
                  <a:pt x="21004" y="5690"/>
                  <a:pt x="21017" y="5677"/>
                </a:cubicBezTo>
                <a:cubicBezTo>
                  <a:pt x="21004" y="5677"/>
                  <a:pt x="21004" y="5690"/>
                  <a:pt x="20990" y="5703"/>
                </a:cubicBezTo>
                <a:close/>
                <a:moveTo>
                  <a:pt x="23237" y="1330"/>
                </a:moveTo>
                <a:cubicBezTo>
                  <a:pt x="23197" y="1303"/>
                  <a:pt x="23170" y="1303"/>
                  <a:pt x="23131" y="1303"/>
                </a:cubicBezTo>
                <a:cubicBezTo>
                  <a:pt x="23170" y="1290"/>
                  <a:pt x="23197" y="1303"/>
                  <a:pt x="23224" y="1303"/>
                </a:cubicBezTo>
                <a:close/>
                <a:moveTo>
                  <a:pt x="23330" y="1383"/>
                </a:moveTo>
                <a:cubicBezTo>
                  <a:pt x="23343" y="1410"/>
                  <a:pt x="23370" y="1436"/>
                  <a:pt x="23383" y="1449"/>
                </a:cubicBezTo>
                <a:cubicBezTo>
                  <a:pt x="23370" y="1423"/>
                  <a:pt x="23343" y="1396"/>
                  <a:pt x="23330" y="1370"/>
                </a:cubicBezTo>
                <a:close/>
                <a:moveTo>
                  <a:pt x="23450" y="1662"/>
                </a:moveTo>
                <a:lnTo>
                  <a:pt x="23450" y="1742"/>
                </a:lnTo>
                <a:lnTo>
                  <a:pt x="23450" y="1742"/>
                </a:lnTo>
                <a:cubicBezTo>
                  <a:pt x="23450" y="1702"/>
                  <a:pt x="23436" y="1675"/>
                  <a:pt x="23436" y="1649"/>
                </a:cubicBezTo>
                <a:close/>
                <a:moveTo>
                  <a:pt x="23383" y="1463"/>
                </a:moveTo>
                <a:cubicBezTo>
                  <a:pt x="23396" y="1489"/>
                  <a:pt x="23410" y="1516"/>
                  <a:pt x="23410" y="1543"/>
                </a:cubicBezTo>
                <a:cubicBezTo>
                  <a:pt x="23410" y="1503"/>
                  <a:pt x="23396" y="1476"/>
                  <a:pt x="23383" y="1449"/>
                </a:cubicBezTo>
                <a:close/>
                <a:moveTo>
                  <a:pt x="23423" y="1556"/>
                </a:moveTo>
                <a:cubicBezTo>
                  <a:pt x="23423" y="1582"/>
                  <a:pt x="23436" y="1609"/>
                  <a:pt x="23436" y="1649"/>
                </a:cubicBezTo>
                <a:cubicBezTo>
                  <a:pt x="23436" y="1609"/>
                  <a:pt x="23423" y="1569"/>
                  <a:pt x="23410" y="1543"/>
                </a:cubicBezTo>
                <a:close/>
                <a:moveTo>
                  <a:pt x="23250" y="5849"/>
                </a:moveTo>
                <a:cubicBezTo>
                  <a:pt x="23264" y="5916"/>
                  <a:pt x="23277" y="5969"/>
                  <a:pt x="23303" y="6022"/>
                </a:cubicBezTo>
                <a:cubicBezTo>
                  <a:pt x="23277" y="5969"/>
                  <a:pt x="23264" y="5903"/>
                  <a:pt x="23250" y="5836"/>
                </a:cubicBezTo>
                <a:close/>
                <a:moveTo>
                  <a:pt x="23237" y="5663"/>
                </a:moveTo>
                <a:cubicBezTo>
                  <a:pt x="23237" y="5703"/>
                  <a:pt x="23237" y="5743"/>
                  <a:pt x="23250" y="5796"/>
                </a:cubicBezTo>
                <a:cubicBezTo>
                  <a:pt x="23237" y="5743"/>
                  <a:pt x="23237" y="5690"/>
                  <a:pt x="23224" y="5637"/>
                </a:cubicBezTo>
                <a:close/>
                <a:moveTo>
                  <a:pt x="26122" y="5158"/>
                </a:move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0" name="Google Shape;1730;p35"/>
          <p:cNvSpPr/>
          <p:nvPr/>
        </p:nvSpPr>
        <p:spPr>
          <a:xfrm>
            <a:off x="2016603" y="-193076"/>
            <a:ext cx="179639" cy="229868"/>
          </a:xfrm>
          <a:custGeom>
            <a:avLst/>
            <a:gdLst/>
            <a:ahLst/>
            <a:cxnLst/>
            <a:rect l="l" t="t" r="r" b="b"/>
            <a:pathLst>
              <a:path w="1756" h="2247" extrusionOk="0">
                <a:moveTo>
                  <a:pt x="865" y="0"/>
                </a:moveTo>
                <a:cubicBezTo>
                  <a:pt x="812" y="0"/>
                  <a:pt x="759" y="14"/>
                  <a:pt x="705" y="27"/>
                </a:cubicBezTo>
                <a:cubicBezTo>
                  <a:pt x="586" y="40"/>
                  <a:pt x="466" y="93"/>
                  <a:pt x="373" y="173"/>
                </a:cubicBezTo>
                <a:cubicBezTo>
                  <a:pt x="346" y="186"/>
                  <a:pt x="320" y="213"/>
                  <a:pt x="293" y="240"/>
                </a:cubicBezTo>
                <a:lnTo>
                  <a:pt x="253" y="266"/>
                </a:lnTo>
                <a:cubicBezTo>
                  <a:pt x="227" y="293"/>
                  <a:pt x="200" y="333"/>
                  <a:pt x="174" y="359"/>
                </a:cubicBezTo>
                <a:cubicBezTo>
                  <a:pt x="174" y="373"/>
                  <a:pt x="160" y="386"/>
                  <a:pt x="147" y="399"/>
                </a:cubicBezTo>
                <a:cubicBezTo>
                  <a:pt x="134" y="426"/>
                  <a:pt x="107" y="466"/>
                  <a:pt x="94" y="506"/>
                </a:cubicBezTo>
                <a:cubicBezTo>
                  <a:pt x="94" y="519"/>
                  <a:pt x="81" y="532"/>
                  <a:pt x="67" y="559"/>
                </a:cubicBezTo>
                <a:cubicBezTo>
                  <a:pt x="54" y="585"/>
                  <a:pt x="41" y="612"/>
                  <a:pt x="41" y="652"/>
                </a:cubicBezTo>
                <a:cubicBezTo>
                  <a:pt x="41" y="678"/>
                  <a:pt x="27" y="692"/>
                  <a:pt x="27" y="718"/>
                </a:cubicBezTo>
                <a:cubicBezTo>
                  <a:pt x="14" y="758"/>
                  <a:pt x="14" y="785"/>
                  <a:pt x="14" y="825"/>
                </a:cubicBezTo>
                <a:lnTo>
                  <a:pt x="14" y="878"/>
                </a:lnTo>
                <a:lnTo>
                  <a:pt x="14" y="891"/>
                </a:lnTo>
                <a:cubicBezTo>
                  <a:pt x="14" y="918"/>
                  <a:pt x="14" y="957"/>
                  <a:pt x="27" y="984"/>
                </a:cubicBezTo>
                <a:cubicBezTo>
                  <a:pt x="14" y="1011"/>
                  <a:pt x="14" y="1024"/>
                  <a:pt x="27" y="1051"/>
                </a:cubicBezTo>
                <a:cubicBezTo>
                  <a:pt x="14" y="1104"/>
                  <a:pt x="1" y="1157"/>
                  <a:pt x="1" y="1210"/>
                </a:cubicBezTo>
                <a:cubicBezTo>
                  <a:pt x="1" y="1237"/>
                  <a:pt x="14" y="1277"/>
                  <a:pt x="14" y="1303"/>
                </a:cubicBezTo>
                <a:cubicBezTo>
                  <a:pt x="14" y="1330"/>
                  <a:pt x="1" y="1356"/>
                  <a:pt x="1" y="1383"/>
                </a:cubicBezTo>
                <a:cubicBezTo>
                  <a:pt x="1" y="1861"/>
                  <a:pt x="400" y="2247"/>
                  <a:pt x="878" y="2247"/>
                </a:cubicBezTo>
                <a:cubicBezTo>
                  <a:pt x="1357" y="2247"/>
                  <a:pt x="1756" y="1861"/>
                  <a:pt x="1756" y="1370"/>
                </a:cubicBezTo>
                <a:cubicBezTo>
                  <a:pt x="1756" y="1343"/>
                  <a:pt x="1756" y="1316"/>
                  <a:pt x="1756" y="1290"/>
                </a:cubicBezTo>
                <a:cubicBezTo>
                  <a:pt x="1756" y="1263"/>
                  <a:pt x="1756" y="1237"/>
                  <a:pt x="1756" y="1210"/>
                </a:cubicBezTo>
                <a:cubicBezTo>
                  <a:pt x="1756" y="1157"/>
                  <a:pt x="1742" y="1090"/>
                  <a:pt x="1742" y="1037"/>
                </a:cubicBezTo>
                <a:cubicBezTo>
                  <a:pt x="1742" y="984"/>
                  <a:pt x="1756" y="931"/>
                  <a:pt x="1756" y="878"/>
                </a:cubicBezTo>
                <a:cubicBezTo>
                  <a:pt x="1756" y="825"/>
                  <a:pt x="1756" y="771"/>
                  <a:pt x="1742" y="731"/>
                </a:cubicBezTo>
                <a:cubicBezTo>
                  <a:pt x="1689" y="412"/>
                  <a:pt x="1450" y="147"/>
                  <a:pt x="1144" y="40"/>
                </a:cubicBezTo>
                <a:lnTo>
                  <a:pt x="1131" y="40"/>
                </a:lnTo>
                <a:lnTo>
                  <a:pt x="1091" y="27"/>
                </a:lnTo>
                <a:lnTo>
                  <a:pt x="1038" y="27"/>
                </a:lnTo>
                <a:cubicBezTo>
                  <a:pt x="998" y="14"/>
                  <a:pt x="945" y="0"/>
                  <a:pt x="891" y="0"/>
                </a:cubicBezTo>
                <a:close/>
              </a:path>
            </a:pathLst>
          </a:custGeom>
          <a:solidFill>
            <a:srgbClr val="162F4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1" name="Google Shape;1731;p35"/>
          <p:cNvSpPr/>
          <p:nvPr/>
        </p:nvSpPr>
        <p:spPr>
          <a:xfrm>
            <a:off x="488167" y="112897"/>
            <a:ext cx="520912" cy="953334"/>
          </a:xfrm>
          <a:custGeom>
            <a:avLst/>
            <a:gdLst/>
            <a:ahLst/>
            <a:cxnLst/>
            <a:rect l="l" t="t" r="r" b="b"/>
            <a:pathLst>
              <a:path w="5092" h="9319" extrusionOk="0">
                <a:moveTo>
                  <a:pt x="2380" y="107"/>
                </a:moveTo>
                <a:cubicBezTo>
                  <a:pt x="2313" y="80"/>
                  <a:pt x="2247" y="67"/>
                  <a:pt x="2180" y="53"/>
                </a:cubicBezTo>
                <a:lnTo>
                  <a:pt x="2180" y="53"/>
                </a:lnTo>
                <a:cubicBezTo>
                  <a:pt x="1875" y="0"/>
                  <a:pt x="1542" y="14"/>
                  <a:pt x="1237" y="120"/>
                </a:cubicBezTo>
                <a:lnTo>
                  <a:pt x="1237" y="120"/>
                </a:lnTo>
                <a:lnTo>
                  <a:pt x="1130" y="147"/>
                </a:lnTo>
                <a:lnTo>
                  <a:pt x="1104" y="160"/>
                </a:lnTo>
                <a:lnTo>
                  <a:pt x="1011" y="200"/>
                </a:lnTo>
                <a:lnTo>
                  <a:pt x="971" y="226"/>
                </a:lnTo>
                <a:lnTo>
                  <a:pt x="878" y="253"/>
                </a:lnTo>
                <a:lnTo>
                  <a:pt x="838" y="279"/>
                </a:lnTo>
                <a:lnTo>
                  <a:pt x="758" y="319"/>
                </a:lnTo>
                <a:lnTo>
                  <a:pt x="705" y="359"/>
                </a:lnTo>
                <a:lnTo>
                  <a:pt x="652" y="399"/>
                </a:lnTo>
                <a:lnTo>
                  <a:pt x="585" y="439"/>
                </a:lnTo>
                <a:lnTo>
                  <a:pt x="532" y="479"/>
                </a:lnTo>
                <a:lnTo>
                  <a:pt x="479" y="532"/>
                </a:lnTo>
                <a:lnTo>
                  <a:pt x="439" y="572"/>
                </a:lnTo>
                <a:lnTo>
                  <a:pt x="373" y="625"/>
                </a:lnTo>
                <a:lnTo>
                  <a:pt x="333" y="665"/>
                </a:lnTo>
                <a:cubicBezTo>
                  <a:pt x="306" y="692"/>
                  <a:pt x="279" y="731"/>
                  <a:pt x="253" y="771"/>
                </a:cubicBezTo>
                <a:cubicBezTo>
                  <a:pt x="226" y="798"/>
                  <a:pt x="213" y="824"/>
                  <a:pt x="186" y="864"/>
                </a:cubicBezTo>
                <a:lnTo>
                  <a:pt x="173" y="891"/>
                </a:lnTo>
                <a:cubicBezTo>
                  <a:pt x="160" y="931"/>
                  <a:pt x="147" y="957"/>
                  <a:pt x="133" y="984"/>
                </a:cubicBezTo>
                <a:lnTo>
                  <a:pt x="120" y="1011"/>
                </a:lnTo>
                <a:cubicBezTo>
                  <a:pt x="107" y="1050"/>
                  <a:pt x="93" y="1077"/>
                  <a:pt x="93" y="1117"/>
                </a:cubicBezTo>
                <a:lnTo>
                  <a:pt x="93" y="1144"/>
                </a:lnTo>
                <a:cubicBezTo>
                  <a:pt x="93" y="1157"/>
                  <a:pt x="80" y="1210"/>
                  <a:pt x="67" y="1237"/>
                </a:cubicBezTo>
                <a:cubicBezTo>
                  <a:pt x="67" y="1250"/>
                  <a:pt x="67" y="1263"/>
                  <a:pt x="67" y="1263"/>
                </a:cubicBezTo>
                <a:cubicBezTo>
                  <a:pt x="67" y="1303"/>
                  <a:pt x="53" y="1343"/>
                  <a:pt x="53" y="1383"/>
                </a:cubicBezTo>
                <a:lnTo>
                  <a:pt x="53" y="1383"/>
                </a:lnTo>
                <a:lnTo>
                  <a:pt x="53" y="1489"/>
                </a:lnTo>
                <a:cubicBezTo>
                  <a:pt x="53" y="1489"/>
                  <a:pt x="53" y="1502"/>
                  <a:pt x="53" y="1516"/>
                </a:cubicBezTo>
                <a:lnTo>
                  <a:pt x="53" y="1609"/>
                </a:lnTo>
                <a:lnTo>
                  <a:pt x="53" y="1609"/>
                </a:lnTo>
                <a:lnTo>
                  <a:pt x="53" y="1689"/>
                </a:lnTo>
                <a:lnTo>
                  <a:pt x="53" y="1689"/>
                </a:lnTo>
                <a:cubicBezTo>
                  <a:pt x="53" y="1742"/>
                  <a:pt x="53" y="1795"/>
                  <a:pt x="67" y="1848"/>
                </a:cubicBezTo>
                <a:lnTo>
                  <a:pt x="67" y="1848"/>
                </a:lnTo>
                <a:cubicBezTo>
                  <a:pt x="53" y="1954"/>
                  <a:pt x="53" y="2074"/>
                  <a:pt x="53" y="2194"/>
                </a:cubicBezTo>
                <a:lnTo>
                  <a:pt x="53" y="2180"/>
                </a:lnTo>
                <a:cubicBezTo>
                  <a:pt x="53" y="2287"/>
                  <a:pt x="53" y="2406"/>
                  <a:pt x="67" y="2513"/>
                </a:cubicBezTo>
                <a:lnTo>
                  <a:pt x="67" y="8043"/>
                </a:lnTo>
                <a:lnTo>
                  <a:pt x="67" y="8043"/>
                </a:lnTo>
                <a:lnTo>
                  <a:pt x="67" y="8548"/>
                </a:lnTo>
                <a:lnTo>
                  <a:pt x="67" y="8601"/>
                </a:lnTo>
                <a:lnTo>
                  <a:pt x="67" y="8548"/>
                </a:lnTo>
                <a:lnTo>
                  <a:pt x="67" y="8721"/>
                </a:lnTo>
                <a:cubicBezTo>
                  <a:pt x="67" y="9252"/>
                  <a:pt x="718" y="9319"/>
                  <a:pt x="1848" y="9279"/>
                </a:cubicBezTo>
                <a:cubicBezTo>
                  <a:pt x="4520" y="9186"/>
                  <a:pt x="4919" y="5956"/>
                  <a:pt x="4919" y="5956"/>
                </a:cubicBezTo>
                <a:cubicBezTo>
                  <a:pt x="4972" y="5570"/>
                  <a:pt x="4985" y="5198"/>
                  <a:pt x="4985" y="4812"/>
                </a:cubicBezTo>
                <a:lnTo>
                  <a:pt x="4985" y="4812"/>
                </a:lnTo>
                <a:lnTo>
                  <a:pt x="4985" y="4547"/>
                </a:lnTo>
                <a:cubicBezTo>
                  <a:pt x="5092" y="904"/>
                  <a:pt x="2380" y="107"/>
                  <a:pt x="2380" y="107"/>
                </a:cubicBezTo>
                <a:close/>
                <a:moveTo>
                  <a:pt x="3576" y="4945"/>
                </a:moveTo>
                <a:cubicBezTo>
                  <a:pt x="3563" y="5131"/>
                  <a:pt x="3536" y="5318"/>
                  <a:pt x="3510" y="5504"/>
                </a:cubicBezTo>
                <a:lnTo>
                  <a:pt x="3510" y="5517"/>
                </a:lnTo>
                <a:cubicBezTo>
                  <a:pt x="3496" y="5597"/>
                  <a:pt x="3470" y="5676"/>
                  <a:pt x="3457" y="5756"/>
                </a:cubicBezTo>
                <a:cubicBezTo>
                  <a:pt x="3457" y="5756"/>
                  <a:pt x="3457" y="5770"/>
                  <a:pt x="3457" y="5783"/>
                </a:cubicBezTo>
                <a:cubicBezTo>
                  <a:pt x="3417" y="5942"/>
                  <a:pt x="3377" y="6102"/>
                  <a:pt x="3310" y="6261"/>
                </a:cubicBezTo>
                <a:cubicBezTo>
                  <a:pt x="3310" y="6275"/>
                  <a:pt x="3310" y="6288"/>
                  <a:pt x="3297" y="6301"/>
                </a:cubicBezTo>
                <a:cubicBezTo>
                  <a:pt x="3284" y="6368"/>
                  <a:pt x="3257" y="6434"/>
                  <a:pt x="3231" y="6487"/>
                </a:cubicBezTo>
                <a:cubicBezTo>
                  <a:pt x="3231" y="6501"/>
                  <a:pt x="3217" y="6527"/>
                  <a:pt x="3204" y="6541"/>
                </a:cubicBezTo>
                <a:cubicBezTo>
                  <a:pt x="3151" y="6673"/>
                  <a:pt x="3084" y="6806"/>
                  <a:pt x="3005" y="6939"/>
                </a:cubicBezTo>
                <a:lnTo>
                  <a:pt x="2978" y="6979"/>
                </a:lnTo>
                <a:cubicBezTo>
                  <a:pt x="2951" y="7019"/>
                  <a:pt x="2912" y="7072"/>
                  <a:pt x="2885" y="7112"/>
                </a:cubicBezTo>
                <a:lnTo>
                  <a:pt x="2845" y="7152"/>
                </a:lnTo>
                <a:cubicBezTo>
                  <a:pt x="2818" y="7205"/>
                  <a:pt x="2765" y="7258"/>
                  <a:pt x="2725" y="7312"/>
                </a:cubicBezTo>
                <a:lnTo>
                  <a:pt x="2725" y="7312"/>
                </a:lnTo>
                <a:cubicBezTo>
                  <a:pt x="2686" y="7351"/>
                  <a:pt x="2632" y="7405"/>
                  <a:pt x="2579" y="7444"/>
                </a:cubicBezTo>
                <a:lnTo>
                  <a:pt x="2539" y="7484"/>
                </a:lnTo>
                <a:cubicBezTo>
                  <a:pt x="2513" y="7511"/>
                  <a:pt x="2473" y="7538"/>
                  <a:pt x="2433" y="7564"/>
                </a:cubicBezTo>
                <a:cubicBezTo>
                  <a:pt x="2420" y="7577"/>
                  <a:pt x="2406" y="7591"/>
                  <a:pt x="2380" y="7604"/>
                </a:cubicBezTo>
                <a:cubicBezTo>
                  <a:pt x="2327" y="7631"/>
                  <a:pt x="2273" y="7670"/>
                  <a:pt x="2220" y="7697"/>
                </a:cubicBezTo>
                <a:lnTo>
                  <a:pt x="2141" y="7737"/>
                </a:lnTo>
                <a:lnTo>
                  <a:pt x="2127" y="7737"/>
                </a:lnTo>
                <a:lnTo>
                  <a:pt x="2047" y="7777"/>
                </a:lnTo>
                <a:lnTo>
                  <a:pt x="2034" y="7777"/>
                </a:lnTo>
                <a:lnTo>
                  <a:pt x="1941" y="7817"/>
                </a:lnTo>
                <a:lnTo>
                  <a:pt x="1941" y="7817"/>
                </a:lnTo>
                <a:cubicBezTo>
                  <a:pt x="1901" y="7830"/>
                  <a:pt x="1875" y="7843"/>
                  <a:pt x="1848" y="7843"/>
                </a:cubicBezTo>
                <a:lnTo>
                  <a:pt x="1821" y="7843"/>
                </a:lnTo>
                <a:cubicBezTo>
                  <a:pt x="1795" y="7857"/>
                  <a:pt x="1768" y="7857"/>
                  <a:pt x="1742" y="7870"/>
                </a:cubicBezTo>
                <a:lnTo>
                  <a:pt x="1728" y="7870"/>
                </a:lnTo>
                <a:cubicBezTo>
                  <a:pt x="1702" y="7870"/>
                  <a:pt x="1662" y="7870"/>
                  <a:pt x="1635" y="7870"/>
                </a:cubicBezTo>
                <a:lnTo>
                  <a:pt x="1622" y="7870"/>
                </a:lnTo>
                <a:cubicBezTo>
                  <a:pt x="1595" y="7857"/>
                  <a:pt x="1569" y="7857"/>
                  <a:pt x="1542" y="7843"/>
                </a:cubicBezTo>
                <a:lnTo>
                  <a:pt x="1529" y="7843"/>
                </a:lnTo>
                <a:cubicBezTo>
                  <a:pt x="1502" y="7843"/>
                  <a:pt x="1476" y="7830"/>
                  <a:pt x="1449" y="7817"/>
                </a:cubicBezTo>
                <a:cubicBezTo>
                  <a:pt x="1356" y="7737"/>
                  <a:pt x="1303" y="7591"/>
                  <a:pt x="1303" y="7325"/>
                </a:cubicBezTo>
                <a:cubicBezTo>
                  <a:pt x="1303" y="7325"/>
                  <a:pt x="1276" y="5357"/>
                  <a:pt x="1263" y="3842"/>
                </a:cubicBezTo>
                <a:cubicBezTo>
                  <a:pt x="1263" y="3483"/>
                  <a:pt x="1263" y="3124"/>
                  <a:pt x="1303" y="2765"/>
                </a:cubicBezTo>
                <a:lnTo>
                  <a:pt x="1303" y="2606"/>
                </a:lnTo>
                <a:lnTo>
                  <a:pt x="1303" y="2606"/>
                </a:lnTo>
                <a:lnTo>
                  <a:pt x="1303" y="2579"/>
                </a:lnTo>
                <a:cubicBezTo>
                  <a:pt x="1303" y="2300"/>
                  <a:pt x="1330" y="1821"/>
                  <a:pt x="1502" y="1595"/>
                </a:cubicBezTo>
                <a:cubicBezTo>
                  <a:pt x="1502" y="1595"/>
                  <a:pt x="2313" y="918"/>
                  <a:pt x="3124" y="2632"/>
                </a:cubicBezTo>
                <a:cubicBezTo>
                  <a:pt x="3417" y="3284"/>
                  <a:pt x="3576" y="3988"/>
                  <a:pt x="3589" y="4693"/>
                </a:cubicBezTo>
                <a:cubicBezTo>
                  <a:pt x="3589" y="4773"/>
                  <a:pt x="3589" y="4866"/>
                  <a:pt x="3576" y="4945"/>
                </a:cubicBezTo>
                <a:cubicBezTo>
                  <a:pt x="3576" y="4945"/>
                  <a:pt x="3576" y="4945"/>
                  <a:pt x="3576" y="4945"/>
                </a:cubicBezTo>
                <a:close/>
                <a:moveTo>
                  <a:pt x="1303" y="2513"/>
                </a:moveTo>
                <a:close/>
                <a:moveTo>
                  <a:pt x="1276" y="3656"/>
                </a:moveTo>
                <a:close/>
                <a:moveTo>
                  <a:pt x="1276" y="3483"/>
                </a:moveTo>
                <a:lnTo>
                  <a:pt x="1276" y="3403"/>
                </a:lnTo>
                <a:cubicBezTo>
                  <a:pt x="1276" y="3430"/>
                  <a:pt x="1276" y="3457"/>
                  <a:pt x="1276" y="3496"/>
                </a:cubicBezTo>
                <a:close/>
                <a:moveTo>
                  <a:pt x="1276" y="3324"/>
                </a:moveTo>
                <a:lnTo>
                  <a:pt x="1276" y="3191"/>
                </a:lnTo>
                <a:cubicBezTo>
                  <a:pt x="1276" y="3244"/>
                  <a:pt x="1276" y="3284"/>
                  <a:pt x="1276" y="3337"/>
                </a:cubicBezTo>
                <a:close/>
                <a:moveTo>
                  <a:pt x="1276" y="3138"/>
                </a:moveTo>
                <a:lnTo>
                  <a:pt x="1276" y="3058"/>
                </a:lnTo>
                <a:cubicBezTo>
                  <a:pt x="1290" y="3098"/>
                  <a:pt x="1290" y="3111"/>
                  <a:pt x="1276" y="3138"/>
                </a:cubicBezTo>
                <a:close/>
                <a:moveTo>
                  <a:pt x="1276" y="3018"/>
                </a:moveTo>
                <a:lnTo>
                  <a:pt x="1276" y="2898"/>
                </a:lnTo>
                <a:cubicBezTo>
                  <a:pt x="1290" y="2938"/>
                  <a:pt x="1290" y="2978"/>
                  <a:pt x="1290" y="3018"/>
                </a:cubicBezTo>
                <a:close/>
                <a:moveTo>
                  <a:pt x="1276" y="2858"/>
                </a:moveTo>
                <a:lnTo>
                  <a:pt x="1276" y="2805"/>
                </a:lnTo>
                <a:cubicBezTo>
                  <a:pt x="1290" y="2832"/>
                  <a:pt x="1290" y="2845"/>
                  <a:pt x="1290" y="2872"/>
                </a:cubicBezTo>
                <a:close/>
                <a:moveTo>
                  <a:pt x="1276" y="2779"/>
                </a:moveTo>
                <a:lnTo>
                  <a:pt x="1276" y="2699"/>
                </a:lnTo>
                <a:cubicBezTo>
                  <a:pt x="1290" y="2725"/>
                  <a:pt x="1290" y="2752"/>
                  <a:pt x="1290" y="2779"/>
                </a:cubicBezTo>
                <a:close/>
                <a:moveTo>
                  <a:pt x="1276" y="2672"/>
                </a:moveTo>
                <a:lnTo>
                  <a:pt x="1276" y="2646"/>
                </a:lnTo>
                <a:cubicBezTo>
                  <a:pt x="1276" y="2632"/>
                  <a:pt x="1290" y="2659"/>
                  <a:pt x="1290" y="2672"/>
                </a:cubicBezTo>
                <a:close/>
                <a:moveTo>
                  <a:pt x="1276" y="2632"/>
                </a:moveTo>
                <a:lnTo>
                  <a:pt x="1276" y="2606"/>
                </a:lnTo>
                <a:cubicBezTo>
                  <a:pt x="1276" y="2606"/>
                  <a:pt x="1290" y="2619"/>
                  <a:pt x="1290" y="2632"/>
                </a:cubicBezTo>
                <a:close/>
                <a:moveTo>
                  <a:pt x="1276" y="2553"/>
                </a:moveTo>
                <a:close/>
                <a:moveTo>
                  <a:pt x="1276" y="2460"/>
                </a:moveTo>
                <a:close/>
                <a:moveTo>
                  <a:pt x="1290" y="2127"/>
                </a:moveTo>
                <a:cubicBezTo>
                  <a:pt x="1290" y="2114"/>
                  <a:pt x="1290" y="2114"/>
                  <a:pt x="1290" y="2114"/>
                </a:cubicBezTo>
                <a:cubicBezTo>
                  <a:pt x="1290" y="2127"/>
                  <a:pt x="1303" y="2127"/>
                  <a:pt x="1316" y="2127"/>
                </a:cubicBezTo>
                <a:close/>
                <a:moveTo>
                  <a:pt x="1290" y="2034"/>
                </a:moveTo>
                <a:lnTo>
                  <a:pt x="1290" y="2008"/>
                </a:lnTo>
                <a:cubicBezTo>
                  <a:pt x="1290" y="2008"/>
                  <a:pt x="1330" y="2034"/>
                  <a:pt x="1330" y="2034"/>
                </a:cubicBezTo>
                <a:close/>
                <a:moveTo>
                  <a:pt x="1303" y="1941"/>
                </a:moveTo>
                <a:cubicBezTo>
                  <a:pt x="1303" y="1928"/>
                  <a:pt x="1303" y="1915"/>
                  <a:pt x="1303" y="1915"/>
                </a:cubicBezTo>
                <a:cubicBezTo>
                  <a:pt x="1316" y="1915"/>
                  <a:pt x="1330" y="1928"/>
                  <a:pt x="1330" y="1941"/>
                </a:cubicBezTo>
                <a:close/>
                <a:moveTo>
                  <a:pt x="1316" y="1848"/>
                </a:moveTo>
                <a:lnTo>
                  <a:pt x="1316" y="1808"/>
                </a:lnTo>
                <a:close/>
                <a:moveTo>
                  <a:pt x="1343" y="1755"/>
                </a:moveTo>
                <a:lnTo>
                  <a:pt x="1343" y="1715"/>
                </a:lnTo>
                <a:cubicBezTo>
                  <a:pt x="1343" y="1715"/>
                  <a:pt x="1370" y="1755"/>
                  <a:pt x="1370" y="1755"/>
                </a:cubicBezTo>
                <a:close/>
                <a:moveTo>
                  <a:pt x="1356" y="1662"/>
                </a:moveTo>
                <a:lnTo>
                  <a:pt x="1370" y="1635"/>
                </a:lnTo>
                <a:close/>
                <a:moveTo>
                  <a:pt x="1383" y="1582"/>
                </a:moveTo>
                <a:lnTo>
                  <a:pt x="1396" y="1556"/>
                </a:lnTo>
                <a:close/>
                <a:moveTo>
                  <a:pt x="1423" y="1502"/>
                </a:moveTo>
                <a:cubicBezTo>
                  <a:pt x="1423" y="1489"/>
                  <a:pt x="1423" y="1489"/>
                  <a:pt x="1436" y="1476"/>
                </a:cubicBezTo>
                <a:cubicBezTo>
                  <a:pt x="1436" y="1489"/>
                  <a:pt x="1449" y="1502"/>
                  <a:pt x="1449" y="1516"/>
                </a:cubicBezTo>
                <a:close/>
                <a:moveTo>
                  <a:pt x="3098" y="2460"/>
                </a:moveTo>
                <a:cubicBezTo>
                  <a:pt x="3137" y="2539"/>
                  <a:pt x="3164" y="2632"/>
                  <a:pt x="3204" y="2699"/>
                </a:cubicBezTo>
                <a:cubicBezTo>
                  <a:pt x="3204" y="2632"/>
                  <a:pt x="3164" y="2539"/>
                  <a:pt x="3124" y="2473"/>
                </a:cubicBezTo>
                <a:close/>
                <a:moveTo>
                  <a:pt x="3231" y="2765"/>
                </a:moveTo>
                <a:cubicBezTo>
                  <a:pt x="3257" y="2845"/>
                  <a:pt x="3284" y="2925"/>
                  <a:pt x="3310" y="3018"/>
                </a:cubicBezTo>
                <a:cubicBezTo>
                  <a:pt x="3310" y="2938"/>
                  <a:pt x="3284" y="2845"/>
                  <a:pt x="3257" y="2765"/>
                </a:cubicBezTo>
                <a:close/>
                <a:moveTo>
                  <a:pt x="3324" y="3031"/>
                </a:moveTo>
                <a:cubicBezTo>
                  <a:pt x="3350" y="3111"/>
                  <a:pt x="3363" y="3191"/>
                  <a:pt x="3390" y="3297"/>
                </a:cubicBezTo>
                <a:cubicBezTo>
                  <a:pt x="3403" y="3204"/>
                  <a:pt x="3377" y="3124"/>
                  <a:pt x="3350" y="3031"/>
                </a:cubicBezTo>
                <a:close/>
                <a:moveTo>
                  <a:pt x="3403" y="3337"/>
                </a:moveTo>
                <a:cubicBezTo>
                  <a:pt x="3430" y="3430"/>
                  <a:pt x="3443" y="3536"/>
                  <a:pt x="3470" y="3629"/>
                </a:cubicBezTo>
                <a:cubicBezTo>
                  <a:pt x="3483" y="3536"/>
                  <a:pt x="3457" y="3443"/>
                  <a:pt x="3430" y="3350"/>
                </a:cubicBezTo>
                <a:close/>
                <a:moveTo>
                  <a:pt x="3470" y="3643"/>
                </a:moveTo>
                <a:cubicBezTo>
                  <a:pt x="3483" y="3736"/>
                  <a:pt x="3496" y="3829"/>
                  <a:pt x="3510" y="3935"/>
                </a:cubicBezTo>
                <a:cubicBezTo>
                  <a:pt x="3536" y="3842"/>
                  <a:pt x="3510" y="3749"/>
                  <a:pt x="3496" y="3643"/>
                </a:cubicBezTo>
                <a:close/>
                <a:moveTo>
                  <a:pt x="3523" y="3975"/>
                </a:moveTo>
                <a:cubicBezTo>
                  <a:pt x="3536" y="4081"/>
                  <a:pt x="3550" y="4174"/>
                  <a:pt x="3550" y="4281"/>
                </a:cubicBezTo>
                <a:cubicBezTo>
                  <a:pt x="3576" y="4174"/>
                  <a:pt x="3563" y="4068"/>
                  <a:pt x="3550" y="3975"/>
                </a:cubicBezTo>
                <a:close/>
                <a:moveTo>
                  <a:pt x="3550" y="4294"/>
                </a:moveTo>
                <a:cubicBezTo>
                  <a:pt x="3550" y="4387"/>
                  <a:pt x="3563" y="4493"/>
                  <a:pt x="3576" y="4586"/>
                </a:cubicBezTo>
                <a:lnTo>
                  <a:pt x="3576" y="4586"/>
                </a:lnTo>
                <a:cubicBezTo>
                  <a:pt x="3603" y="4493"/>
                  <a:pt x="3589" y="4387"/>
                  <a:pt x="3589" y="4281"/>
                </a:cubicBezTo>
                <a:close/>
                <a:moveTo>
                  <a:pt x="386" y="9026"/>
                </a:moveTo>
                <a:lnTo>
                  <a:pt x="373" y="9026"/>
                </a:lnTo>
                <a:close/>
                <a:moveTo>
                  <a:pt x="0" y="2273"/>
                </a:moveTo>
                <a:cubicBezTo>
                  <a:pt x="0" y="2260"/>
                  <a:pt x="0" y="2260"/>
                  <a:pt x="0" y="2260"/>
                </a:cubicBezTo>
                <a:cubicBezTo>
                  <a:pt x="14" y="2260"/>
                  <a:pt x="27" y="2260"/>
                  <a:pt x="27" y="2273"/>
                </a:cubicBezTo>
                <a:close/>
                <a:moveTo>
                  <a:pt x="0" y="2340"/>
                </a:moveTo>
                <a:close/>
                <a:moveTo>
                  <a:pt x="0" y="2313"/>
                </a:moveTo>
                <a:cubicBezTo>
                  <a:pt x="0" y="2313"/>
                  <a:pt x="0" y="2313"/>
                  <a:pt x="0" y="2300"/>
                </a:cubicBezTo>
                <a:cubicBezTo>
                  <a:pt x="0" y="2300"/>
                  <a:pt x="40" y="2313"/>
                  <a:pt x="40" y="2313"/>
                </a:cubicBezTo>
                <a:close/>
                <a:moveTo>
                  <a:pt x="14" y="8681"/>
                </a:moveTo>
                <a:cubicBezTo>
                  <a:pt x="14" y="8667"/>
                  <a:pt x="14" y="8654"/>
                  <a:pt x="14" y="8641"/>
                </a:cubicBezTo>
                <a:cubicBezTo>
                  <a:pt x="27" y="8654"/>
                  <a:pt x="40" y="8667"/>
                  <a:pt x="53" y="8681"/>
                </a:cubicBezTo>
                <a:close/>
                <a:moveTo>
                  <a:pt x="1383" y="9119"/>
                </a:moveTo>
                <a:lnTo>
                  <a:pt x="1782" y="9119"/>
                </a:lnTo>
                <a:close/>
                <a:moveTo>
                  <a:pt x="4932" y="5318"/>
                </a:moveTo>
                <a:lnTo>
                  <a:pt x="4932" y="5185"/>
                </a:lnTo>
                <a:cubicBezTo>
                  <a:pt x="4945" y="5225"/>
                  <a:pt x="4945" y="5278"/>
                  <a:pt x="4932" y="5318"/>
                </a:cubicBezTo>
                <a:close/>
                <a:moveTo>
                  <a:pt x="4879" y="5783"/>
                </a:moveTo>
                <a:cubicBezTo>
                  <a:pt x="4905" y="5676"/>
                  <a:pt x="4905" y="5557"/>
                  <a:pt x="4919" y="5451"/>
                </a:cubicBezTo>
                <a:cubicBezTo>
                  <a:pt x="4905" y="5557"/>
                  <a:pt x="4905" y="5676"/>
                  <a:pt x="4879" y="5783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2" name="Google Shape;1732;p35"/>
          <p:cNvSpPr/>
          <p:nvPr/>
        </p:nvSpPr>
        <p:spPr>
          <a:xfrm>
            <a:off x="2382421" y="-235632"/>
            <a:ext cx="557637" cy="1225759"/>
          </a:xfrm>
          <a:custGeom>
            <a:avLst/>
            <a:gdLst/>
            <a:ahLst/>
            <a:cxnLst/>
            <a:rect l="l" t="t" r="r" b="b"/>
            <a:pathLst>
              <a:path w="5451" h="11982" extrusionOk="0">
                <a:moveTo>
                  <a:pt x="3104" y="640"/>
                </a:moveTo>
                <a:cubicBezTo>
                  <a:pt x="3197" y="640"/>
                  <a:pt x="3293" y="665"/>
                  <a:pt x="3390" y="722"/>
                </a:cubicBezTo>
                <a:cubicBezTo>
                  <a:pt x="3444" y="749"/>
                  <a:pt x="3484" y="789"/>
                  <a:pt x="3537" y="842"/>
                </a:cubicBezTo>
                <a:cubicBezTo>
                  <a:pt x="3696" y="1001"/>
                  <a:pt x="3829" y="1214"/>
                  <a:pt x="3896" y="1440"/>
                </a:cubicBezTo>
                <a:cubicBezTo>
                  <a:pt x="3922" y="1546"/>
                  <a:pt x="3962" y="1639"/>
                  <a:pt x="4015" y="1653"/>
                </a:cubicBezTo>
                <a:cubicBezTo>
                  <a:pt x="3789" y="1852"/>
                  <a:pt x="3749" y="2198"/>
                  <a:pt x="3803" y="2490"/>
                </a:cubicBezTo>
                <a:cubicBezTo>
                  <a:pt x="3829" y="2849"/>
                  <a:pt x="3842" y="3208"/>
                  <a:pt x="3829" y="3567"/>
                </a:cubicBezTo>
                <a:cubicBezTo>
                  <a:pt x="3736" y="3647"/>
                  <a:pt x="3670" y="3726"/>
                  <a:pt x="3603" y="3833"/>
                </a:cubicBezTo>
                <a:lnTo>
                  <a:pt x="3616" y="3833"/>
                </a:lnTo>
                <a:cubicBezTo>
                  <a:pt x="3338" y="4225"/>
                  <a:pt x="3132" y="5076"/>
                  <a:pt x="2539" y="5076"/>
                </a:cubicBezTo>
                <a:cubicBezTo>
                  <a:pt x="2509" y="5076"/>
                  <a:pt x="2478" y="5073"/>
                  <a:pt x="2447" y="5069"/>
                </a:cubicBezTo>
                <a:cubicBezTo>
                  <a:pt x="2247" y="5016"/>
                  <a:pt x="2088" y="4883"/>
                  <a:pt x="1995" y="4697"/>
                </a:cubicBezTo>
                <a:cubicBezTo>
                  <a:pt x="1689" y="4178"/>
                  <a:pt x="1636" y="3527"/>
                  <a:pt x="1662" y="2929"/>
                </a:cubicBezTo>
                <a:cubicBezTo>
                  <a:pt x="1702" y="2424"/>
                  <a:pt x="1862" y="1932"/>
                  <a:pt x="2114" y="1493"/>
                </a:cubicBezTo>
                <a:cubicBezTo>
                  <a:pt x="2300" y="1165"/>
                  <a:pt x="2674" y="640"/>
                  <a:pt x="3104" y="640"/>
                </a:cubicBezTo>
                <a:close/>
                <a:moveTo>
                  <a:pt x="3962" y="6358"/>
                </a:moveTo>
                <a:lnTo>
                  <a:pt x="3962" y="6664"/>
                </a:lnTo>
                <a:cubicBezTo>
                  <a:pt x="3962" y="6864"/>
                  <a:pt x="3962" y="7050"/>
                  <a:pt x="3949" y="7249"/>
                </a:cubicBezTo>
                <a:cubicBezTo>
                  <a:pt x="3922" y="7608"/>
                  <a:pt x="3935" y="7967"/>
                  <a:pt x="3935" y="8312"/>
                </a:cubicBezTo>
                <a:lnTo>
                  <a:pt x="3949" y="8326"/>
                </a:lnTo>
                <a:cubicBezTo>
                  <a:pt x="3949" y="8964"/>
                  <a:pt x="3896" y="9589"/>
                  <a:pt x="3803" y="10227"/>
                </a:cubicBezTo>
                <a:cubicBezTo>
                  <a:pt x="3749" y="10546"/>
                  <a:pt x="3683" y="10945"/>
                  <a:pt x="3523" y="11224"/>
                </a:cubicBezTo>
                <a:cubicBezTo>
                  <a:pt x="3432" y="11366"/>
                  <a:pt x="3278" y="11446"/>
                  <a:pt x="3121" y="11446"/>
                </a:cubicBezTo>
                <a:cubicBezTo>
                  <a:pt x="3073" y="11446"/>
                  <a:pt x="3025" y="11439"/>
                  <a:pt x="2978" y="11423"/>
                </a:cubicBezTo>
                <a:lnTo>
                  <a:pt x="2978" y="11436"/>
                </a:lnTo>
                <a:cubicBezTo>
                  <a:pt x="2912" y="11423"/>
                  <a:pt x="2859" y="11383"/>
                  <a:pt x="2819" y="11343"/>
                </a:cubicBezTo>
                <a:cubicBezTo>
                  <a:pt x="2686" y="11197"/>
                  <a:pt x="2580" y="11024"/>
                  <a:pt x="2513" y="10838"/>
                </a:cubicBezTo>
                <a:cubicBezTo>
                  <a:pt x="2367" y="10466"/>
                  <a:pt x="2314" y="10080"/>
                  <a:pt x="2327" y="9682"/>
                </a:cubicBezTo>
                <a:cubicBezTo>
                  <a:pt x="2340" y="9429"/>
                  <a:pt x="2367" y="9190"/>
                  <a:pt x="2433" y="8951"/>
                </a:cubicBezTo>
                <a:cubicBezTo>
                  <a:pt x="2659" y="8033"/>
                  <a:pt x="3244" y="7196"/>
                  <a:pt x="3842" y="6478"/>
                </a:cubicBezTo>
                <a:lnTo>
                  <a:pt x="3962" y="6358"/>
                </a:lnTo>
                <a:close/>
                <a:moveTo>
                  <a:pt x="2616" y="1"/>
                </a:moveTo>
                <a:cubicBezTo>
                  <a:pt x="2311" y="1"/>
                  <a:pt x="1999" y="81"/>
                  <a:pt x="1742" y="217"/>
                </a:cubicBezTo>
                <a:cubicBezTo>
                  <a:pt x="652" y="709"/>
                  <a:pt x="94" y="2105"/>
                  <a:pt x="41" y="3248"/>
                </a:cubicBezTo>
                <a:cubicBezTo>
                  <a:pt x="1" y="3726"/>
                  <a:pt x="14" y="4218"/>
                  <a:pt x="80" y="4697"/>
                </a:cubicBezTo>
                <a:cubicBezTo>
                  <a:pt x="174" y="5228"/>
                  <a:pt x="439" y="5800"/>
                  <a:pt x="1038" y="5933"/>
                </a:cubicBezTo>
                <a:cubicBezTo>
                  <a:pt x="1195" y="5970"/>
                  <a:pt x="1356" y="5987"/>
                  <a:pt x="1520" y="5987"/>
                </a:cubicBezTo>
                <a:cubicBezTo>
                  <a:pt x="1646" y="5987"/>
                  <a:pt x="1774" y="5977"/>
                  <a:pt x="1902" y="5960"/>
                </a:cubicBezTo>
                <a:cubicBezTo>
                  <a:pt x="2247" y="5893"/>
                  <a:pt x="2752" y="5720"/>
                  <a:pt x="2992" y="5481"/>
                </a:cubicBezTo>
                <a:cubicBezTo>
                  <a:pt x="3071" y="5401"/>
                  <a:pt x="3164" y="5322"/>
                  <a:pt x="3258" y="5255"/>
                </a:cubicBezTo>
                <a:cubicBezTo>
                  <a:pt x="3497" y="5042"/>
                  <a:pt x="3709" y="4790"/>
                  <a:pt x="3856" y="4511"/>
                </a:cubicBezTo>
                <a:lnTo>
                  <a:pt x="3856" y="4683"/>
                </a:lnTo>
                <a:cubicBezTo>
                  <a:pt x="3856" y="4923"/>
                  <a:pt x="3882" y="5175"/>
                  <a:pt x="3909" y="5415"/>
                </a:cubicBezTo>
                <a:lnTo>
                  <a:pt x="3882" y="5415"/>
                </a:lnTo>
                <a:cubicBezTo>
                  <a:pt x="3590" y="5614"/>
                  <a:pt x="3324" y="5867"/>
                  <a:pt x="3098" y="6132"/>
                </a:cubicBezTo>
                <a:cubicBezTo>
                  <a:pt x="1995" y="7329"/>
                  <a:pt x="612" y="8951"/>
                  <a:pt x="1210" y="10692"/>
                </a:cubicBezTo>
                <a:cubicBezTo>
                  <a:pt x="1357" y="11144"/>
                  <a:pt x="1662" y="11529"/>
                  <a:pt x="2074" y="11769"/>
                </a:cubicBezTo>
                <a:cubicBezTo>
                  <a:pt x="2354" y="11902"/>
                  <a:pt x="2659" y="11981"/>
                  <a:pt x="2978" y="11981"/>
                </a:cubicBezTo>
                <a:lnTo>
                  <a:pt x="3071" y="11981"/>
                </a:lnTo>
                <a:cubicBezTo>
                  <a:pt x="3204" y="11968"/>
                  <a:pt x="3337" y="11955"/>
                  <a:pt x="3470" y="11902"/>
                </a:cubicBezTo>
                <a:cubicBezTo>
                  <a:pt x="4055" y="11689"/>
                  <a:pt x="4520" y="11210"/>
                  <a:pt x="4720" y="10612"/>
                </a:cubicBezTo>
                <a:cubicBezTo>
                  <a:pt x="4826" y="10360"/>
                  <a:pt x="4866" y="10134"/>
                  <a:pt x="4972" y="9801"/>
                </a:cubicBezTo>
                <a:cubicBezTo>
                  <a:pt x="5119" y="9270"/>
                  <a:pt x="5225" y="8738"/>
                  <a:pt x="5278" y="8193"/>
                </a:cubicBezTo>
                <a:cubicBezTo>
                  <a:pt x="5305" y="7821"/>
                  <a:pt x="5318" y="7448"/>
                  <a:pt x="5318" y="7076"/>
                </a:cubicBezTo>
                <a:cubicBezTo>
                  <a:pt x="5305" y="6704"/>
                  <a:pt x="5305" y="6345"/>
                  <a:pt x="5318" y="5973"/>
                </a:cubicBezTo>
                <a:cubicBezTo>
                  <a:pt x="5358" y="5694"/>
                  <a:pt x="5384" y="5415"/>
                  <a:pt x="5384" y="5122"/>
                </a:cubicBezTo>
                <a:cubicBezTo>
                  <a:pt x="5384" y="4551"/>
                  <a:pt x="5398" y="4006"/>
                  <a:pt x="5398" y="3434"/>
                </a:cubicBezTo>
                <a:cubicBezTo>
                  <a:pt x="5411" y="3141"/>
                  <a:pt x="5384" y="2862"/>
                  <a:pt x="5384" y="2583"/>
                </a:cubicBezTo>
                <a:cubicBezTo>
                  <a:pt x="5384" y="2331"/>
                  <a:pt x="5451" y="2118"/>
                  <a:pt x="5305" y="1905"/>
                </a:cubicBezTo>
                <a:cubicBezTo>
                  <a:pt x="5114" y="1645"/>
                  <a:pt x="4819" y="1498"/>
                  <a:pt x="4514" y="1498"/>
                </a:cubicBezTo>
                <a:cubicBezTo>
                  <a:pt x="4414" y="1498"/>
                  <a:pt x="4313" y="1513"/>
                  <a:pt x="4215" y="1546"/>
                </a:cubicBezTo>
                <a:cubicBezTo>
                  <a:pt x="4441" y="1294"/>
                  <a:pt x="4175" y="1001"/>
                  <a:pt x="4002" y="815"/>
                </a:cubicBezTo>
                <a:cubicBezTo>
                  <a:pt x="3803" y="549"/>
                  <a:pt x="3550" y="323"/>
                  <a:pt x="3271" y="151"/>
                </a:cubicBezTo>
                <a:cubicBezTo>
                  <a:pt x="3076" y="47"/>
                  <a:pt x="2848" y="1"/>
                  <a:pt x="2616" y="1"/>
                </a:cubicBezTo>
                <a:close/>
              </a:path>
            </a:pathLst>
          </a:custGeom>
          <a:solidFill>
            <a:srgbClr val="D285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3" name="Google Shape;1733;p35"/>
          <p:cNvSpPr/>
          <p:nvPr/>
        </p:nvSpPr>
        <p:spPr>
          <a:xfrm>
            <a:off x="481313" y="97450"/>
            <a:ext cx="564491" cy="880087"/>
          </a:xfrm>
          <a:custGeom>
            <a:avLst/>
            <a:gdLst/>
            <a:ahLst/>
            <a:cxnLst/>
            <a:rect l="l" t="t" r="r" b="b"/>
            <a:pathLst>
              <a:path w="5518" h="8603" extrusionOk="0">
                <a:moveTo>
                  <a:pt x="1974" y="777"/>
                </a:moveTo>
                <a:cubicBezTo>
                  <a:pt x="2286" y="777"/>
                  <a:pt x="2738" y="988"/>
                  <a:pt x="3191" y="1946"/>
                </a:cubicBezTo>
                <a:cubicBezTo>
                  <a:pt x="4055" y="3767"/>
                  <a:pt x="3763" y="6944"/>
                  <a:pt x="2287" y="7675"/>
                </a:cubicBezTo>
                <a:cubicBezTo>
                  <a:pt x="2133" y="7752"/>
                  <a:pt x="1914" y="7860"/>
                  <a:pt x="1729" y="7860"/>
                </a:cubicBezTo>
                <a:cubicBezTo>
                  <a:pt x="1530" y="7860"/>
                  <a:pt x="1370" y="7736"/>
                  <a:pt x="1370" y="7316"/>
                </a:cubicBezTo>
                <a:cubicBezTo>
                  <a:pt x="1370" y="7316"/>
                  <a:pt x="1304" y="2145"/>
                  <a:pt x="1370" y="2066"/>
                </a:cubicBezTo>
                <a:cubicBezTo>
                  <a:pt x="1370" y="2066"/>
                  <a:pt x="1343" y="1215"/>
                  <a:pt x="1569" y="909"/>
                </a:cubicBezTo>
                <a:cubicBezTo>
                  <a:pt x="1569" y="909"/>
                  <a:pt x="1728" y="777"/>
                  <a:pt x="1974" y="777"/>
                </a:cubicBezTo>
                <a:close/>
                <a:moveTo>
                  <a:pt x="1922" y="1"/>
                </a:moveTo>
                <a:cubicBezTo>
                  <a:pt x="1308" y="1"/>
                  <a:pt x="659" y="308"/>
                  <a:pt x="320" y="750"/>
                </a:cubicBezTo>
                <a:cubicBezTo>
                  <a:pt x="1" y="1162"/>
                  <a:pt x="107" y="1840"/>
                  <a:pt x="107" y="1840"/>
                </a:cubicBezTo>
                <a:lnTo>
                  <a:pt x="107" y="8034"/>
                </a:lnTo>
                <a:cubicBezTo>
                  <a:pt x="107" y="8486"/>
                  <a:pt x="578" y="8602"/>
                  <a:pt x="1414" y="8602"/>
                </a:cubicBezTo>
                <a:cubicBezTo>
                  <a:pt x="1561" y="8602"/>
                  <a:pt x="1719" y="8598"/>
                  <a:pt x="1888" y="8592"/>
                </a:cubicBezTo>
                <a:cubicBezTo>
                  <a:pt x="4560" y="8499"/>
                  <a:pt x="4946" y="5269"/>
                  <a:pt x="4946" y="5269"/>
                </a:cubicBezTo>
                <a:cubicBezTo>
                  <a:pt x="5518" y="989"/>
                  <a:pt x="2447" y="85"/>
                  <a:pt x="2447" y="85"/>
                </a:cubicBezTo>
                <a:cubicBezTo>
                  <a:pt x="2281" y="27"/>
                  <a:pt x="2103" y="1"/>
                  <a:pt x="1922" y="1"/>
                </a:cubicBezTo>
                <a:close/>
              </a:path>
            </a:pathLst>
          </a:custGeom>
          <a:solidFill>
            <a:srgbClr val="8F3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4" name="Google Shape;1734;p35"/>
          <p:cNvSpPr/>
          <p:nvPr/>
        </p:nvSpPr>
        <p:spPr>
          <a:xfrm>
            <a:off x="1089168" y="-238292"/>
            <a:ext cx="2691820" cy="1280080"/>
          </a:xfrm>
          <a:custGeom>
            <a:avLst/>
            <a:gdLst/>
            <a:ahLst/>
            <a:cxnLst/>
            <a:rect l="l" t="t" r="r" b="b"/>
            <a:pathLst>
              <a:path w="26313" h="12513" extrusionOk="0">
                <a:moveTo>
                  <a:pt x="6875" y="3627"/>
                </a:moveTo>
                <a:cubicBezTo>
                  <a:pt x="7068" y="3627"/>
                  <a:pt x="7256" y="3925"/>
                  <a:pt x="7286" y="4125"/>
                </a:cubicBezTo>
                <a:cubicBezTo>
                  <a:pt x="7325" y="4457"/>
                  <a:pt x="7033" y="4896"/>
                  <a:pt x="6794" y="5108"/>
                </a:cubicBezTo>
                <a:cubicBezTo>
                  <a:pt x="6741" y="5028"/>
                  <a:pt x="6687" y="4935"/>
                  <a:pt x="6661" y="4829"/>
                </a:cubicBezTo>
                <a:cubicBezTo>
                  <a:pt x="6541" y="4483"/>
                  <a:pt x="6515" y="3965"/>
                  <a:pt x="6687" y="3739"/>
                </a:cubicBezTo>
                <a:cubicBezTo>
                  <a:pt x="6747" y="3660"/>
                  <a:pt x="6811" y="3627"/>
                  <a:pt x="6875" y="3627"/>
                </a:cubicBezTo>
                <a:close/>
                <a:moveTo>
                  <a:pt x="15745" y="1171"/>
                </a:moveTo>
                <a:cubicBezTo>
                  <a:pt x="15839" y="1171"/>
                  <a:pt x="15935" y="1196"/>
                  <a:pt x="16032" y="1253"/>
                </a:cubicBezTo>
                <a:cubicBezTo>
                  <a:pt x="16086" y="1280"/>
                  <a:pt x="16126" y="1320"/>
                  <a:pt x="16179" y="1360"/>
                </a:cubicBezTo>
                <a:cubicBezTo>
                  <a:pt x="16338" y="1532"/>
                  <a:pt x="16471" y="1732"/>
                  <a:pt x="16538" y="1971"/>
                </a:cubicBezTo>
                <a:cubicBezTo>
                  <a:pt x="16564" y="2077"/>
                  <a:pt x="16591" y="2170"/>
                  <a:pt x="16657" y="2184"/>
                </a:cubicBezTo>
                <a:cubicBezTo>
                  <a:pt x="16431" y="2383"/>
                  <a:pt x="16391" y="2729"/>
                  <a:pt x="16445" y="3008"/>
                </a:cubicBezTo>
                <a:cubicBezTo>
                  <a:pt x="16471" y="3367"/>
                  <a:pt x="16484" y="3739"/>
                  <a:pt x="16471" y="4098"/>
                </a:cubicBezTo>
                <a:cubicBezTo>
                  <a:pt x="16378" y="4164"/>
                  <a:pt x="16312" y="4257"/>
                  <a:pt x="16245" y="4364"/>
                </a:cubicBezTo>
                <a:cubicBezTo>
                  <a:pt x="15981" y="4754"/>
                  <a:pt x="15777" y="5595"/>
                  <a:pt x="15193" y="5595"/>
                </a:cubicBezTo>
                <a:cubicBezTo>
                  <a:pt x="15159" y="5595"/>
                  <a:pt x="15125" y="5593"/>
                  <a:pt x="15089" y="5587"/>
                </a:cubicBezTo>
                <a:cubicBezTo>
                  <a:pt x="14889" y="5547"/>
                  <a:pt x="14716" y="5414"/>
                  <a:pt x="14637" y="5228"/>
                </a:cubicBezTo>
                <a:cubicBezTo>
                  <a:pt x="14331" y="4709"/>
                  <a:pt x="14278" y="4045"/>
                  <a:pt x="14304" y="3447"/>
                </a:cubicBezTo>
                <a:cubicBezTo>
                  <a:pt x="14344" y="2941"/>
                  <a:pt x="14504" y="2450"/>
                  <a:pt x="14756" y="2011"/>
                </a:cubicBezTo>
                <a:cubicBezTo>
                  <a:pt x="14942" y="1694"/>
                  <a:pt x="15316" y="1171"/>
                  <a:pt x="15745" y="1171"/>
                </a:cubicBezTo>
                <a:close/>
                <a:moveTo>
                  <a:pt x="2501" y="5452"/>
                </a:moveTo>
                <a:cubicBezTo>
                  <a:pt x="2605" y="5452"/>
                  <a:pt x="2708" y="5487"/>
                  <a:pt x="2792" y="5560"/>
                </a:cubicBezTo>
                <a:cubicBezTo>
                  <a:pt x="3018" y="5733"/>
                  <a:pt x="2965" y="6079"/>
                  <a:pt x="2965" y="6331"/>
                </a:cubicBezTo>
                <a:cubicBezTo>
                  <a:pt x="2965" y="6796"/>
                  <a:pt x="2872" y="7262"/>
                  <a:pt x="2553" y="7607"/>
                </a:cubicBezTo>
                <a:cubicBezTo>
                  <a:pt x="2420" y="7780"/>
                  <a:pt x="2221" y="7900"/>
                  <a:pt x="1995" y="7913"/>
                </a:cubicBezTo>
                <a:cubicBezTo>
                  <a:pt x="1875" y="7900"/>
                  <a:pt x="1689" y="7860"/>
                  <a:pt x="1716" y="7700"/>
                </a:cubicBezTo>
                <a:cubicBezTo>
                  <a:pt x="1742" y="7395"/>
                  <a:pt x="1742" y="7089"/>
                  <a:pt x="1769" y="6783"/>
                </a:cubicBezTo>
                <a:cubicBezTo>
                  <a:pt x="1795" y="6384"/>
                  <a:pt x="1928" y="5986"/>
                  <a:pt x="2128" y="5640"/>
                </a:cubicBezTo>
                <a:cubicBezTo>
                  <a:pt x="2220" y="5517"/>
                  <a:pt x="2361" y="5452"/>
                  <a:pt x="2501" y="5452"/>
                </a:cubicBezTo>
                <a:close/>
                <a:moveTo>
                  <a:pt x="7027" y="8098"/>
                </a:moveTo>
                <a:cubicBezTo>
                  <a:pt x="7133" y="8098"/>
                  <a:pt x="7220" y="8310"/>
                  <a:pt x="7259" y="8445"/>
                </a:cubicBezTo>
                <a:cubicBezTo>
                  <a:pt x="7312" y="8644"/>
                  <a:pt x="7325" y="8844"/>
                  <a:pt x="7299" y="9043"/>
                </a:cubicBezTo>
                <a:cubicBezTo>
                  <a:pt x="7275" y="9235"/>
                  <a:pt x="7186" y="9656"/>
                  <a:pt x="6933" y="9656"/>
                </a:cubicBezTo>
                <a:cubicBezTo>
                  <a:pt x="6906" y="9656"/>
                  <a:pt x="6877" y="9651"/>
                  <a:pt x="6847" y="9641"/>
                </a:cubicBezTo>
                <a:cubicBezTo>
                  <a:pt x="6528" y="9548"/>
                  <a:pt x="6687" y="8950"/>
                  <a:pt x="6714" y="8724"/>
                </a:cubicBezTo>
                <a:cubicBezTo>
                  <a:pt x="6754" y="8538"/>
                  <a:pt x="6807" y="8365"/>
                  <a:pt x="6900" y="8206"/>
                </a:cubicBezTo>
                <a:cubicBezTo>
                  <a:pt x="6944" y="8129"/>
                  <a:pt x="6987" y="8098"/>
                  <a:pt x="7027" y="8098"/>
                </a:cubicBezTo>
                <a:close/>
                <a:moveTo>
                  <a:pt x="16604" y="6876"/>
                </a:moveTo>
                <a:lnTo>
                  <a:pt x="16604" y="7195"/>
                </a:lnTo>
                <a:cubicBezTo>
                  <a:pt x="16604" y="7381"/>
                  <a:pt x="16604" y="7581"/>
                  <a:pt x="16591" y="7780"/>
                </a:cubicBezTo>
                <a:cubicBezTo>
                  <a:pt x="16564" y="8139"/>
                  <a:pt x="16577" y="8498"/>
                  <a:pt x="16577" y="8844"/>
                </a:cubicBezTo>
                <a:cubicBezTo>
                  <a:pt x="16591" y="9482"/>
                  <a:pt x="16538" y="10120"/>
                  <a:pt x="16445" y="10758"/>
                </a:cubicBezTo>
                <a:cubicBezTo>
                  <a:pt x="16391" y="11064"/>
                  <a:pt x="16325" y="11476"/>
                  <a:pt x="16165" y="11755"/>
                </a:cubicBezTo>
                <a:cubicBezTo>
                  <a:pt x="16074" y="11897"/>
                  <a:pt x="15920" y="11977"/>
                  <a:pt x="15763" y="11977"/>
                </a:cubicBezTo>
                <a:cubicBezTo>
                  <a:pt x="15715" y="11977"/>
                  <a:pt x="15667" y="11970"/>
                  <a:pt x="15620" y="11954"/>
                </a:cubicBezTo>
                <a:lnTo>
                  <a:pt x="15620" y="11968"/>
                </a:lnTo>
                <a:cubicBezTo>
                  <a:pt x="15554" y="11941"/>
                  <a:pt x="15501" y="11914"/>
                  <a:pt x="15461" y="11861"/>
                </a:cubicBezTo>
                <a:cubicBezTo>
                  <a:pt x="15328" y="11715"/>
                  <a:pt x="15222" y="11555"/>
                  <a:pt x="15155" y="11369"/>
                </a:cubicBezTo>
                <a:cubicBezTo>
                  <a:pt x="15009" y="10997"/>
                  <a:pt x="14942" y="10598"/>
                  <a:pt x="14969" y="10200"/>
                </a:cubicBezTo>
                <a:cubicBezTo>
                  <a:pt x="14982" y="9960"/>
                  <a:pt x="15009" y="9708"/>
                  <a:pt x="15075" y="9468"/>
                </a:cubicBezTo>
                <a:cubicBezTo>
                  <a:pt x="15301" y="8551"/>
                  <a:pt x="15886" y="7727"/>
                  <a:pt x="16484" y="7009"/>
                </a:cubicBezTo>
                <a:cubicBezTo>
                  <a:pt x="16524" y="6969"/>
                  <a:pt x="16564" y="6929"/>
                  <a:pt x="16604" y="6876"/>
                </a:cubicBezTo>
                <a:close/>
                <a:moveTo>
                  <a:pt x="23879" y="0"/>
                </a:moveTo>
                <a:cubicBezTo>
                  <a:pt x="23674" y="0"/>
                  <a:pt x="23466" y="35"/>
                  <a:pt x="23291" y="70"/>
                </a:cubicBezTo>
                <a:cubicBezTo>
                  <a:pt x="22918" y="137"/>
                  <a:pt x="22546" y="270"/>
                  <a:pt x="22214" y="482"/>
                </a:cubicBezTo>
                <a:cubicBezTo>
                  <a:pt x="21921" y="708"/>
                  <a:pt x="21642" y="948"/>
                  <a:pt x="21390" y="1227"/>
                </a:cubicBezTo>
                <a:cubicBezTo>
                  <a:pt x="21403" y="1054"/>
                  <a:pt x="21403" y="881"/>
                  <a:pt x="21390" y="708"/>
                </a:cubicBezTo>
                <a:cubicBezTo>
                  <a:pt x="21403" y="549"/>
                  <a:pt x="21363" y="376"/>
                  <a:pt x="21283" y="230"/>
                </a:cubicBezTo>
                <a:cubicBezTo>
                  <a:pt x="21203" y="159"/>
                  <a:pt x="21099" y="127"/>
                  <a:pt x="20996" y="127"/>
                </a:cubicBezTo>
                <a:cubicBezTo>
                  <a:pt x="20963" y="127"/>
                  <a:pt x="20930" y="130"/>
                  <a:pt x="20898" y="137"/>
                </a:cubicBezTo>
                <a:cubicBezTo>
                  <a:pt x="20619" y="177"/>
                  <a:pt x="20326" y="256"/>
                  <a:pt x="20074" y="389"/>
                </a:cubicBezTo>
                <a:cubicBezTo>
                  <a:pt x="19887" y="482"/>
                  <a:pt x="19941" y="562"/>
                  <a:pt x="19941" y="748"/>
                </a:cubicBezTo>
                <a:lnTo>
                  <a:pt x="19941" y="2476"/>
                </a:lnTo>
                <a:cubicBezTo>
                  <a:pt x="19834" y="2503"/>
                  <a:pt x="19635" y="2848"/>
                  <a:pt x="19582" y="2941"/>
                </a:cubicBezTo>
                <a:cubicBezTo>
                  <a:pt x="19289" y="3367"/>
                  <a:pt x="19063" y="3819"/>
                  <a:pt x="18731" y="4204"/>
                </a:cubicBezTo>
                <a:cubicBezTo>
                  <a:pt x="18545" y="4417"/>
                  <a:pt x="18359" y="4616"/>
                  <a:pt x="18186" y="4829"/>
                </a:cubicBezTo>
                <a:cubicBezTo>
                  <a:pt x="18146" y="4896"/>
                  <a:pt x="18093" y="4949"/>
                  <a:pt x="18040" y="5015"/>
                </a:cubicBezTo>
                <a:lnTo>
                  <a:pt x="18040" y="3978"/>
                </a:lnTo>
                <a:cubicBezTo>
                  <a:pt x="18040" y="3686"/>
                  <a:pt x="18026" y="3393"/>
                  <a:pt x="18013" y="3114"/>
                </a:cubicBezTo>
                <a:cubicBezTo>
                  <a:pt x="18013" y="2875"/>
                  <a:pt x="18080" y="2649"/>
                  <a:pt x="17933" y="2436"/>
                </a:cubicBezTo>
                <a:cubicBezTo>
                  <a:pt x="17750" y="2181"/>
                  <a:pt x="17449" y="2036"/>
                  <a:pt x="17133" y="2036"/>
                </a:cubicBezTo>
                <a:cubicBezTo>
                  <a:pt x="17037" y="2036"/>
                  <a:pt x="16939" y="2050"/>
                  <a:pt x="16843" y="2077"/>
                </a:cubicBezTo>
                <a:cubicBezTo>
                  <a:pt x="17069" y="1825"/>
                  <a:pt x="16817" y="1546"/>
                  <a:pt x="16631" y="1346"/>
                </a:cubicBezTo>
                <a:cubicBezTo>
                  <a:pt x="16431" y="1080"/>
                  <a:pt x="16192" y="854"/>
                  <a:pt x="15900" y="682"/>
                </a:cubicBezTo>
                <a:cubicBezTo>
                  <a:pt x="15708" y="580"/>
                  <a:pt x="15486" y="536"/>
                  <a:pt x="15258" y="536"/>
                </a:cubicBezTo>
                <a:cubicBezTo>
                  <a:pt x="14949" y="536"/>
                  <a:pt x="14631" y="618"/>
                  <a:pt x="14371" y="748"/>
                </a:cubicBezTo>
                <a:cubicBezTo>
                  <a:pt x="13294" y="1240"/>
                  <a:pt x="12736" y="2649"/>
                  <a:pt x="12669" y="3779"/>
                </a:cubicBezTo>
                <a:cubicBezTo>
                  <a:pt x="12629" y="4257"/>
                  <a:pt x="12643" y="4749"/>
                  <a:pt x="12709" y="5228"/>
                </a:cubicBezTo>
                <a:cubicBezTo>
                  <a:pt x="12736" y="5334"/>
                  <a:pt x="12749" y="5427"/>
                  <a:pt x="12789" y="5534"/>
                </a:cubicBezTo>
                <a:cubicBezTo>
                  <a:pt x="12516" y="6118"/>
                  <a:pt x="12138" y="7549"/>
                  <a:pt x="11395" y="7549"/>
                </a:cubicBezTo>
                <a:cubicBezTo>
                  <a:pt x="11343" y="7549"/>
                  <a:pt x="11289" y="7542"/>
                  <a:pt x="11234" y="7528"/>
                </a:cubicBezTo>
                <a:cubicBezTo>
                  <a:pt x="10822" y="7421"/>
                  <a:pt x="10848" y="6969"/>
                  <a:pt x="10808" y="6650"/>
                </a:cubicBezTo>
                <a:cubicBezTo>
                  <a:pt x="10742" y="6158"/>
                  <a:pt x="10715" y="5653"/>
                  <a:pt x="10728" y="5161"/>
                </a:cubicBezTo>
                <a:lnTo>
                  <a:pt x="10728" y="4364"/>
                </a:lnTo>
                <a:cubicBezTo>
                  <a:pt x="10728" y="3925"/>
                  <a:pt x="10768" y="3433"/>
                  <a:pt x="10569" y="3035"/>
                </a:cubicBezTo>
                <a:cubicBezTo>
                  <a:pt x="10489" y="2835"/>
                  <a:pt x="10277" y="2702"/>
                  <a:pt x="10051" y="2702"/>
                </a:cubicBezTo>
                <a:cubicBezTo>
                  <a:pt x="9864" y="2702"/>
                  <a:pt x="9705" y="2888"/>
                  <a:pt x="9612" y="3035"/>
                </a:cubicBezTo>
                <a:cubicBezTo>
                  <a:pt x="9466" y="3327"/>
                  <a:pt x="9532" y="3633"/>
                  <a:pt x="9492" y="3938"/>
                </a:cubicBezTo>
                <a:cubicBezTo>
                  <a:pt x="9479" y="4045"/>
                  <a:pt x="9479" y="4164"/>
                  <a:pt x="9479" y="4284"/>
                </a:cubicBezTo>
                <a:cubicBezTo>
                  <a:pt x="9186" y="4537"/>
                  <a:pt x="8921" y="4816"/>
                  <a:pt x="8655" y="5122"/>
                </a:cubicBezTo>
                <a:cubicBezTo>
                  <a:pt x="8296" y="5534"/>
                  <a:pt x="7977" y="5999"/>
                  <a:pt x="7644" y="6451"/>
                </a:cubicBezTo>
                <a:cubicBezTo>
                  <a:pt x="7591" y="6517"/>
                  <a:pt x="7525" y="6584"/>
                  <a:pt x="7445" y="6650"/>
                </a:cubicBezTo>
                <a:lnTo>
                  <a:pt x="7312" y="6411"/>
                </a:lnTo>
                <a:cubicBezTo>
                  <a:pt x="7219" y="6265"/>
                  <a:pt x="7153" y="6119"/>
                  <a:pt x="7086" y="5972"/>
                </a:cubicBezTo>
                <a:cubicBezTo>
                  <a:pt x="6967" y="5746"/>
                  <a:pt x="6887" y="5693"/>
                  <a:pt x="7073" y="5520"/>
                </a:cubicBezTo>
                <a:cubicBezTo>
                  <a:pt x="7498" y="5095"/>
                  <a:pt x="7884" y="4497"/>
                  <a:pt x="7857" y="3885"/>
                </a:cubicBezTo>
                <a:cubicBezTo>
                  <a:pt x="7844" y="3513"/>
                  <a:pt x="7644" y="3061"/>
                  <a:pt x="7259" y="2941"/>
                </a:cubicBezTo>
                <a:cubicBezTo>
                  <a:pt x="7170" y="2917"/>
                  <a:pt x="7081" y="2905"/>
                  <a:pt x="6992" y="2905"/>
                </a:cubicBezTo>
                <a:cubicBezTo>
                  <a:pt x="6693" y="2905"/>
                  <a:pt x="6403" y="3038"/>
                  <a:pt x="6209" y="3274"/>
                </a:cubicBezTo>
                <a:cubicBezTo>
                  <a:pt x="5876" y="3686"/>
                  <a:pt x="5744" y="4218"/>
                  <a:pt x="5810" y="4736"/>
                </a:cubicBezTo>
                <a:cubicBezTo>
                  <a:pt x="5850" y="5002"/>
                  <a:pt x="5903" y="5268"/>
                  <a:pt x="5970" y="5520"/>
                </a:cubicBezTo>
                <a:cubicBezTo>
                  <a:pt x="5996" y="5627"/>
                  <a:pt x="6023" y="5733"/>
                  <a:pt x="6063" y="5839"/>
                </a:cubicBezTo>
                <a:cubicBezTo>
                  <a:pt x="6009" y="5946"/>
                  <a:pt x="5970" y="6052"/>
                  <a:pt x="5943" y="6105"/>
                </a:cubicBezTo>
                <a:cubicBezTo>
                  <a:pt x="5757" y="6517"/>
                  <a:pt x="5518" y="6916"/>
                  <a:pt x="5292" y="7302"/>
                </a:cubicBezTo>
                <a:cubicBezTo>
                  <a:pt x="4986" y="7860"/>
                  <a:pt x="4627" y="8392"/>
                  <a:pt x="4241" y="8884"/>
                </a:cubicBezTo>
                <a:cubicBezTo>
                  <a:pt x="3909" y="9296"/>
                  <a:pt x="3510" y="9827"/>
                  <a:pt x="2979" y="9987"/>
                </a:cubicBezTo>
                <a:cubicBezTo>
                  <a:pt x="2869" y="10017"/>
                  <a:pt x="2766" y="10033"/>
                  <a:pt x="2668" y="10033"/>
                </a:cubicBezTo>
                <a:cubicBezTo>
                  <a:pt x="2420" y="10033"/>
                  <a:pt x="2210" y="9929"/>
                  <a:pt x="2048" y="9681"/>
                </a:cubicBezTo>
                <a:cubicBezTo>
                  <a:pt x="1862" y="9415"/>
                  <a:pt x="1809" y="9083"/>
                  <a:pt x="1889" y="8777"/>
                </a:cubicBezTo>
                <a:lnTo>
                  <a:pt x="1889" y="8777"/>
                </a:lnTo>
                <a:cubicBezTo>
                  <a:pt x="1986" y="8815"/>
                  <a:pt x="2087" y="8830"/>
                  <a:pt x="2190" y="8830"/>
                </a:cubicBezTo>
                <a:cubicBezTo>
                  <a:pt x="2410" y="8830"/>
                  <a:pt x="2637" y="8761"/>
                  <a:pt x="2846" y="8697"/>
                </a:cubicBezTo>
                <a:cubicBezTo>
                  <a:pt x="3151" y="8618"/>
                  <a:pt x="3431" y="8432"/>
                  <a:pt x="3630" y="8192"/>
                </a:cubicBezTo>
                <a:cubicBezTo>
                  <a:pt x="4268" y="7342"/>
                  <a:pt x="4295" y="6052"/>
                  <a:pt x="3590" y="5228"/>
                </a:cubicBezTo>
                <a:cubicBezTo>
                  <a:pt x="3284" y="4892"/>
                  <a:pt x="2852" y="4710"/>
                  <a:pt x="2416" y="4710"/>
                </a:cubicBezTo>
                <a:cubicBezTo>
                  <a:pt x="2266" y="4710"/>
                  <a:pt x="2115" y="4732"/>
                  <a:pt x="1968" y="4776"/>
                </a:cubicBezTo>
                <a:cubicBezTo>
                  <a:pt x="1317" y="4975"/>
                  <a:pt x="772" y="5401"/>
                  <a:pt x="440" y="5986"/>
                </a:cubicBezTo>
                <a:cubicBezTo>
                  <a:pt x="240" y="6371"/>
                  <a:pt x="107" y="6770"/>
                  <a:pt x="54" y="7195"/>
                </a:cubicBezTo>
                <a:cubicBezTo>
                  <a:pt x="1" y="7567"/>
                  <a:pt x="1" y="7953"/>
                  <a:pt x="54" y="8325"/>
                </a:cubicBezTo>
                <a:cubicBezTo>
                  <a:pt x="67" y="8684"/>
                  <a:pt x="147" y="9043"/>
                  <a:pt x="293" y="9375"/>
                </a:cubicBezTo>
                <a:cubicBezTo>
                  <a:pt x="373" y="9561"/>
                  <a:pt x="479" y="9748"/>
                  <a:pt x="626" y="9907"/>
                </a:cubicBezTo>
                <a:cubicBezTo>
                  <a:pt x="985" y="10319"/>
                  <a:pt x="1463" y="10612"/>
                  <a:pt x="2008" y="10731"/>
                </a:cubicBezTo>
                <a:cubicBezTo>
                  <a:pt x="2170" y="10771"/>
                  <a:pt x="2324" y="10789"/>
                  <a:pt x="2474" y="10789"/>
                </a:cubicBezTo>
                <a:cubicBezTo>
                  <a:pt x="2881" y="10789"/>
                  <a:pt x="3255" y="10656"/>
                  <a:pt x="3643" y="10452"/>
                </a:cubicBezTo>
                <a:cubicBezTo>
                  <a:pt x="3909" y="10306"/>
                  <a:pt x="4135" y="10106"/>
                  <a:pt x="4321" y="9880"/>
                </a:cubicBezTo>
                <a:cubicBezTo>
                  <a:pt x="4507" y="9655"/>
                  <a:pt x="4733" y="9442"/>
                  <a:pt x="4906" y="9216"/>
                </a:cubicBezTo>
                <a:cubicBezTo>
                  <a:pt x="5331" y="8644"/>
                  <a:pt x="5624" y="7980"/>
                  <a:pt x="5970" y="7368"/>
                </a:cubicBezTo>
                <a:cubicBezTo>
                  <a:pt x="6129" y="7076"/>
                  <a:pt x="6249" y="6770"/>
                  <a:pt x="6355" y="6464"/>
                </a:cubicBezTo>
                <a:cubicBezTo>
                  <a:pt x="6408" y="6584"/>
                  <a:pt x="6448" y="6703"/>
                  <a:pt x="6501" y="6823"/>
                </a:cubicBezTo>
                <a:cubicBezTo>
                  <a:pt x="6554" y="6943"/>
                  <a:pt x="6621" y="7022"/>
                  <a:pt x="6674" y="7116"/>
                </a:cubicBezTo>
                <a:cubicBezTo>
                  <a:pt x="6741" y="7288"/>
                  <a:pt x="6475" y="7448"/>
                  <a:pt x="6395" y="7594"/>
                </a:cubicBezTo>
                <a:cubicBezTo>
                  <a:pt x="6249" y="7833"/>
                  <a:pt x="6129" y="8086"/>
                  <a:pt x="6049" y="8352"/>
                </a:cubicBezTo>
                <a:cubicBezTo>
                  <a:pt x="5903" y="8790"/>
                  <a:pt x="5943" y="9269"/>
                  <a:pt x="6129" y="9681"/>
                </a:cubicBezTo>
                <a:cubicBezTo>
                  <a:pt x="6291" y="10015"/>
                  <a:pt x="6583" y="10270"/>
                  <a:pt x="6943" y="10270"/>
                </a:cubicBezTo>
                <a:cubicBezTo>
                  <a:pt x="7027" y="10270"/>
                  <a:pt x="7115" y="10256"/>
                  <a:pt x="7206" y="10226"/>
                </a:cubicBezTo>
                <a:cubicBezTo>
                  <a:pt x="7631" y="10067"/>
                  <a:pt x="7964" y="9721"/>
                  <a:pt x="8110" y="9296"/>
                </a:cubicBezTo>
                <a:cubicBezTo>
                  <a:pt x="8189" y="8990"/>
                  <a:pt x="8203" y="8684"/>
                  <a:pt x="8163" y="8378"/>
                </a:cubicBezTo>
                <a:cubicBezTo>
                  <a:pt x="8150" y="8219"/>
                  <a:pt x="8123" y="8073"/>
                  <a:pt x="8070" y="7940"/>
                </a:cubicBezTo>
                <a:cubicBezTo>
                  <a:pt x="8017" y="7820"/>
                  <a:pt x="7964" y="7687"/>
                  <a:pt x="7924" y="7554"/>
                </a:cubicBezTo>
                <a:cubicBezTo>
                  <a:pt x="7857" y="7395"/>
                  <a:pt x="7791" y="7248"/>
                  <a:pt x="7711" y="7102"/>
                </a:cubicBezTo>
                <a:cubicBezTo>
                  <a:pt x="7844" y="6903"/>
                  <a:pt x="8003" y="6730"/>
                  <a:pt x="8176" y="6557"/>
                </a:cubicBezTo>
                <a:cubicBezTo>
                  <a:pt x="8429" y="6291"/>
                  <a:pt x="8655" y="5986"/>
                  <a:pt x="8907" y="5706"/>
                </a:cubicBezTo>
                <a:cubicBezTo>
                  <a:pt x="9107" y="5480"/>
                  <a:pt x="9319" y="5281"/>
                  <a:pt x="9519" y="5068"/>
                </a:cubicBezTo>
                <a:cubicBezTo>
                  <a:pt x="9519" y="5374"/>
                  <a:pt x="9519" y="5693"/>
                  <a:pt x="9532" y="5999"/>
                </a:cubicBezTo>
                <a:cubicBezTo>
                  <a:pt x="9532" y="6145"/>
                  <a:pt x="9519" y="6291"/>
                  <a:pt x="9532" y="6451"/>
                </a:cubicBezTo>
                <a:cubicBezTo>
                  <a:pt x="9559" y="6863"/>
                  <a:pt x="9599" y="7342"/>
                  <a:pt x="9838" y="7714"/>
                </a:cubicBezTo>
                <a:cubicBezTo>
                  <a:pt x="10048" y="8039"/>
                  <a:pt x="10415" y="8182"/>
                  <a:pt x="10789" y="8182"/>
                </a:cubicBezTo>
                <a:cubicBezTo>
                  <a:pt x="10889" y="8182"/>
                  <a:pt x="10989" y="8172"/>
                  <a:pt x="11087" y="8152"/>
                </a:cubicBezTo>
                <a:cubicBezTo>
                  <a:pt x="11566" y="8046"/>
                  <a:pt x="11819" y="7873"/>
                  <a:pt x="12164" y="7554"/>
                </a:cubicBezTo>
                <a:cubicBezTo>
                  <a:pt x="12510" y="7222"/>
                  <a:pt x="12802" y="6823"/>
                  <a:pt x="13015" y="6398"/>
                </a:cubicBezTo>
                <a:cubicBezTo>
                  <a:pt x="13068" y="6318"/>
                  <a:pt x="13108" y="6225"/>
                  <a:pt x="13135" y="6132"/>
                </a:cubicBezTo>
                <a:cubicBezTo>
                  <a:pt x="13281" y="6305"/>
                  <a:pt x="13480" y="6424"/>
                  <a:pt x="13693" y="6464"/>
                </a:cubicBezTo>
                <a:cubicBezTo>
                  <a:pt x="13855" y="6503"/>
                  <a:pt x="14023" y="6524"/>
                  <a:pt x="14192" y="6524"/>
                </a:cubicBezTo>
                <a:cubicBezTo>
                  <a:pt x="14313" y="6524"/>
                  <a:pt x="14435" y="6513"/>
                  <a:pt x="14557" y="6491"/>
                </a:cubicBezTo>
                <a:cubicBezTo>
                  <a:pt x="14903" y="6424"/>
                  <a:pt x="15408" y="6251"/>
                  <a:pt x="15647" y="6012"/>
                </a:cubicBezTo>
                <a:cubicBezTo>
                  <a:pt x="15727" y="5932"/>
                  <a:pt x="15820" y="5853"/>
                  <a:pt x="15900" y="5786"/>
                </a:cubicBezTo>
                <a:cubicBezTo>
                  <a:pt x="16152" y="5574"/>
                  <a:pt x="16365" y="5321"/>
                  <a:pt x="16511" y="5042"/>
                </a:cubicBezTo>
                <a:lnTo>
                  <a:pt x="16511" y="5215"/>
                </a:lnTo>
                <a:cubicBezTo>
                  <a:pt x="16511" y="5467"/>
                  <a:pt x="16538" y="5706"/>
                  <a:pt x="16564" y="5946"/>
                </a:cubicBezTo>
                <a:lnTo>
                  <a:pt x="16538" y="5946"/>
                </a:lnTo>
                <a:cubicBezTo>
                  <a:pt x="16245" y="6158"/>
                  <a:pt x="15979" y="6398"/>
                  <a:pt x="15753" y="6664"/>
                </a:cubicBezTo>
                <a:cubicBezTo>
                  <a:pt x="14650" y="7860"/>
                  <a:pt x="13267" y="9482"/>
                  <a:pt x="13866" y="11223"/>
                </a:cubicBezTo>
                <a:cubicBezTo>
                  <a:pt x="14012" y="11675"/>
                  <a:pt x="14318" y="12061"/>
                  <a:pt x="14730" y="12300"/>
                </a:cubicBezTo>
                <a:cubicBezTo>
                  <a:pt x="15009" y="12446"/>
                  <a:pt x="15315" y="12513"/>
                  <a:pt x="15634" y="12513"/>
                </a:cubicBezTo>
                <a:lnTo>
                  <a:pt x="15727" y="12513"/>
                </a:lnTo>
                <a:cubicBezTo>
                  <a:pt x="15860" y="12513"/>
                  <a:pt x="15993" y="12486"/>
                  <a:pt x="16126" y="12446"/>
                </a:cubicBezTo>
                <a:cubicBezTo>
                  <a:pt x="16710" y="12220"/>
                  <a:pt x="17176" y="11742"/>
                  <a:pt x="17375" y="11157"/>
                </a:cubicBezTo>
                <a:cubicBezTo>
                  <a:pt x="17481" y="10904"/>
                  <a:pt x="17521" y="10678"/>
                  <a:pt x="17628" y="10332"/>
                </a:cubicBezTo>
                <a:cubicBezTo>
                  <a:pt x="17774" y="9801"/>
                  <a:pt x="17880" y="9269"/>
                  <a:pt x="17933" y="8724"/>
                </a:cubicBezTo>
                <a:cubicBezTo>
                  <a:pt x="17960" y="8352"/>
                  <a:pt x="17973" y="7980"/>
                  <a:pt x="17973" y="7607"/>
                </a:cubicBezTo>
                <a:cubicBezTo>
                  <a:pt x="17960" y="7248"/>
                  <a:pt x="17960" y="6876"/>
                  <a:pt x="17973" y="6517"/>
                </a:cubicBezTo>
                <a:cubicBezTo>
                  <a:pt x="18000" y="6291"/>
                  <a:pt x="18026" y="6079"/>
                  <a:pt x="18040" y="5866"/>
                </a:cubicBezTo>
                <a:lnTo>
                  <a:pt x="18080" y="5826"/>
                </a:lnTo>
                <a:cubicBezTo>
                  <a:pt x="18226" y="5706"/>
                  <a:pt x="18372" y="5560"/>
                  <a:pt x="18518" y="5427"/>
                </a:cubicBezTo>
                <a:cubicBezTo>
                  <a:pt x="18678" y="5281"/>
                  <a:pt x="18824" y="5122"/>
                  <a:pt x="18957" y="4962"/>
                </a:cubicBezTo>
                <a:cubicBezTo>
                  <a:pt x="19077" y="4803"/>
                  <a:pt x="19196" y="4670"/>
                  <a:pt x="19316" y="4510"/>
                </a:cubicBezTo>
                <a:cubicBezTo>
                  <a:pt x="19449" y="4364"/>
                  <a:pt x="19529" y="4257"/>
                  <a:pt x="19622" y="4125"/>
                </a:cubicBezTo>
                <a:cubicBezTo>
                  <a:pt x="19728" y="3992"/>
                  <a:pt x="19821" y="3872"/>
                  <a:pt x="19914" y="3752"/>
                </a:cubicBezTo>
                <a:cubicBezTo>
                  <a:pt x="19914" y="4005"/>
                  <a:pt x="19914" y="4271"/>
                  <a:pt x="19914" y="4537"/>
                </a:cubicBezTo>
                <a:cubicBezTo>
                  <a:pt x="19914" y="4869"/>
                  <a:pt x="19914" y="5201"/>
                  <a:pt x="19887" y="5520"/>
                </a:cubicBezTo>
                <a:cubicBezTo>
                  <a:pt x="19871" y="5706"/>
                  <a:pt x="19958" y="5769"/>
                  <a:pt x="20080" y="5769"/>
                </a:cubicBezTo>
                <a:cubicBezTo>
                  <a:pt x="20158" y="5769"/>
                  <a:pt x="20251" y="5743"/>
                  <a:pt x="20339" y="5706"/>
                </a:cubicBezTo>
                <a:cubicBezTo>
                  <a:pt x="20565" y="5627"/>
                  <a:pt x="20818" y="5560"/>
                  <a:pt x="20951" y="5361"/>
                </a:cubicBezTo>
                <a:cubicBezTo>
                  <a:pt x="21137" y="5095"/>
                  <a:pt x="21044" y="4776"/>
                  <a:pt x="21057" y="4470"/>
                </a:cubicBezTo>
                <a:cubicBezTo>
                  <a:pt x="21071" y="3872"/>
                  <a:pt x="21110" y="3287"/>
                  <a:pt x="21190" y="2689"/>
                </a:cubicBezTo>
                <a:cubicBezTo>
                  <a:pt x="21243" y="2636"/>
                  <a:pt x="21270" y="2596"/>
                  <a:pt x="21297" y="2556"/>
                </a:cubicBezTo>
                <a:cubicBezTo>
                  <a:pt x="21310" y="2543"/>
                  <a:pt x="21310" y="2543"/>
                  <a:pt x="21310" y="2529"/>
                </a:cubicBezTo>
                <a:cubicBezTo>
                  <a:pt x="21456" y="2317"/>
                  <a:pt x="21602" y="2104"/>
                  <a:pt x="21762" y="1905"/>
                </a:cubicBezTo>
                <a:cubicBezTo>
                  <a:pt x="22028" y="1572"/>
                  <a:pt x="22320" y="1280"/>
                  <a:pt x="22666" y="1027"/>
                </a:cubicBezTo>
                <a:cubicBezTo>
                  <a:pt x="22776" y="929"/>
                  <a:pt x="22955" y="785"/>
                  <a:pt x="23118" y="785"/>
                </a:cubicBezTo>
                <a:cubicBezTo>
                  <a:pt x="23132" y="785"/>
                  <a:pt x="23145" y="786"/>
                  <a:pt x="23158" y="788"/>
                </a:cubicBezTo>
                <a:cubicBezTo>
                  <a:pt x="23543" y="828"/>
                  <a:pt x="23477" y="1346"/>
                  <a:pt x="23477" y="1612"/>
                </a:cubicBezTo>
                <a:cubicBezTo>
                  <a:pt x="23477" y="1825"/>
                  <a:pt x="23477" y="2051"/>
                  <a:pt x="23450" y="2277"/>
                </a:cubicBezTo>
                <a:cubicBezTo>
                  <a:pt x="23423" y="2782"/>
                  <a:pt x="23357" y="3300"/>
                  <a:pt x="23304" y="3806"/>
                </a:cubicBezTo>
                <a:cubicBezTo>
                  <a:pt x="23264" y="4125"/>
                  <a:pt x="23251" y="4444"/>
                  <a:pt x="23251" y="4749"/>
                </a:cubicBezTo>
                <a:cubicBezTo>
                  <a:pt x="23237" y="5002"/>
                  <a:pt x="23264" y="5268"/>
                  <a:pt x="23317" y="5507"/>
                </a:cubicBezTo>
                <a:cubicBezTo>
                  <a:pt x="23495" y="5965"/>
                  <a:pt x="23782" y="6240"/>
                  <a:pt x="24260" y="6240"/>
                </a:cubicBezTo>
                <a:cubicBezTo>
                  <a:pt x="24282" y="6240"/>
                  <a:pt x="24305" y="6239"/>
                  <a:pt x="24327" y="6238"/>
                </a:cubicBezTo>
                <a:cubicBezTo>
                  <a:pt x="24359" y="6240"/>
                  <a:pt x="24391" y="6242"/>
                  <a:pt x="24422" y="6242"/>
                </a:cubicBezTo>
                <a:cubicBezTo>
                  <a:pt x="24573" y="6242"/>
                  <a:pt x="24716" y="6216"/>
                  <a:pt x="24859" y="6172"/>
                </a:cubicBezTo>
                <a:cubicBezTo>
                  <a:pt x="25258" y="5972"/>
                  <a:pt x="25750" y="5587"/>
                  <a:pt x="25949" y="5188"/>
                </a:cubicBezTo>
                <a:cubicBezTo>
                  <a:pt x="25987" y="5125"/>
                  <a:pt x="26313" y="4330"/>
                  <a:pt x="26106" y="4330"/>
                </a:cubicBezTo>
                <a:cubicBezTo>
                  <a:pt x="26095" y="4330"/>
                  <a:pt x="26083" y="4333"/>
                  <a:pt x="26069" y="4337"/>
                </a:cubicBezTo>
                <a:cubicBezTo>
                  <a:pt x="25962" y="4377"/>
                  <a:pt x="25869" y="4616"/>
                  <a:pt x="25790" y="4709"/>
                </a:cubicBezTo>
                <a:cubicBezTo>
                  <a:pt x="25657" y="4869"/>
                  <a:pt x="25510" y="5042"/>
                  <a:pt x="25378" y="5188"/>
                </a:cubicBezTo>
                <a:cubicBezTo>
                  <a:pt x="25213" y="5365"/>
                  <a:pt x="25109" y="5602"/>
                  <a:pt x="24859" y="5602"/>
                </a:cubicBezTo>
                <a:cubicBezTo>
                  <a:pt x="24846" y="5602"/>
                  <a:pt x="24833" y="5601"/>
                  <a:pt x="24819" y="5600"/>
                </a:cubicBezTo>
                <a:cubicBezTo>
                  <a:pt x="24234" y="5560"/>
                  <a:pt x="24394" y="4643"/>
                  <a:pt x="24420" y="4271"/>
                </a:cubicBezTo>
                <a:cubicBezTo>
                  <a:pt x="24460" y="3633"/>
                  <a:pt x="24527" y="2995"/>
                  <a:pt x="24593" y="2370"/>
                </a:cubicBezTo>
                <a:cubicBezTo>
                  <a:pt x="24620" y="2104"/>
                  <a:pt x="24673" y="1851"/>
                  <a:pt x="24686" y="1586"/>
                </a:cubicBezTo>
                <a:cubicBezTo>
                  <a:pt x="24713" y="1187"/>
                  <a:pt x="24819" y="363"/>
                  <a:pt x="24394" y="110"/>
                </a:cubicBezTo>
                <a:cubicBezTo>
                  <a:pt x="24243" y="28"/>
                  <a:pt x="24062" y="0"/>
                  <a:pt x="23879" y="0"/>
                </a:cubicBezTo>
                <a:close/>
              </a:path>
            </a:pathLst>
          </a:custGeom>
          <a:solidFill>
            <a:srgbClr val="8F3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5" name="Google Shape;1735;p35"/>
          <p:cNvSpPr/>
          <p:nvPr/>
        </p:nvSpPr>
        <p:spPr>
          <a:xfrm>
            <a:off x="2016603" y="-211592"/>
            <a:ext cx="209510" cy="180457"/>
          </a:xfrm>
          <a:custGeom>
            <a:avLst/>
            <a:gdLst/>
            <a:ahLst/>
            <a:cxnLst/>
            <a:rect l="l" t="t" r="r" b="b"/>
            <a:pathLst>
              <a:path w="2048" h="1764" extrusionOk="0">
                <a:moveTo>
                  <a:pt x="887" y="0"/>
                </a:moveTo>
                <a:cubicBezTo>
                  <a:pt x="434" y="0"/>
                  <a:pt x="1" y="355"/>
                  <a:pt x="1" y="886"/>
                </a:cubicBezTo>
                <a:cubicBezTo>
                  <a:pt x="1" y="1364"/>
                  <a:pt x="400" y="1763"/>
                  <a:pt x="878" y="1763"/>
                </a:cubicBezTo>
                <a:cubicBezTo>
                  <a:pt x="1662" y="1763"/>
                  <a:pt x="2048" y="806"/>
                  <a:pt x="1503" y="261"/>
                </a:cubicBezTo>
                <a:cubicBezTo>
                  <a:pt x="1323" y="81"/>
                  <a:pt x="1102" y="0"/>
                  <a:pt x="887" y="0"/>
                </a:cubicBezTo>
                <a:close/>
              </a:path>
            </a:pathLst>
          </a:custGeom>
          <a:solidFill>
            <a:srgbClr val="8F3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6" name="Google Shape;1736;p35"/>
          <p:cNvSpPr/>
          <p:nvPr/>
        </p:nvSpPr>
        <p:spPr>
          <a:xfrm>
            <a:off x="492259" y="534467"/>
            <a:ext cx="503214" cy="459327"/>
          </a:xfrm>
          <a:custGeom>
            <a:avLst/>
            <a:gdLst/>
            <a:ahLst/>
            <a:cxnLst/>
            <a:rect l="l" t="t" r="r" b="b"/>
            <a:pathLst>
              <a:path w="4919" h="4490" extrusionOk="0">
                <a:moveTo>
                  <a:pt x="4905" y="0"/>
                </a:moveTo>
                <a:cubicBezTo>
                  <a:pt x="4905" y="333"/>
                  <a:pt x="4892" y="665"/>
                  <a:pt x="4839" y="984"/>
                </a:cubicBezTo>
                <a:cubicBezTo>
                  <a:pt x="4839" y="984"/>
                  <a:pt x="4453" y="4214"/>
                  <a:pt x="1781" y="4307"/>
                </a:cubicBezTo>
                <a:cubicBezTo>
                  <a:pt x="1610" y="4313"/>
                  <a:pt x="1451" y="4317"/>
                  <a:pt x="1302" y="4317"/>
                </a:cubicBezTo>
                <a:cubicBezTo>
                  <a:pt x="462" y="4317"/>
                  <a:pt x="0" y="4201"/>
                  <a:pt x="0" y="3749"/>
                </a:cubicBezTo>
                <a:lnTo>
                  <a:pt x="0" y="3908"/>
                </a:lnTo>
                <a:cubicBezTo>
                  <a:pt x="0" y="4372"/>
                  <a:pt x="463" y="4489"/>
                  <a:pt x="1305" y="4489"/>
                </a:cubicBezTo>
                <a:cubicBezTo>
                  <a:pt x="1453" y="4489"/>
                  <a:pt x="1611" y="4486"/>
                  <a:pt x="1781" y="4480"/>
                </a:cubicBezTo>
                <a:cubicBezTo>
                  <a:pt x="4453" y="4374"/>
                  <a:pt x="4839" y="1157"/>
                  <a:pt x="4839" y="1157"/>
                </a:cubicBezTo>
                <a:cubicBezTo>
                  <a:pt x="4892" y="771"/>
                  <a:pt x="4919" y="386"/>
                  <a:pt x="49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7" name="Google Shape;1737;p35"/>
          <p:cNvSpPr/>
          <p:nvPr/>
        </p:nvSpPr>
        <p:spPr>
          <a:xfrm>
            <a:off x="617369" y="308695"/>
            <a:ext cx="4194" cy="153757"/>
          </a:xfrm>
          <a:custGeom>
            <a:avLst/>
            <a:gdLst/>
            <a:ahLst/>
            <a:cxnLst/>
            <a:rect l="l" t="t" r="r" b="b"/>
            <a:pathLst>
              <a:path w="41" h="1503" extrusionOk="0">
                <a:moveTo>
                  <a:pt x="40" y="1"/>
                </a:moveTo>
                <a:cubicBezTo>
                  <a:pt x="34" y="25"/>
                  <a:pt x="28" y="169"/>
                  <a:pt x="23" y="396"/>
                </a:cubicBezTo>
                <a:lnTo>
                  <a:pt x="23" y="396"/>
                </a:lnTo>
                <a:cubicBezTo>
                  <a:pt x="28" y="322"/>
                  <a:pt x="33" y="248"/>
                  <a:pt x="40" y="173"/>
                </a:cubicBezTo>
                <a:lnTo>
                  <a:pt x="40" y="1"/>
                </a:lnTo>
                <a:close/>
                <a:moveTo>
                  <a:pt x="23" y="396"/>
                </a:moveTo>
                <a:lnTo>
                  <a:pt x="23" y="396"/>
                </a:lnTo>
                <a:cubicBezTo>
                  <a:pt x="1" y="761"/>
                  <a:pt x="2" y="1127"/>
                  <a:pt x="13" y="1503"/>
                </a:cubicBezTo>
                <a:cubicBezTo>
                  <a:pt x="13" y="1055"/>
                  <a:pt x="17" y="667"/>
                  <a:pt x="23" y="39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8" name="Google Shape;1738;p35"/>
          <p:cNvSpPr/>
          <p:nvPr/>
        </p:nvSpPr>
        <p:spPr>
          <a:xfrm>
            <a:off x="620029" y="176424"/>
            <a:ext cx="239484" cy="373088"/>
          </a:xfrm>
          <a:custGeom>
            <a:avLst/>
            <a:gdLst/>
            <a:ahLst/>
            <a:cxnLst/>
            <a:rect l="l" t="t" r="r" b="b"/>
            <a:pathLst>
              <a:path w="2341" h="3647" extrusionOk="0">
                <a:moveTo>
                  <a:pt x="623" y="0"/>
                </a:moveTo>
                <a:cubicBezTo>
                  <a:pt x="374" y="0"/>
                  <a:pt x="213" y="137"/>
                  <a:pt x="213" y="137"/>
                </a:cubicBezTo>
                <a:cubicBezTo>
                  <a:pt x="1" y="416"/>
                  <a:pt x="14" y="1147"/>
                  <a:pt x="14" y="1280"/>
                </a:cubicBezTo>
                <a:cubicBezTo>
                  <a:pt x="14" y="1001"/>
                  <a:pt x="54" y="523"/>
                  <a:pt x="213" y="297"/>
                </a:cubicBezTo>
                <a:cubicBezTo>
                  <a:pt x="213" y="297"/>
                  <a:pt x="372" y="164"/>
                  <a:pt x="618" y="164"/>
                </a:cubicBezTo>
                <a:cubicBezTo>
                  <a:pt x="930" y="164"/>
                  <a:pt x="1382" y="376"/>
                  <a:pt x="1835" y="1333"/>
                </a:cubicBezTo>
                <a:cubicBezTo>
                  <a:pt x="2154" y="2065"/>
                  <a:pt x="2327" y="2849"/>
                  <a:pt x="2327" y="3646"/>
                </a:cubicBezTo>
                <a:cubicBezTo>
                  <a:pt x="2340" y="2796"/>
                  <a:pt x="2181" y="1958"/>
                  <a:pt x="1835" y="1174"/>
                </a:cubicBezTo>
                <a:cubicBezTo>
                  <a:pt x="1385" y="214"/>
                  <a:pt x="934" y="0"/>
                  <a:pt x="6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9" name="Google Shape;1739;p35"/>
          <p:cNvSpPr/>
          <p:nvPr/>
        </p:nvSpPr>
        <p:spPr>
          <a:xfrm>
            <a:off x="489497" y="267879"/>
            <a:ext cx="2864" cy="34168"/>
          </a:xfrm>
          <a:custGeom>
            <a:avLst/>
            <a:gdLst/>
            <a:ahLst/>
            <a:cxnLst/>
            <a:rect l="l" t="t" r="r" b="b"/>
            <a:pathLst>
              <a:path w="28" h="334" extrusionOk="0">
                <a:moveTo>
                  <a:pt x="14" y="1"/>
                </a:moveTo>
                <a:cubicBezTo>
                  <a:pt x="1" y="107"/>
                  <a:pt x="14" y="213"/>
                  <a:pt x="27" y="333"/>
                </a:cubicBezTo>
                <a:lnTo>
                  <a:pt x="27" y="160"/>
                </a:lnTo>
                <a:cubicBezTo>
                  <a:pt x="27" y="160"/>
                  <a:pt x="14" y="107"/>
                  <a:pt x="1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0" name="Google Shape;1740;p35"/>
          <p:cNvSpPr/>
          <p:nvPr/>
        </p:nvSpPr>
        <p:spPr>
          <a:xfrm>
            <a:off x="2931865" y="54383"/>
            <a:ext cx="2762" cy="31406"/>
          </a:xfrm>
          <a:custGeom>
            <a:avLst/>
            <a:gdLst/>
            <a:ahLst/>
            <a:cxnLst/>
            <a:rect l="l" t="t" r="r" b="b"/>
            <a:pathLst>
              <a:path w="27" h="307" extrusionOk="0">
                <a:moveTo>
                  <a:pt x="13" y="1"/>
                </a:moveTo>
                <a:cubicBezTo>
                  <a:pt x="13" y="80"/>
                  <a:pt x="0" y="160"/>
                  <a:pt x="0" y="240"/>
                </a:cubicBezTo>
                <a:cubicBezTo>
                  <a:pt x="13" y="267"/>
                  <a:pt x="13" y="280"/>
                  <a:pt x="13" y="306"/>
                </a:cubicBezTo>
                <a:cubicBezTo>
                  <a:pt x="27" y="200"/>
                  <a:pt x="27" y="94"/>
                  <a:pt x="1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1" name="Google Shape;1741;p35"/>
          <p:cNvSpPr/>
          <p:nvPr/>
        </p:nvSpPr>
        <p:spPr>
          <a:xfrm>
            <a:off x="1800447" y="175401"/>
            <a:ext cx="96674" cy="179639"/>
          </a:xfrm>
          <a:custGeom>
            <a:avLst/>
            <a:gdLst/>
            <a:ahLst/>
            <a:cxnLst/>
            <a:rect l="l" t="t" r="r" b="b"/>
            <a:pathLst>
              <a:path w="945" h="1756" extrusionOk="0">
                <a:moveTo>
                  <a:pt x="917" y="1"/>
                </a:moveTo>
                <a:cubicBezTo>
                  <a:pt x="878" y="559"/>
                  <a:pt x="519" y="1104"/>
                  <a:pt x="133" y="1476"/>
                </a:cubicBezTo>
                <a:cubicBezTo>
                  <a:pt x="14" y="1596"/>
                  <a:pt x="0" y="1662"/>
                  <a:pt x="40" y="1756"/>
                </a:cubicBezTo>
                <a:cubicBezTo>
                  <a:pt x="67" y="1716"/>
                  <a:pt x="93" y="1676"/>
                  <a:pt x="133" y="1649"/>
                </a:cubicBezTo>
                <a:cubicBezTo>
                  <a:pt x="559" y="1237"/>
                  <a:pt x="944" y="639"/>
                  <a:pt x="917" y="14"/>
                </a:cubicBezTo>
                <a:cubicBezTo>
                  <a:pt x="917" y="14"/>
                  <a:pt x="917" y="1"/>
                  <a:pt x="91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2" name="Google Shape;1742;p35"/>
          <p:cNvSpPr/>
          <p:nvPr/>
        </p:nvSpPr>
        <p:spPr>
          <a:xfrm>
            <a:off x="2813506" y="-40754"/>
            <a:ext cx="9616" cy="13708"/>
          </a:xfrm>
          <a:custGeom>
            <a:avLst/>
            <a:gdLst/>
            <a:ahLst/>
            <a:cxnLst/>
            <a:rect l="l" t="t" r="r" b="b"/>
            <a:pathLst>
              <a:path w="94" h="134" extrusionOk="0">
                <a:moveTo>
                  <a:pt x="80" y="0"/>
                </a:moveTo>
                <a:cubicBezTo>
                  <a:pt x="67" y="53"/>
                  <a:pt x="41" y="107"/>
                  <a:pt x="1" y="133"/>
                </a:cubicBezTo>
                <a:cubicBezTo>
                  <a:pt x="27" y="133"/>
                  <a:pt x="54" y="120"/>
                  <a:pt x="94" y="120"/>
                </a:cubicBezTo>
                <a:cubicBezTo>
                  <a:pt x="94" y="80"/>
                  <a:pt x="80" y="40"/>
                  <a:pt x="8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3" name="Google Shape;1743;p35"/>
          <p:cNvSpPr/>
          <p:nvPr/>
        </p:nvSpPr>
        <p:spPr>
          <a:xfrm>
            <a:off x="1769144" y="590117"/>
            <a:ext cx="69462" cy="126647"/>
          </a:xfrm>
          <a:custGeom>
            <a:avLst/>
            <a:gdLst/>
            <a:ahLst/>
            <a:cxnLst/>
            <a:rect l="l" t="t" r="r" b="b"/>
            <a:pathLst>
              <a:path w="679" h="1238" extrusionOk="0">
                <a:moveTo>
                  <a:pt x="380" y="0"/>
                </a:moveTo>
                <a:cubicBezTo>
                  <a:pt x="340" y="0"/>
                  <a:pt x="297" y="31"/>
                  <a:pt x="253" y="108"/>
                </a:cubicBezTo>
                <a:cubicBezTo>
                  <a:pt x="160" y="267"/>
                  <a:pt x="107" y="440"/>
                  <a:pt x="67" y="626"/>
                </a:cubicBezTo>
                <a:cubicBezTo>
                  <a:pt x="27" y="825"/>
                  <a:pt x="0" y="1025"/>
                  <a:pt x="0" y="1237"/>
                </a:cubicBezTo>
                <a:cubicBezTo>
                  <a:pt x="14" y="1078"/>
                  <a:pt x="40" y="932"/>
                  <a:pt x="67" y="786"/>
                </a:cubicBezTo>
                <a:cubicBezTo>
                  <a:pt x="107" y="613"/>
                  <a:pt x="160" y="440"/>
                  <a:pt x="253" y="280"/>
                </a:cubicBezTo>
                <a:cubicBezTo>
                  <a:pt x="297" y="199"/>
                  <a:pt x="340" y="167"/>
                  <a:pt x="381" y="167"/>
                </a:cubicBezTo>
                <a:cubicBezTo>
                  <a:pt x="486" y="167"/>
                  <a:pt x="574" y="385"/>
                  <a:pt x="612" y="520"/>
                </a:cubicBezTo>
                <a:cubicBezTo>
                  <a:pt x="639" y="626"/>
                  <a:pt x="652" y="746"/>
                  <a:pt x="665" y="852"/>
                </a:cubicBezTo>
                <a:cubicBezTo>
                  <a:pt x="678" y="679"/>
                  <a:pt x="652" y="520"/>
                  <a:pt x="612" y="347"/>
                </a:cubicBezTo>
                <a:cubicBezTo>
                  <a:pt x="573" y="212"/>
                  <a:pt x="486" y="0"/>
                  <a:pt x="38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4" name="Google Shape;1744;p35"/>
          <p:cNvSpPr/>
          <p:nvPr/>
        </p:nvSpPr>
        <p:spPr>
          <a:xfrm>
            <a:off x="2552441" y="-118501"/>
            <a:ext cx="242144" cy="272323"/>
          </a:xfrm>
          <a:custGeom>
            <a:avLst/>
            <a:gdLst/>
            <a:ahLst/>
            <a:cxnLst/>
            <a:rect l="l" t="t" r="r" b="b"/>
            <a:pathLst>
              <a:path w="2367" h="2662" extrusionOk="0">
                <a:moveTo>
                  <a:pt x="1443" y="0"/>
                </a:moveTo>
                <a:cubicBezTo>
                  <a:pt x="1016" y="0"/>
                  <a:pt x="651" y="523"/>
                  <a:pt x="466" y="840"/>
                </a:cubicBezTo>
                <a:cubicBezTo>
                  <a:pt x="200" y="1279"/>
                  <a:pt x="54" y="1770"/>
                  <a:pt x="14" y="2276"/>
                </a:cubicBezTo>
                <a:cubicBezTo>
                  <a:pt x="14" y="2409"/>
                  <a:pt x="0" y="2528"/>
                  <a:pt x="14" y="2661"/>
                </a:cubicBezTo>
                <a:lnTo>
                  <a:pt x="14" y="2448"/>
                </a:lnTo>
                <a:cubicBezTo>
                  <a:pt x="54" y="1943"/>
                  <a:pt x="200" y="1451"/>
                  <a:pt x="466" y="1013"/>
                </a:cubicBezTo>
                <a:cubicBezTo>
                  <a:pt x="652" y="684"/>
                  <a:pt x="1019" y="165"/>
                  <a:pt x="1448" y="165"/>
                </a:cubicBezTo>
                <a:cubicBezTo>
                  <a:pt x="1539" y="165"/>
                  <a:pt x="1633" y="188"/>
                  <a:pt x="1728" y="242"/>
                </a:cubicBezTo>
                <a:cubicBezTo>
                  <a:pt x="1782" y="282"/>
                  <a:pt x="1835" y="322"/>
                  <a:pt x="1875" y="361"/>
                </a:cubicBezTo>
                <a:cubicBezTo>
                  <a:pt x="2047" y="534"/>
                  <a:pt x="2167" y="734"/>
                  <a:pt x="2234" y="960"/>
                </a:cubicBezTo>
                <a:cubicBezTo>
                  <a:pt x="2247" y="1013"/>
                  <a:pt x="2260" y="1053"/>
                  <a:pt x="2273" y="1093"/>
                </a:cubicBezTo>
                <a:cubicBezTo>
                  <a:pt x="2300" y="1066"/>
                  <a:pt x="2327" y="1039"/>
                  <a:pt x="2367" y="1013"/>
                </a:cubicBezTo>
                <a:cubicBezTo>
                  <a:pt x="2300" y="999"/>
                  <a:pt x="2260" y="906"/>
                  <a:pt x="2234" y="800"/>
                </a:cubicBezTo>
                <a:cubicBezTo>
                  <a:pt x="2167" y="561"/>
                  <a:pt x="2047" y="361"/>
                  <a:pt x="1875" y="189"/>
                </a:cubicBezTo>
                <a:cubicBezTo>
                  <a:pt x="1835" y="149"/>
                  <a:pt x="1782" y="109"/>
                  <a:pt x="1728" y="82"/>
                </a:cubicBezTo>
                <a:cubicBezTo>
                  <a:pt x="1631" y="25"/>
                  <a:pt x="1535" y="0"/>
                  <a:pt x="144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5" name="Google Shape;1745;p35"/>
          <p:cNvSpPr/>
          <p:nvPr/>
        </p:nvSpPr>
        <p:spPr>
          <a:xfrm>
            <a:off x="2383751" y="224402"/>
            <a:ext cx="15140" cy="110279"/>
          </a:xfrm>
          <a:custGeom>
            <a:avLst/>
            <a:gdLst/>
            <a:ahLst/>
            <a:cxnLst/>
            <a:rect l="l" t="t" r="r" b="b"/>
            <a:pathLst>
              <a:path w="148" h="1078" extrusionOk="0">
                <a:moveTo>
                  <a:pt x="14" y="0"/>
                </a:moveTo>
                <a:cubicBezTo>
                  <a:pt x="1" y="293"/>
                  <a:pt x="28" y="572"/>
                  <a:pt x="67" y="864"/>
                </a:cubicBezTo>
                <a:cubicBezTo>
                  <a:pt x="81" y="931"/>
                  <a:pt x="94" y="1011"/>
                  <a:pt x="107" y="1077"/>
                </a:cubicBezTo>
                <a:lnTo>
                  <a:pt x="147" y="1011"/>
                </a:lnTo>
                <a:cubicBezTo>
                  <a:pt x="107" y="904"/>
                  <a:pt x="81" y="798"/>
                  <a:pt x="67" y="692"/>
                </a:cubicBezTo>
                <a:cubicBezTo>
                  <a:pt x="28" y="466"/>
                  <a:pt x="14" y="226"/>
                  <a:pt x="1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6" name="Google Shape;1746;p35"/>
          <p:cNvSpPr/>
          <p:nvPr/>
        </p:nvSpPr>
        <p:spPr>
          <a:xfrm>
            <a:off x="2934524" y="180823"/>
            <a:ext cx="102" cy="92582"/>
          </a:xfrm>
          <a:custGeom>
            <a:avLst/>
            <a:gdLst/>
            <a:ahLst/>
            <a:cxnLst/>
            <a:rect l="l" t="t" r="r" b="b"/>
            <a:pathLst>
              <a:path w="1" h="905" extrusionOk="0">
                <a:moveTo>
                  <a:pt x="1" y="905"/>
                </a:moveTo>
                <a:lnTo>
                  <a:pt x="1" y="41"/>
                </a:lnTo>
                <a:lnTo>
                  <a:pt x="1" y="1"/>
                </a:lnTo>
                <a:lnTo>
                  <a:pt x="1" y="9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7" name="Google Shape;1747;p35"/>
          <p:cNvSpPr/>
          <p:nvPr/>
        </p:nvSpPr>
        <p:spPr>
          <a:xfrm>
            <a:off x="3583197" y="-127810"/>
            <a:ext cx="34066" cy="393139"/>
          </a:xfrm>
          <a:custGeom>
            <a:avLst/>
            <a:gdLst/>
            <a:ahLst/>
            <a:cxnLst/>
            <a:rect l="l" t="t" r="r" b="b"/>
            <a:pathLst>
              <a:path w="333" h="3843" extrusionOk="0">
                <a:moveTo>
                  <a:pt x="333" y="1"/>
                </a:moveTo>
                <a:lnTo>
                  <a:pt x="333" y="1"/>
                </a:lnTo>
                <a:cubicBezTo>
                  <a:pt x="333" y="187"/>
                  <a:pt x="306" y="359"/>
                  <a:pt x="306" y="492"/>
                </a:cubicBezTo>
                <a:cubicBezTo>
                  <a:pt x="293" y="758"/>
                  <a:pt x="240" y="1024"/>
                  <a:pt x="213" y="1277"/>
                </a:cubicBezTo>
                <a:cubicBezTo>
                  <a:pt x="147" y="1901"/>
                  <a:pt x="80" y="2539"/>
                  <a:pt x="40" y="3177"/>
                </a:cubicBezTo>
                <a:cubicBezTo>
                  <a:pt x="14" y="3403"/>
                  <a:pt x="1" y="3629"/>
                  <a:pt x="1" y="3842"/>
                </a:cubicBezTo>
                <a:cubicBezTo>
                  <a:pt x="1" y="3656"/>
                  <a:pt x="27" y="3470"/>
                  <a:pt x="40" y="3350"/>
                </a:cubicBezTo>
                <a:cubicBezTo>
                  <a:pt x="80" y="2712"/>
                  <a:pt x="147" y="2074"/>
                  <a:pt x="213" y="1449"/>
                </a:cubicBezTo>
                <a:cubicBezTo>
                  <a:pt x="240" y="1184"/>
                  <a:pt x="293" y="931"/>
                  <a:pt x="306" y="665"/>
                </a:cubicBezTo>
                <a:cubicBezTo>
                  <a:pt x="320" y="506"/>
                  <a:pt x="333" y="253"/>
                  <a:pt x="3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8" name="Google Shape;1748;p35"/>
          <p:cNvSpPr/>
          <p:nvPr/>
        </p:nvSpPr>
        <p:spPr>
          <a:xfrm>
            <a:off x="3275893" y="-134664"/>
            <a:ext cx="1432" cy="20562"/>
          </a:xfrm>
          <a:custGeom>
            <a:avLst/>
            <a:gdLst/>
            <a:ahLst/>
            <a:cxnLst/>
            <a:rect l="l" t="t" r="r" b="b"/>
            <a:pathLst>
              <a:path w="14" h="201" extrusionOk="0">
                <a:moveTo>
                  <a:pt x="14" y="1"/>
                </a:moveTo>
                <a:cubicBezTo>
                  <a:pt x="14" y="67"/>
                  <a:pt x="14" y="134"/>
                  <a:pt x="0" y="200"/>
                </a:cubicBezTo>
                <a:lnTo>
                  <a:pt x="14" y="200"/>
                </a:lnTo>
                <a:lnTo>
                  <a:pt x="1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9" name="Google Shape;1749;p35"/>
          <p:cNvSpPr/>
          <p:nvPr/>
        </p:nvSpPr>
        <p:spPr>
          <a:xfrm>
            <a:off x="3128993" y="-165865"/>
            <a:ext cx="102" cy="96673"/>
          </a:xfrm>
          <a:custGeom>
            <a:avLst/>
            <a:gdLst/>
            <a:ahLst/>
            <a:cxnLst/>
            <a:rect l="l" t="t" r="r" b="b"/>
            <a:pathLst>
              <a:path w="1" h="945" extrusionOk="0">
                <a:moveTo>
                  <a:pt x="1" y="944"/>
                </a:moveTo>
                <a:lnTo>
                  <a:pt x="1" y="40"/>
                </a:lnTo>
                <a:cubicBezTo>
                  <a:pt x="1" y="27"/>
                  <a:pt x="1" y="14"/>
                  <a:pt x="1" y="0"/>
                </a:cubicBezTo>
                <a:lnTo>
                  <a:pt x="1" y="2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0" name="Google Shape;1750;p35"/>
          <p:cNvSpPr/>
          <p:nvPr/>
        </p:nvSpPr>
        <p:spPr>
          <a:xfrm>
            <a:off x="2784964" y="599733"/>
            <a:ext cx="102" cy="73554"/>
          </a:xfrm>
          <a:custGeom>
            <a:avLst/>
            <a:gdLst/>
            <a:ahLst/>
            <a:cxnLst/>
            <a:rect l="l" t="t" r="r" b="b"/>
            <a:pathLst>
              <a:path w="1" h="719" extrusionOk="0">
                <a:moveTo>
                  <a:pt x="0" y="0"/>
                </a:moveTo>
                <a:lnTo>
                  <a:pt x="0" y="718"/>
                </a:lnTo>
                <a:lnTo>
                  <a:pt x="0" y="652"/>
                </a:lnTo>
                <a:cubicBezTo>
                  <a:pt x="0" y="439"/>
                  <a:pt x="0" y="226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1" name="Google Shape;1751;p35"/>
          <p:cNvSpPr/>
          <p:nvPr/>
        </p:nvSpPr>
        <p:spPr>
          <a:xfrm>
            <a:off x="2768597" y="57145"/>
            <a:ext cx="6956" cy="76213"/>
          </a:xfrm>
          <a:custGeom>
            <a:avLst/>
            <a:gdLst/>
            <a:ahLst/>
            <a:cxnLst/>
            <a:rect l="l" t="t" r="r" b="b"/>
            <a:pathLst>
              <a:path w="68" h="745" extrusionOk="0">
                <a:moveTo>
                  <a:pt x="14" y="0"/>
                </a:moveTo>
                <a:lnTo>
                  <a:pt x="14" y="0"/>
                </a:lnTo>
                <a:cubicBezTo>
                  <a:pt x="1" y="93"/>
                  <a:pt x="14" y="186"/>
                  <a:pt x="28" y="293"/>
                </a:cubicBezTo>
                <a:cubicBezTo>
                  <a:pt x="54" y="439"/>
                  <a:pt x="67" y="598"/>
                  <a:pt x="67" y="745"/>
                </a:cubicBezTo>
                <a:cubicBezTo>
                  <a:pt x="67" y="545"/>
                  <a:pt x="54" y="333"/>
                  <a:pt x="28" y="120"/>
                </a:cubicBezTo>
                <a:cubicBezTo>
                  <a:pt x="28" y="80"/>
                  <a:pt x="14" y="40"/>
                  <a:pt x="1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2" name="Google Shape;1752;p35"/>
          <p:cNvSpPr/>
          <p:nvPr/>
        </p:nvSpPr>
        <p:spPr>
          <a:xfrm>
            <a:off x="2619037" y="466439"/>
            <a:ext cx="167363" cy="355083"/>
          </a:xfrm>
          <a:custGeom>
            <a:avLst/>
            <a:gdLst/>
            <a:ahLst/>
            <a:cxnLst/>
            <a:rect l="l" t="t" r="r" b="b"/>
            <a:pathLst>
              <a:path w="1636" h="3471" extrusionOk="0">
                <a:moveTo>
                  <a:pt x="1636" y="1"/>
                </a:moveTo>
                <a:cubicBezTo>
                  <a:pt x="1596" y="40"/>
                  <a:pt x="1556" y="80"/>
                  <a:pt x="1516" y="120"/>
                </a:cubicBezTo>
                <a:cubicBezTo>
                  <a:pt x="918" y="838"/>
                  <a:pt x="333" y="1662"/>
                  <a:pt x="107" y="2579"/>
                </a:cubicBezTo>
                <a:cubicBezTo>
                  <a:pt x="41" y="2819"/>
                  <a:pt x="14" y="3071"/>
                  <a:pt x="1" y="3311"/>
                </a:cubicBezTo>
                <a:lnTo>
                  <a:pt x="1" y="3470"/>
                </a:lnTo>
                <a:cubicBezTo>
                  <a:pt x="14" y="3231"/>
                  <a:pt x="41" y="2991"/>
                  <a:pt x="107" y="2752"/>
                </a:cubicBezTo>
                <a:cubicBezTo>
                  <a:pt x="333" y="1835"/>
                  <a:pt x="918" y="1011"/>
                  <a:pt x="1516" y="293"/>
                </a:cubicBezTo>
                <a:cubicBezTo>
                  <a:pt x="1556" y="253"/>
                  <a:pt x="1596" y="200"/>
                  <a:pt x="1636" y="160"/>
                </a:cubicBezTo>
                <a:cubicBezTo>
                  <a:pt x="1636" y="104"/>
                  <a:pt x="1636" y="51"/>
                  <a:pt x="163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35"/>
          <p:cNvSpPr/>
          <p:nvPr/>
        </p:nvSpPr>
        <p:spPr>
          <a:xfrm>
            <a:off x="3466475" y="225732"/>
            <a:ext cx="305877" cy="192017"/>
          </a:xfrm>
          <a:custGeom>
            <a:avLst/>
            <a:gdLst/>
            <a:ahLst/>
            <a:cxnLst/>
            <a:rect l="l" t="t" r="r" b="b"/>
            <a:pathLst>
              <a:path w="2990" h="1877" extrusionOk="0">
                <a:moveTo>
                  <a:pt x="12" y="267"/>
                </a:moveTo>
                <a:lnTo>
                  <a:pt x="12" y="267"/>
                </a:lnTo>
                <a:cubicBezTo>
                  <a:pt x="8" y="327"/>
                  <a:pt x="7" y="387"/>
                  <a:pt x="9" y="447"/>
                </a:cubicBezTo>
                <a:lnTo>
                  <a:pt x="9" y="447"/>
                </a:lnTo>
                <a:cubicBezTo>
                  <a:pt x="10" y="427"/>
                  <a:pt x="11" y="406"/>
                  <a:pt x="12" y="386"/>
                </a:cubicBezTo>
                <a:lnTo>
                  <a:pt x="12" y="267"/>
                </a:lnTo>
                <a:close/>
                <a:moveTo>
                  <a:pt x="2923" y="1"/>
                </a:moveTo>
                <a:cubicBezTo>
                  <a:pt x="2870" y="227"/>
                  <a:pt x="2803" y="439"/>
                  <a:pt x="2710" y="652"/>
                </a:cubicBezTo>
                <a:cubicBezTo>
                  <a:pt x="2511" y="1051"/>
                  <a:pt x="2019" y="1436"/>
                  <a:pt x="1620" y="1622"/>
                </a:cubicBezTo>
                <a:cubicBezTo>
                  <a:pt x="1476" y="1678"/>
                  <a:pt x="1332" y="1705"/>
                  <a:pt x="1180" y="1705"/>
                </a:cubicBezTo>
                <a:cubicBezTo>
                  <a:pt x="1150" y="1705"/>
                  <a:pt x="1119" y="1704"/>
                  <a:pt x="1088" y="1702"/>
                </a:cubicBezTo>
                <a:cubicBezTo>
                  <a:pt x="1065" y="1703"/>
                  <a:pt x="1042" y="1704"/>
                  <a:pt x="1020" y="1704"/>
                </a:cubicBezTo>
                <a:cubicBezTo>
                  <a:pt x="531" y="1704"/>
                  <a:pt x="256" y="1429"/>
                  <a:pt x="78" y="971"/>
                </a:cubicBezTo>
                <a:cubicBezTo>
                  <a:pt x="38" y="802"/>
                  <a:pt x="13" y="625"/>
                  <a:pt x="9" y="447"/>
                </a:cubicBezTo>
                <a:lnTo>
                  <a:pt x="9" y="447"/>
                </a:lnTo>
                <a:cubicBezTo>
                  <a:pt x="1" y="679"/>
                  <a:pt x="17" y="912"/>
                  <a:pt x="78" y="1144"/>
                </a:cubicBezTo>
                <a:cubicBezTo>
                  <a:pt x="256" y="1601"/>
                  <a:pt x="543" y="1877"/>
                  <a:pt x="1021" y="1877"/>
                </a:cubicBezTo>
                <a:cubicBezTo>
                  <a:pt x="1043" y="1877"/>
                  <a:pt x="1066" y="1876"/>
                  <a:pt x="1088" y="1875"/>
                </a:cubicBezTo>
                <a:cubicBezTo>
                  <a:pt x="1274" y="1875"/>
                  <a:pt x="1447" y="1848"/>
                  <a:pt x="1620" y="1795"/>
                </a:cubicBezTo>
                <a:cubicBezTo>
                  <a:pt x="2019" y="1609"/>
                  <a:pt x="2511" y="1224"/>
                  <a:pt x="2710" y="825"/>
                </a:cubicBezTo>
                <a:cubicBezTo>
                  <a:pt x="2737" y="758"/>
                  <a:pt x="2989" y="160"/>
                  <a:pt x="292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35"/>
          <p:cNvSpPr/>
          <p:nvPr/>
        </p:nvSpPr>
        <p:spPr>
          <a:xfrm>
            <a:off x="2491266" y="545311"/>
            <a:ext cx="436616" cy="512830"/>
          </a:xfrm>
          <a:custGeom>
            <a:avLst/>
            <a:gdLst/>
            <a:ahLst/>
            <a:cxnLst/>
            <a:rect l="l" t="t" r="r" b="b"/>
            <a:pathLst>
              <a:path w="4268" h="5013" extrusionOk="0">
                <a:moveTo>
                  <a:pt x="4267" y="1"/>
                </a:moveTo>
                <a:cubicBezTo>
                  <a:pt x="4254" y="359"/>
                  <a:pt x="4241" y="705"/>
                  <a:pt x="4214" y="1051"/>
                </a:cubicBezTo>
                <a:cubicBezTo>
                  <a:pt x="4161" y="1596"/>
                  <a:pt x="4068" y="2141"/>
                  <a:pt x="3908" y="2659"/>
                </a:cubicBezTo>
                <a:cubicBezTo>
                  <a:pt x="3815" y="3005"/>
                  <a:pt x="3762" y="3231"/>
                  <a:pt x="3669" y="3483"/>
                </a:cubicBezTo>
                <a:cubicBezTo>
                  <a:pt x="3456" y="4082"/>
                  <a:pt x="2991" y="4547"/>
                  <a:pt x="2406" y="4773"/>
                </a:cubicBezTo>
                <a:cubicBezTo>
                  <a:pt x="2273" y="4813"/>
                  <a:pt x="2140" y="4839"/>
                  <a:pt x="2007" y="4853"/>
                </a:cubicBezTo>
                <a:lnTo>
                  <a:pt x="1914" y="4853"/>
                </a:lnTo>
                <a:cubicBezTo>
                  <a:pt x="1595" y="4853"/>
                  <a:pt x="1290" y="4773"/>
                  <a:pt x="1024" y="4627"/>
                </a:cubicBezTo>
                <a:cubicBezTo>
                  <a:pt x="598" y="4401"/>
                  <a:pt x="293" y="4015"/>
                  <a:pt x="160" y="3550"/>
                </a:cubicBezTo>
                <a:cubicBezTo>
                  <a:pt x="67" y="3297"/>
                  <a:pt x="13" y="3031"/>
                  <a:pt x="13" y="2766"/>
                </a:cubicBezTo>
                <a:lnTo>
                  <a:pt x="13" y="2766"/>
                </a:lnTo>
                <a:cubicBezTo>
                  <a:pt x="0" y="3098"/>
                  <a:pt x="53" y="3417"/>
                  <a:pt x="160" y="3723"/>
                </a:cubicBezTo>
                <a:cubicBezTo>
                  <a:pt x="293" y="4175"/>
                  <a:pt x="598" y="4560"/>
                  <a:pt x="1024" y="4799"/>
                </a:cubicBezTo>
                <a:cubicBezTo>
                  <a:pt x="1290" y="4946"/>
                  <a:pt x="1595" y="5012"/>
                  <a:pt x="1914" y="5012"/>
                </a:cubicBezTo>
                <a:lnTo>
                  <a:pt x="2007" y="5012"/>
                </a:lnTo>
                <a:cubicBezTo>
                  <a:pt x="2154" y="5012"/>
                  <a:pt x="2273" y="4985"/>
                  <a:pt x="2406" y="4946"/>
                </a:cubicBezTo>
                <a:cubicBezTo>
                  <a:pt x="2991" y="4720"/>
                  <a:pt x="3456" y="4241"/>
                  <a:pt x="3669" y="3643"/>
                </a:cubicBezTo>
                <a:cubicBezTo>
                  <a:pt x="3762" y="3404"/>
                  <a:pt x="3815" y="3178"/>
                  <a:pt x="3908" y="2832"/>
                </a:cubicBezTo>
                <a:cubicBezTo>
                  <a:pt x="4068" y="2300"/>
                  <a:pt x="4161" y="1769"/>
                  <a:pt x="4214" y="1224"/>
                </a:cubicBezTo>
                <a:cubicBezTo>
                  <a:pt x="4241" y="851"/>
                  <a:pt x="4267" y="479"/>
                  <a:pt x="4267" y="107"/>
                </a:cubicBezTo>
                <a:lnTo>
                  <a:pt x="42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5" name="Google Shape;1755;p35"/>
          <p:cNvSpPr/>
          <p:nvPr/>
        </p:nvSpPr>
        <p:spPr>
          <a:xfrm>
            <a:off x="2925011" y="144200"/>
            <a:ext cx="201429" cy="340045"/>
          </a:xfrm>
          <a:custGeom>
            <a:avLst/>
            <a:gdLst/>
            <a:ahLst/>
            <a:cxnLst/>
            <a:rect l="l" t="t" r="r" b="b"/>
            <a:pathLst>
              <a:path w="1969" h="3324" extrusionOk="0">
                <a:moveTo>
                  <a:pt x="1968" y="0"/>
                </a:moveTo>
                <a:cubicBezTo>
                  <a:pt x="1875" y="133"/>
                  <a:pt x="1782" y="253"/>
                  <a:pt x="1676" y="386"/>
                </a:cubicBezTo>
                <a:cubicBezTo>
                  <a:pt x="1583" y="505"/>
                  <a:pt x="1476" y="638"/>
                  <a:pt x="1370" y="771"/>
                </a:cubicBezTo>
                <a:cubicBezTo>
                  <a:pt x="1264" y="891"/>
                  <a:pt x="1131" y="1064"/>
                  <a:pt x="998" y="1210"/>
                </a:cubicBezTo>
                <a:cubicBezTo>
                  <a:pt x="865" y="1383"/>
                  <a:pt x="732" y="1529"/>
                  <a:pt x="572" y="1688"/>
                </a:cubicBezTo>
                <a:cubicBezTo>
                  <a:pt x="426" y="1821"/>
                  <a:pt x="280" y="1954"/>
                  <a:pt x="134" y="2087"/>
                </a:cubicBezTo>
                <a:lnTo>
                  <a:pt x="94" y="2114"/>
                </a:lnTo>
                <a:cubicBezTo>
                  <a:pt x="80" y="2340"/>
                  <a:pt x="54" y="2552"/>
                  <a:pt x="27" y="2765"/>
                </a:cubicBezTo>
                <a:cubicBezTo>
                  <a:pt x="14" y="2951"/>
                  <a:pt x="1" y="3137"/>
                  <a:pt x="14" y="3323"/>
                </a:cubicBezTo>
                <a:cubicBezTo>
                  <a:pt x="14" y="3190"/>
                  <a:pt x="14" y="3071"/>
                  <a:pt x="27" y="2938"/>
                </a:cubicBezTo>
                <a:cubicBezTo>
                  <a:pt x="54" y="2712"/>
                  <a:pt x="80" y="2499"/>
                  <a:pt x="94" y="2286"/>
                </a:cubicBezTo>
                <a:cubicBezTo>
                  <a:pt x="107" y="2273"/>
                  <a:pt x="120" y="2260"/>
                  <a:pt x="134" y="2247"/>
                </a:cubicBezTo>
                <a:cubicBezTo>
                  <a:pt x="280" y="2127"/>
                  <a:pt x="426" y="1981"/>
                  <a:pt x="572" y="1848"/>
                </a:cubicBezTo>
                <a:cubicBezTo>
                  <a:pt x="732" y="1702"/>
                  <a:pt x="865" y="1542"/>
                  <a:pt x="998" y="1383"/>
                </a:cubicBezTo>
                <a:cubicBezTo>
                  <a:pt x="1131" y="1223"/>
                  <a:pt x="1250" y="1090"/>
                  <a:pt x="1370" y="944"/>
                </a:cubicBezTo>
                <a:cubicBezTo>
                  <a:pt x="1503" y="798"/>
                  <a:pt x="1569" y="678"/>
                  <a:pt x="1676" y="545"/>
                </a:cubicBezTo>
                <a:cubicBezTo>
                  <a:pt x="1782" y="412"/>
                  <a:pt x="1875" y="306"/>
                  <a:pt x="1968" y="173"/>
                </a:cubicBezTo>
                <a:cubicBezTo>
                  <a:pt x="1968" y="120"/>
                  <a:pt x="1968" y="53"/>
                  <a:pt x="19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6" name="Google Shape;1756;p35"/>
          <p:cNvSpPr/>
          <p:nvPr/>
        </p:nvSpPr>
        <p:spPr>
          <a:xfrm>
            <a:off x="2062842" y="277392"/>
            <a:ext cx="719476" cy="339022"/>
          </a:xfrm>
          <a:custGeom>
            <a:avLst/>
            <a:gdLst/>
            <a:ahLst/>
            <a:cxnLst/>
            <a:rect l="l" t="t" r="r" b="b"/>
            <a:pathLst>
              <a:path w="7033" h="3314" extrusionOk="0">
                <a:moveTo>
                  <a:pt x="6980" y="174"/>
                </a:moveTo>
                <a:lnTo>
                  <a:pt x="6980" y="333"/>
                </a:lnTo>
                <a:cubicBezTo>
                  <a:pt x="6980" y="533"/>
                  <a:pt x="6993" y="719"/>
                  <a:pt x="7020" y="905"/>
                </a:cubicBezTo>
                <a:lnTo>
                  <a:pt x="7033" y="905"/>
                </a:lnTo>
                <a:cubicBezTo>
                  <a:pt x="7006" y="665"/>
                  <a:pt x="6980" y="426"/>
                  <a:pt x="6980" y="174"/>
                </a:cubicBezTo>
                <a:close/>
                <a:moveTo>
                  <a:pt x="6980" y="1"/>
                </a:moveTo>
                <a:cubicBezTo>
                  <a:pt x="6833" y="293"/>
                  <a:pt x="6621" y="533"/>
                  <a:pt x="6382" y="745"/>
                </a:cubicBezTo>
                <a:cubicBezTo>
                  <a:pt x="6288" y="812"/>
                  <a:pt x="6195" y="891"/>
                  <a:pt x="6116" y="971"/>
                </a:cubicBezTo>
                <a:cubicBezTo>
                  <a:pt x="5876" y="1224"/>
                  <a:pt x="5371" y="1383"/>
                  <a:pt x="5026" y="1450"/>
                </a:cubicBezTo>
                <a:cubicBezTo>
                  <a:pt x="4904" y="1472"/>
                  <a:pt x="4781" y="1483"/>
                  <a:pt x="4660" y="1483"/>
                </a:cubicBezTo>
                <a:cubicBezTo>
                  <a:pt x="4491" y="1483"/>
                  <a:pt x="4324" y="1462"/>
                  <a:pt x="4162" y="1423"/>
                </a:cubicBezTo>
                <a:cubicBezTo>
                  <a:pt x="3949" y="1383"/>
                  <a:pt x="3749" y="1264"/>
                  <a:pt x="3603" y="1091"/>
                </a:cubicBezTo>
                <a:cubicBezTo>
                  <a:pt x="3577" y="1184"/>
                  <a:pt x="3537" y="1277"/>
                  <a:pt x="3484" y="1357"/>
                </a:cubicBezTo>
                <a:cubicBezTo>
                  <a:pt x="3271" y="1782"/>
                  <a:pt x="2978" y="2181"/>
                  <a:pt x="2633" y="2513"/>
                </a:cubicBezTo>
                <a:cubicBezTo>
                  <a:pt x="2287" y="2832"/>
                  <a:pt x="2048" y="3005"/>
                  <a:pt x="1556" y="3111"/>
                </a:cubicBezTo>
                <a:cubicBezTo>
                  <a:pt x="1455" y="3131"/>
                  <a:pt x="1354" y="3141"/>
                  <a:pt x="1254" y="3141"/>
                </a:cubicBezTo>
                <a:cubicBezTo>
                  <a:pt x="880" y="3141"/>
                  <a:pt x="527" y="2998"/>
                  <a:pt x="307" y="2673"/>
                </a:cubicBezTo>
                <a:cubicBezTo>
                  <a:pt x="81" y="2301"/>
                  <a:pt x="27" y="1835"/>
                  <a:pt x="1" y="1423"/>
                </a:cubicBezTo>
                <a:cubicBezTo>
                  <a:pt x="1" y="1463"/>
                  <a:pt x="1" y="1516"/>
                  <a:pt x="1" y="1569"/>
                </a:cubicBezTo>
                <a:cubicBezTo>
                  <a:pt x="27" y="1995"/>
                  <a:pt x="81" y="2473"/>
                  <a:pt x="307" y="2832"/>
                </a:cubicBezTo>
                <a:cubicBezTo>
                  <a:pt x="527" y="3169"/>
                  <a:pt x="889" y="3314"/>
                  <a:pt x="1261" y="3314"/>
                </a:cubicBezTo>
                <a:cubicBezTo>
                  <a:pt x="1360" y="3314"/>
                  <a:pt x="1459" y="3304"/>
                  <a:pt x="1556" y="3284"/>
                </a:cubicBezTo>
                <a:cubicBezTo>
                  <a:pt x="2035" y="3178"/>
                  <a:pt x="2287" y="2992"/>
                  <a:pt x="2633" y="2686"/>
                </a:cubicBezTo>
                <a:cubicBezTo>
                  <a:pt x="2978" y="2340"/>
                  <a:pt x="3271" y="1955"/>
                  <a:pt x="3484" y="1530"/>
                </a:cubicBezTo>
                <a:cubicBezTo>
                  <a:pt x="3537" y="1450"/>
                  <a:pt x="3577" y="1357"/>
                  <a:pt x="3603" y="1264"/>
                </a:cubicBezTo>
                <a:cubicBezTo>
                  <a:pt x="3749" y="1423"/>
                  <a:pt x="3949" y="1543"/>
                  <a:pt x="4162" y="1583"/>
                </a:cubicBezTo>
                <a:cubicBezTo>
                  <a:pt x="4324" y="1621"/>
                  <a:pt x="4491" y="1642"/>
                  <a:pt x="4660" y="1642"/>
                </a:cubicBezTo>
                <a:cubicBezTo>
                  <a:pt x="4781" y="1642"/>
                  <a:pt x="4904" y="1631"/>
                  <a:pt x="5026" y="1609"/>
                </a:cubicBezTo>
                <a:cubicBezTo>
                  <a:pt x="5371" y="1543"/>
                  <a:pt x="5876" y="1383"/>
                  <a:pt x="6116" y="1131"/>
                </a:cubicBezTo>
                <a:cubicBezTo>
                  <a:pt x="6195" y="1051"/>
                  <a:pt x="6288" y="971"/>
                  <a:pt x="6382" y="905"/>
                </a:cubicBezTo>
                <a:cubicBezTo>
                  <a:pt x="6621" y="705"/>
                  <a:pt x="6833" y="453"/>
                  <a:pt x="6980" y="174"/>
                </a:cubicBezTo>
                <a:lnTo>
                  <a:pt x="698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7" name="Google Shape;1757;p35"/>
          <p:cNvSpPr/>
          <p:nvPr/>
        </p:nvSpPr>
        <p:spPr>
          <a:xfrm>
            <a:off x="1758300" y="132743"/>
            <a:ext cx="76213" cy="72735"/>
          </a:xfrm>
          <a:custGeom>
            <a:avLst/>
            <a:gdLst/>
            <a:ahLst/>
            <a:cxnLst/>
            <a:rect l="l" t="t" r="r" b="b"/>
            <a:pathLst>
              <a:path w="745" h="711" extrusionOk="0">
                <a:moveTo>
                  <a:pt x="334" y="0"/>
                </a:moveTo>
                <a:cubicBezTo>
                  <a:pt x="270" y="0"/>
                  <a:pt x="206" y="33"/>
                  <a:pt x="146" y="112"/>
                </a:cubicBezTo>
                <a:cubicBezTo>
                  <a:pt x="40" y="298"/>
                  <a:pt x="0" y="498"/>
                  <a:pt x="27" y="710"/>
                </a:cubicBezTo>
                <a:cubicBezTo>
                  <a:pt x="27" y="564"/>
                  <a:pt x="67" y="405"/>
                  <a:pt x="146" y="285"/>
                </a:cubicBezTo>
                <a:cubicBezTo>
                  <a:pt x="203" y="208"/>
                  <a:pt x="267" y="176"/>
                  <a:pt x="331" y="176"/>
                </a:cubicBezTo>
                <a:cubicBezTo>
                  <a:pt x="521" y="176"/>
                  <a:pt x="715" y="455"/>
                  <a:pt x="745" y="644"/>
                </a:cubicBezTo>
                <a:cubicBezTo>
                  <a:pt x="745" y="591"/>
                  <a:pt x="745" y="551"/>
                  <a:pt x="745" y="498"/>
                </a:cubicBezTo>
                <a:cubicBezTo>
                  <a:pt x="715" y="298"/>
                  <a:pt x="527" y="0"/>
                  <a:pt x="33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8" name="Google Shape;1758;p35"/>
          <p:cNvSpPr/>
          <p:nvPr/>
        </p:nvSpPr>
        <p:spPr>
          <a:xfrm>
            <a:off x="3122753" y="271970"/>
            <a:ext cx="123272" cy="96264"/>
          </a:xfrm>
          <a:custGeom>
            <a:avLst/>
            <a:gdLst/>
            <a:ahLst/>
            <a:cxnLst/>
            <a:rect l="l" t="t" r="r" b="b"/>
            <a:pathLst>
              <a:path w="1205" h="941" extrusionOk="0">
                <a:moveTo>
                  <a:pt x="1192" y="1"/>
                </a:moveTo>
                <a:lnTo>
                  <a:pt x="1192" y="1"/>
                </a:lnTo>
                <a:cubicBezTo>
                  <a:pt x="1178" y="120"/>
                  <a:pt x="1138" y="253"/>
                  <a:pt x="1072" y="360"/>
                </a:cubicBezTo>
                <a:cubicBezTo>
                  <a:pt x="939" y="559"/>
                  <a:pt x="673" y="625"/>
                  <a:pt x="460" y="718"/>
                </a:cubicBezTo>
                <a:cubicBezTo>
                  <a:pt x="378" y="749"/>
                  <a:pt x="295" y="770"/>
                  <a:pt x="223" y="770"/>
                </a:cubicBezTo>
                <a:cubicBezTo>
                  <a:pt x="111" y="770"/>
                  <a:pt x="25" y="719"/>
                  <a:pt x="8" y="572"/>
                </a:cubicBezTo>
                <a:lnTo>
                  <a:pt x="8" y="692"/>
                </a:lnTo>
                <a:cubicBezTo>
                  <a:pt x="0" y="878"/>
                  <a:pt x="86" y="941"/>
                  <a:pt x="204" y="941"/>
                </a:cubicBezTo>
                <a:cubicBezTo>
                  <a:pt x="281" y="941"/>
                  <a:pt x="372" y="914"/>
                  <a:pt x="460" y="878"/>
                </a:cubicBezTo>
                <a:cubicBezTo>
                  <a:pt x="686" y="798"/>
                  <a:pt x="939" y="732"/>
                  <a:pt x="1072" y="532"/>
                </a:cubicBezTo>
                <a:cubicBezTo>
                  <a:pt x="1165" y="373"/>
                  <a:pt x="1205" y="187"/>
                  <a:pt x="119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9" name="Google Shape;1759;p35"/>
          <p:cNvSpPr/>
          <p:nvPr/>
        </p:nvSpPr>
        <p:spPr>
          <a:xfrm>
            <a:off x="3241828" y="-159215"/>
            <a:ext cx="248998" cy="391911"/>
          </a:xfrm>
          <a:custGeom>
            <a:avLst/>
            <a:gdLst/>
            <a:ahLst/>
            <a:cxnLst/>
            <a:rect l="l" t="t" r="r" b="b"/>
            <a:pathLst>
              <a:path w="2434" h="3831" extrusionOk="0">
                <a:moveTo>
                  <a:pt x="2093" y="1"/>
                </a:moveTo>
                <a:cubicBezTo>
                  <a:pt x="1914" y="1"/>
                  <a:pt x="1737" y="152"/>
                  <a:pt x="1609" y="241"/>
                </a:cubicBezTo>
                <a:cubicBezTo>
                  <a:pt x="1277" y="494"/>
                  <a:pt x="985" y="786"/>
                  <a:pt x="719" y="1118"/>
                </a:cubicBezTo>
                <a:cubicBezTo>
                  <a:pt x="559" y="1318"/>
                  <a:pt x="413" y="1530"/>
                  <a:pt x="267" y="1743"/>
                </a:cubicBezTo>
                <a:cubicBezTo>
                  <a:pt x="267" y="1756"/>
                  <a:pt x="254" y="1770"/>
                  <a:pt x="254" y="1770"/>
                </a:cubicBezTo>
                <a:cubicBezTo>
                  <a:pt x="227" y="1810"/>
                  <a:pt x="187" y="1863"/>
                  <a:pt x="147" y="1916"/>
                </a:cubicBezTo>
                <a:cubicBezTo>
                  <a:pt x="67" y="2501"/>
                  <a:pt x="28" y="3099"/>
                  <a:pt x="1" y="3697"/>
                </a:cubicBezTo>
                <a:cubicBezTo>
                  <a:pt x="1" y="3737"/>
                  <a:pt x="1" y="3790"/>
                  <a:pt x="1" y="3830"/>
                </a:cubicBezTo>
                <a:cubicBezTo>
                  <a:pt x="28" y="3245"/>
                  <a:pt x="67" y="2660"/>
                  <a:pt x="147" y="2089"/>
                </a:cubicBezTo>
                <a:cubicBezTo>
                  <a:pt x="187" y="2022"/>
                  <a:pt x="227" y="1982"/>
                  <a:pt x="254" y="1942"/>
                </a:cubicBezTo>
                <a:lnTo>
                  <a:pt x="267" y="1916"/>
                </a:lnTo>
                <a:cubicBezTo>
                  <a:pt x="413" y="1703"/>
                  <a:pt x="559" y="1491"/>
                  <a:pt x="719" y="1291"/>
                </a:cubicBezTo>
                <a:cubicBezTo>
                  <a:pt x="985" y="959"/>
                  <a:pt x="1277" y="666"/>
                  <a:pt x="1609" y="414"/>
                </a:cubicBezTo>
                <a:cubicBezTo>
                  <a:pt x="1737" y="312"/>
                  <a:pt x="1913" y="174"/>
                  <a:pt x="2091" y="174"/>
                </a:cubicBezTo>
                <a:cubicBezTo>
                  <a:pt x="2099" y="174"/>
                  <a:pt x="2107" y="174"/>
                  <a:pt x="2115" y="175"/>
                </a:cubicBezTo>
                <a:cubicBezTo>
                  <a:pt x="2367" y="201"/>
                  <a:pt x="2434" y="454"/>
                  <a:pt x="2434" y="693"/>
                </a:cubicBezTo>
                <a:cubicBezTo>
                  <a:pt x="2434" y="414"/>
                  <a:pt x="2434" y="42"/>
                  <a:pt x="2115" y="2"/>
                </a:cubicBezTo>
                <a:cubicBezTo>
                  <a:pt x="2107" y="1"/>
                  <a:pt x="2100" y="1"/>
                  <a:pt x="209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0" name="Google Shape;1760;p35"/>
          <p:cNvSpPr/>
          <p:nvPr/>
        </p:nvSpPr>
        <p:spPr>
          <a:xfrm>
            <a:off x="1877887" y="280154"/>
            <a:ext cx="186493" cy="219024"/>
          </a:xfrm>
          <a:custGeom>
            <a:avLst/>
            <a:gdLst/>
            <a:ahLst/>
            <a:cxnLst/>
            <a:rect l="l" t="t" r="r" b="b"/>
            <a:pathLst>
              <a:path w="1823" h="2141" extrusionOk="0">
                <a:moveTo>
                  <a:pt x="1809" y="0"/>
                </a:moveTo>
                <a:cubicBezTo>
                  <a:pt x="1609" y="226"/>
                  <a:pt x="1397" y="426"/>
                  <a:pt x="1197" y="638"/>
                </a:cubicBezTo>
                <a:cubicBezTo>
                  <a:pt x="945" y="918"/>
                  <a:pt x="719" y="1223"/>
                  <a:pt x="453" y="1489"/>
                </a:cubicBezTo>
                <a:cubicBezTo>
                  <a:pt x="293" y="1662"/>
                  <a:pt x="134" y="1848"/>
                  <a:pt x="1" y="2048"/>
                </a:cubicBezTo>
                <a:lnTo>
                  <a:pt x="54" y="2141"/>
                </a:lnTo>
                <a:cubicBezTo>
                  <a:pt x="174" y="1968"/>
                  <a:pt x="307" y="1808"/>
                  <a:pt x="453" y="1662"/>
                </a:cubicBezTo>
                <a:cubicBezTo>
                  <a:pt x="719" y="1396"/>
                  <a:pt x="945" y="1090"/>
                  <a:pt x="1197" y="811"/>
                </a:cubicBezTo>
                <a:cubicBezTo>
                  <a:pt x="1383" y="585"/>
                  <a:pt x="1609" y="399"/>
                  <a:pt x="1809" y="173"/>
                </a:cubicBezTo>
                <a:cubicBezTo>
                  <a:pt x="1809" y="479"/>
                  <a:pt x="1809" y="785"/>
                  <a:pt x="1822" y="1077"/>
                </a:cubicBezTo>
                <a:cubicBezTo>
                  <a:pt x="1822" y="1037"/>
                  <a:pt x="1822" y="984"/>
                  <a:pt x="1822" y="931"/>
                </a:cubicBezTo>
                <a:cubicBezTo>
                  <a:pt x="1809" y="625"/>
                  <a:pt x="1809" y="319"/>
                  <a:pt x="180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1" name="Google Shape;1761;p35"/>
          <p:cNvSpPr/>
          <p:nvPr/>
        </p:nvSpPr>
        <p:spPr>
          <a:xfrm>
            <a:off x="1278215" y="455595"/>
            <a:ext cx="234062" cy="235290"/>
          </a:xfrm>
          <a:custGeom>
            <a:avLst/>
            <a:gdLst/>
            <a:ahLst/>
            <a:cxnLst/>
            <a:rect l="l" t="t" r="r" b="b"/>
            <a:pathLst>
              <a:path w="2288" h="2300" extrusionOk="0">
                <a:moveTo>
                  <a:pt x="2260" y="0"/>
                </a:moveTo>
                <a:cubicBezTo>
                  <a:pt x="2247" y="505"/>
                  <a:pt x="2074" y="997"/>
                  <a:pt x="1782" y="1396"/>
                </a:cubicBezTo>
                <a:cubicBezTo>
                  <a:pt x="1583" y="1649"/>
                  <a:pt x="1303" y="1821"/>
                  <a:pt x="998" y="1914"/>
                </a:cubicBezTo>
                <a:cubicBezTo>
                  <a:pt x="795" y="1976"/>
                  <a:pt x="576" y="2037"/>
                  <a:pt x="362" y="2037"/>
                </a:cubicBezTo>
                <a:cubicBezTo>
                  <a:pt x="252" y="2037"/>
                  <a:pt x="144" y="2021"/>
                  <a:pt x="41" y="1981"/>
                </a:cubicBezTo>
                <a:cubicBezTo>
                  <a:pt x="14" y="2087"/>
                  <a:pt x="1" y="2194"/>
                  <a:pt x="14" y="2300"/>
                </a:cubicBezTo>
                <a:cubicBezTo>
                  <a:pt x="14" y="2247"/>
                  <a:pt x="27" y="2194"/>
                  <a:pt x="41" y="2154"/>
                </a:cubicBezTo>
                <a:cubicBezTo>
                  <a:pt x="138" y="2192"/>
                  <a:pt x="239" y="2207"/>
                  <a:pt x="342" y="2207"/>
                </a:cubicBezTo>
                <a:cubicBezTo>
                  <a:pt x="562" y="2207"/>
                  <a:pt x="789" y="2137"/>
                  <a:pt x="998" y="2074"/>
                </a:cubicBezTo>
                <a:cubicBezTo>
                  <a:pt x="1303" y="1994"/>
                  <a:pt x="1583" y="1821"/>
                  <a:pt x="1782" y="1569"/>
                </a:cubicBezTo>
                <a:cubicBezTo>
                  <a:pt x="2114" y="1117"/>
                  <a:pt x="2287" y="559"/>
                  <a:pt x="226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2" name="Google Shape;1762;p35"/>
          <p:cNvSpPr/>
          <p:nvPr/>
        </p:nvSpPr>
        <p:spPr>
          <a:xfrm>
            <a:off x="1682088" y="229824"/>
            <a:ext cx="27314" cy="136059"/>
          </a:xfrm>
          <a:custGeom>
            <a:avLst/>
            <a:gdLst/>
            <a:ahLst/>
            <a:cxnLst/>
            <a:rect l="l" t="t" r="r" b="b"/>
            <a:pathLst>
              <a:path w="267" h="1330" extrusionOk="0">
                <a:moveTo>
                  <a:pt x="1" y="1"/>
                </a:moveTo>
                <a:cubicBezTo>
                  <a:pt x="1" y="107"/>
                  <a:pt x="1" y="213"/>
                  <a:pt x="14" y="320"/>
                </a:cubicBezTo>
                <a:cubicBezTo>
                  <a:pt x="54" y="585"/>
                  <a:pt x="107" y="851"/>
                  <a:pt x="174" y="1104"/>
                </a:cubicBezTo>
                <a:cubicBezTo>
                  <a:pt x="187" y="1184"/>
                  <a:pt x="213" y="1250"/>
                  <a:pt x="240" y="1330"/>
                </a:cubicBezTo>
                <a:cubicBezTo>
                  <a:pt x="253" y="1303"/>
                  <a:pt x="267" y="1277"/>
                  <a:pt x="267" y="1263"/>
                </a:cubicBezTo>
                <a:cubicBezTo>
                  <a:pt x="227" y="1157"/>
                  <a:pt x="200" y="1051"/>
                  <a:pt x="174" y="944"/>
                </a:cubicBezTo>
                <a:cubicBezTo>
                  <a:pt x="107" y="678"/>
                  <a:pt x="54" y="413"/>
                  <a:pt x="14" y="147"/>
                </a:cubicBezTo>
                <a:cubicBezTo>
                  <a:pt x="14" y="107"/>
                  <a:pt x="14" y="54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3" name="Google Shape;1763;p35"/>
          <p:cNvSpPr/>
          <p:nvPr/>
        </p:nvSpPr>
        <p:spPr>
          <a:xfrm>
            <a:off x="2186623" y="178163"/>
            <a:ext cx="102" cy="47672"/>
          </a:xfrm>
          <a:custGeom>
            <a:avLst/>
            <a:gdLst/>
            <a:ahLst/>
            <a:cxnLst/>
            <a:rect l="l" t="t" r="r" b="b"/>
            <a:pathLst>
              <a:path w="1" h="466" extrusionOk="0">
                <a:moveTo>
                  <a:pt x="0" y="466"/>
                </a:moveTo>
                <a:lnTo>
                  <a:pt x="0" y="0"/>
                </a:lnTo>
                <a:lnTo>
                  <a:pt x="0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4" name="Google Shape;1764;p35"/>
          <p:cNvSpPr/>
          <p:nvPr/>
        </p:nvSpPr>
        <p:spPr>
          <a:xfrm>
            <a:off x="1695694" y="659577"/>
            <a:ext cx="231300" cy="170534"/>
          </a:xfrm>
          <a:custGeom>
            <a:avLst/>
            <a:gdLst/>
            <a:ahLst/>
            <a:cxnLst/>
            <a:rect l="l" t="t" r="r" b="b"/>
            <a:pathLst>
              <a:path w="2261" h="1667" extrusionOk="0">
                <a:moveTo>
                  <a:pt x="2247" y="0"/>
                </a:moveTo>
                <a:cubicBezTo>
                  <a:pt x="2234" y="173"/>
                  <a:pt x="2221" y="346"/>
                  <a:pt x="2167" y="519"/>
                </a:cubicBezTo>
                <a:cubicBezTo>
                  <a:pt x="2021" y="944"/>
                  <a:pt x="1689" y="1290"/>
                  <a:pt x="1263" y="1449"/>
                </a:cubicBezTo>
                <a:cubicBezTo>
                  <a:pt x="1168" y="1484"/>
                  <a:pt x="1075" y="1500"/>
                  <a:pt x="987" y="1500"/>
                </a:cubicBezTo>
                <a:cubicBezTo>
                  <a:pt x="633" y="1500"/>
                  <a:pt x="346" y="1244"/>
                  <a:pt x="187" y="904"/>
                </a:cubicBezTo>
                <a:cubicBezTo>
                  <a:pt x="94" y="691"/>
                  <a:pt x="27" y="465"/>
                  <a:pt x="27" y="226"/>
                </a:cubicBezTo>
                <a:lnTo>
                  <a:pt x="27" y="226"/>
                </a:lnTo>
                <a:cubicBezTo>
                  <a:pt x="1" y="519"/>
                  <a:pt x="67" y="811"/>
                  <a:pt x="187" y="1077"/>
                </a:cubicBezTo>
                <a:cubicBezTo>
                  <a:pt x="348" y="1411"/>
                  <a:pt x="641" y="1666"/>
                  <a:pt x="1001" y="1666"/>
                </a:cubicBezTo>
                <a:cubicBezTo>
                  <a:pt x="1085" y="1666"/>
                  <a:pt x="1173" y="1652"/>
                  <a:pt x="1263" y="1622"/>
                </a:cubicBezTo>
                <a:cubicBezTo>
                  <a:pt x="1689" y="1462"/>
                  <a:pt x="2021" y="1117"/>
                  <a:pt x="2167" y="691"/>
                </a:cubicBezTo>
                <a:cubicBezTo>
                  <a:pt x="2234" y="465"/>
                  <a:pt x="2260" y="226"/>
                  <a:pt x="22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5" name="Google Shape;1765;p35"/>
          <p:cNvSpPr/>
          <p:nvPr/>
        </p:nvSpPr>
        <p:spPr>
          <a:xfrm>
            <a:off x="1263280" y="319437"/>
            <a:ext cx="129512" cy="236824"/>
          </a:xfrm>
          <a:custGeom>
            <a:avLst/>
            <a:gdLst/>
            <a:ahLst/>
            <a:cxnLst/>
            <a:rect l="l" t="t" r="r" b="b"/>
            <a:pathLst>
              <a:path w="1266" h="2315" extrusionOk="0">
                <a:moveTo>
                  <a:pt x="1263" y="621"/>
                </a:moveTo>
                <a:cubicBezTo>
                  <a:pt x="1263" y="650"/>
                  <a:pt x="1263" y="678"/>
                  <a:pt x="1263" y="706"/>
                </a:cubicBezTo>
                <a:cubicBezTo>
                  <a:pt x="1266" y="678"/>
                  <a:pt x="1265" y="649"/>
                  <a:pt x="1263" y="621"/>
                </a:cubicBezTo>
                <a:close/>
                <a:moveTo>
                  <a:pt x="799" y="0"/>
                </a:moveTo>
                <a:cubicBezTo>
                  <a:pt x="659" y="0"/>
                  <a:pt x="518" y="65"/>
                  <a:pt x="426" y="188"/>
                </a:cubicBezTo>
                <a:cubicBezTo>
                  <a:pt x="226" y="534"/>
                  <a:pt x="93" y="932"/>
                  <a:pt x="80" y="1331"/>
                </a:cubicBezTo>
                <a:cubicBezTo>
                  <a:pt x="40" y="1637"/>
                  <a:pt x="40" y="1943"/>
                  <a:pt x="14" y="2248"/>
                </a:cubicBezTo>
                <a:cubicBezTo>
                  <a:pt x="0" y="2275"/>
                  <a:pt x="14" y="2288"/>
                  <a:pt x="14" y="2315"/>
                </a:cubicBezTo>
                <a:cubicBezTo>
                  <a:pt x="40" y="2049"/>
                  <a:pt x="40" y="1770"/>
                  <a:pt x="80" y="1504"/>
                </a:cubicBezTo>
                <a:cubicBezTo>
                  <a:pt x="93" y="1092"/>
                  <a:pt x="226" y="706"/>
                  <a:pt x="426" y="361"/>
                </a:cubicBezTo>
                <a:cubicBezTo>
                  <a:pt x="519" y="229"/>
                  <a:pt x="661" y="161"/>
                  <a:pt x="804" y="161"/>
                </a:cubicBezTo>
                <a:cubicBezTo>
                  <a:pt x="906" y="161"/>
                  <a:pt x="1007" y="196"/>
                  <a:pt x="1090" y="268"/>
                </a:cubicBezTo>
                <a:cubicBezTo>
                  <a:pt x="1189" y="366"/>
                  <a:pt x="1251" y="491"/>
                  <a:pt x="1263" y="621"/>
                </a:cubicBezTo>
                <a:lnTo>
                  <a:pt x="1263" y="621"/>
                </a:lnTo>
                <a:cubicBezTo>
                  <a:pt x="1260" y="432"/>
                  <a:pt x="1240" y="235"/>
                  <a:pt x="1090" y="108"/>
                </a:cubicBezTo>
                <a:cubicBezTo>
                  <a:pt x="1006" y="35"/>
                  <a:pt x="903" y="0"/>
                  <a:pt x="7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6" name="Google Shape;1766;p35"/>
          <p:cNvSpPr/>
          <p:nvPr/>
        </p:nvSpPr>
        <p:spPr>
          <a:xfrm>
            <a:off x="1089168" y="421530"/>
            <a:ext cx="682852" cy="460964"/>
          </a:xfrm>
          <a:custGeom>
            <a:avLst/>
            <a:gdLst/>
            <a:ahLst/>
            <a:cxnLst/>
            <a:rect l="l" t="t" r="r" b="b"/>
            <a:pathLst>
              <a:path w="6675" h="4506" extrusionOk="0">
                <a:moveTo>
                  <a:pt x="6342" y="1"/>
                </a:moveTo>
                <a:cubicBezTo>
                  <a:pt x="6235" y="320"/>
                  <a:pt x="6116" y="626"/>
                  <a:pt x="5956" y="918"/>
                </a:cubicBezTo>
                <a:cubicBezTo>
                  <a:pt x="5611" y="1530"/>
                  <a:pt x="5318" y="2194"/>
                  <a:pt x="4893" y="2753"/>
                </a:cubicBezTo>
                <a:cubicBezTo>
                  <a:pt x="4720" y="2979"/>
                  <a:pt x="4494" y="3191"/>
                  <a:pt x="4308" y="3417"/>
                </a:cubicBezTo>
                <a:cubicBezTo>
                  <a:pt x="4122" y="3656"/>
                  <a:pt x="3896" y="3856"/>
                  <a:pt x="3630" y="4002"/>
                </a:cubicBezTo>
                <a:cubicBezTo>
                  <a:pt x="3242" y="4206"/>
                  <a:pt x="2868" y="4339"/>
                  <a:pt x="2461" y="4339"/>
                </a:cubicBezTo>
                <a:cubicBezTo>
                  <a:pt x="2311" y="4339"/>
                  <a:pt x="2156" y="4321"/>
                  <a:pt x="1995" y="4281"/>
                </a:cubicBezTo>
                <a:cubicBezTo>
                  <a:pt x="1450" y="4162"/>
                  <a:pt x="971" y="3869"/>
                  <a:pt x="612" y="3457"/>
                </a:cubicBezTo>
                <a:cubicBezTo>
                  <a:pt x="466" y="3298"/>
                  <a:pt x="360" y="3111"/>
                  <a:pt x="280" y="2912"/>
                </a:cubicBezTo>
                <a:cubicBezTo>
                  <a:pt x="134" y="2580"/>
                  <a:pt x="54" y="2234"/>
                  <a:pt x="27" y="1875"/>
                </a:cubicBezTo>
                <a:cubicBezTo>
                  <a:pt x="14" y="1689"/>
                  <a:pt x="1" y="1503"/>
                  <a:pt x="1" y="1317"/>
                </a:cubicBezTo>
                <a:lnTo>
                  <a:pt x="1" y="1317"/>
                </a:lnTo>
                <a:cubicBezTo>
                  <a:pt x="1" y="1557"/>
                  <a:pt x="14" y="1822"/>
                  <a:pt x="27" y="2035"/>
                </a:cubicBezTo>
                <a:cubicBezTo>
                  <a:pt x="54" y="2394"/>
                  <a:pt x="134" y="2753"/>
                  <a:pt x="280" y="3085"/>
                </a:cubicBezTo>
                <a:cubicBezTo>
                  <a:pt x="360" y="3284"/>
                  <a:pt x="466" y="3457"/>
                  <a:pt x="612" y="3617"/>
                </a:cubicBezTo>
                <a:cubicBezTo>
                  <a:pt x="971" y="4042"/>
                  <a:pt x="1450" y="4334"/>
                  <a:pt x="1995" y="4454"/>
                </a:cubicBezTo>
                <a:cubicBezTo>
                  <a:pt x="2154" y="4489"/>
                  <a:pt x="2306" y="4506"/>
                  <a:pt x="2455" y="4506"/>
                </a:cubicBezTo>
                <a:cubicBezTo>
                  <a:pt x="2864" y="4506"/>
                  <a:pt x="3240" y="4380"/>
                  <a:pt x="3630" y="4175"/>
                </a:cubicBezTo>
                <a:cubicBezTo>
                  <a:pt x="3896" y="4029"/>
                  <a:pt x="4122" y="3829"/>
                  <a:pt x="4308" y="3590"/>
                </a:cubicBezTo>
                <a:cubicBezTo>
                  <a:pt x="4494" y="3364"/>
                  <a:pt x="4720" y="3151"/>
                  <a:pt x="4893" y="2925"/>
                </a:cubicBezTo>
                <a:cubicBezTo>
                  <a:pt x="5318" y="2367"/>
                  <a:pt x="5611" y="1689"/>
                  <a:pt x="5956" y="1078"/>
                </a:cubicBezTo>
                <a:cubicBezTo>
                  <a:pt x="6116" y="798"/>
                  <a:pt x="6249" y="493"/>
                  <a:pt x="6342" y="174"/>
                </a:cubicBezTo>
                <a:cubicBezTo>
                  <a:pt x="6395" y="293"/>
                  <a:pt x="6448" y="413"/>
                  <a:pt x="6488" y="546"/>
                </a:cubicBezTo>
                <a:cubicBezTo>
                  <a:pt x="6528" y="639"/>
                  <a:pt x="6594" y="719"/>
                  <a:pt x="6647" y="812"/>
                </a:cubicBezTo>
                <a:cubicBezTo>
                  <a:pt x="6674" y="759"/>
                  <a:pt x="6674" y="705"/>
                  <a:pt x="6661" y="666"/>
                </a:cubicBezTo>
                <a:cubicBezTo>
                  <a:pt x="6608" y="572"/>
                  <a:pt x="6528" y="479"/>
                  <a:pt x="6488" y="373"/>
                </a:cubicBezTo>
                <a:cubicBezTo>
                  <a:pt x="6448" y="267"/>
                  <a:pt x="6395" y="121"/>
                  <a:pt x="634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7" name="Google Shape;1767;p35"/>
          <p:cNvSpPr/>
          <p:nvPr/>
        </p:nvSpPr>
        <p:spPr>
          <a:xfrm>
            <a:off x="2016603" y="-211592"/>
            <a:ext cx="209510" cy="180457"/>
          </a:xfrm>
          <a:custGeom>
            <a:avLst/>
            <a:gdLst/>
            <a:ahLst/>
            <a:cxnLst/>
            <a:rect l="l" t="t" r="r" b="b"/>
            <a:pathLst>
              <a:path w="2048" h="1764" extrusionOk="0">
                <a:moveTo>
                  <a:pt x="887" y="0"/>
                </a:moveTo>
                <a:cubicBezTo>
                  <a:pt x="434" y="0"/>
                  <a:pt x="1" y="355"/>
                  <a:pt x="1" y="886"/>
                </a:cubicBezTo>
                <a:cubicBezTo>
                  <a:pt x="1" y="1364"/>
                  <a:pt x="400" y="1763"/>
                  <a:pt x="878" y="1763"/>
                </a:cubicBezTo>
                <a:cubicBezTo>
                  <a:pt x="1662" y="1763"/>
                  <a:pt x="2048" y="806"/>
                  <a:pt x="1503" y="261"/>
                </a:cubicBezTo>
                <a:cubicBezTo>
                  <a:pt x="1323" y="81"/>
                  <a:pt x="1102" y="0"/>
                  <a:pt x="88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35"/>
          <p:cNvSpPr/>
          <p:nvPr/>
        </p:nvSpPr>
        <p:spPr>
          <a:xfrm>
            <a:off x="481313" y="97450"/>
            <a:ext cx="564491" cy="880087"/>
          </a:xfrm>
          <a:custGeom>
            <a:avLst/>
            <a:gdLst/>
            <a:ahLst/>
            <a:cxnLst/>
            <a:rect l="l" t="t" r="r" b="b"/>
            <a:pathLst>
              <a:path w="5518" h="8603" extrusionOk="0">
                <a:moveTo>
                  <a:pt x="1974" y="777"/>
                </a:moveTo>
                <a:cubicBezTo>
                  <a:pt x="2286" y="777"/>
                  <a:pt x="2738" y="988"/>
                  <a:pt x="3191" y="1946"/>
                </a:cubicBezTo>
                <a:cubicBezTo>
                  <a:pt x="4055" y="3767"/>
                  <a:pt x="3763" y="6944"/>
                  <a:pt x="2287" y="7675"/>
                </a:cubicBezTo>
                <a:cubicBezTo>
                  <a:pt x="2133" y="7752"/>
                  <a:pt x="1914" y="7860"/>
                  <a:pt x="1729" y="7860"/>
                </a:cubicBezTo>
                <a:cubicBezTo>
                  <a:pt x="1530" y="7860"/>
                  <a:pt x="1370" y="7736"/>
                  <a:pt x="1370" y="7316"/>
                </a:cubicBezTo>
                <a:cubicBezTo>
                  <a:pt x="1370" y="7316"/>
                  <a:pt x="1304" y="2145"/>
                  <a:pt x="1370" y="2066"/>
                </a:cubicBezTo>
                <a:cubicBezTo>
                  <a:pt x="1370" y="2066"/>
                  <a:pt x="1343" y="1215"/>
                  <a:pt x="1569" y="909"/>
                </a:cubicBezTo>
                <a:cubicBezTo>
                  <a:pt x="1569" y="909"/>
                  <a:pt x="1728" y="777"/>
                  <a:pt x="1974" y="777"/>
                </a:cubicBezTo>
                <a:close/>
                <a:moveTo>
                  <a:pt x="1922" y="1"/>
                </a:moveTo>
                <a:cubicBezTo>
                  <a:pt x="1308" y="1"/>
                  <a:pt x="659" y="308"/>
                  <a:pt x="320" y="750"/>
                </a:cubicBezTo>
                <a:cubicBezTo>
                  <a:pt x="1" y="1162"/>
                  <a:pt x="107" y="1840"/>
                  <a:pt x="107" y="1840"/>
                </a:cubicBezTo>
                <a:lnTo>
                  <a:pt x="107" y="8034"/>
                </a:lnTo>
                <a:cubicBezTo>
                  <a:pt x="107" y="8486"/>
                  <a:pt x="578" y="8602"/>
                  <a:pt x="1414" y="8602"/>
                </a:cubicBezTo>
                <a:cubicBezTo>
                  <a:pt x="1561" y="8602"/>
                  <a:pt x="1719" y="8598"/>
                  <a:pt x="1888" y="8592"/>
                </a:cubicBezTo>
                <a:cubicBezTo>
                  <a:pt x="4560" y="8499"/>
                  <a:pt x="4946" y="5269"/>
                  <a:pt x="4946" y="5269"/>
                </a:cubicBezTo>
                <a:cubicBezTo>
                  <a:pt x="5518" y="989"/>
                  <a:pt x="2447" y="85"/>
                  <a:pt x="2447" y="85"/>
                </a:cubicBezTo>
                <a:cubicBezTo>
                  <a:pt x="2281" y="27"/>
                  <a:pt x="2103" y="1"/>
                  <a:pt x="192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9" name="Google Shape;1769;p35"/>
          <p:cNvSpPr/>
          <p:nvPr/>
        </p:nvSpPr>
        <p:spPr>
          <a:xfrm>
            <a:off x="1089168" y="-238292"/>
            <a:ext cx="2691820" cy="1280080"/>
          </a:xfrm>
          <a:custGeom>
            <a:avLst/>
            <a:gdLst/>
            <a:ahLst/>
            <a:cxnLst/>
            <a:rect l="l" t="t" r="r" b="b"/>
            <a:pathLst>
              <a:path w="26313" h="12513" extrusionOk="0">
                <a:moveTo>
                  <a:pt x="6875" y="3627"/>
                </a:moveTo>
                <a:cubicBezTo>
                  <a:pt x="7068" y="3627"/>
                  <a:pt x="7256" y="3925"/>
                  <a:pt x="7286" y="4125"/>
                </a:cubicBezTo>
                <a:cubicBezTo>
                  <a:pt x="7325" y="4457"/>
                  <a:pt x="7033" y="4896"/>
                  <a:pt x="6794" y="5108"/>
                </a:cubicBezTo>
                <a:cubicBezTo>
                  <a:pt x="6741" y="5028"/>
                  <a:pt x="6687" y="4935"/>
                  <a:pt x="6661" y="4829"/>
                </a:cubicBezTo>
                <a:cubicBezTo>
                  <a:pt x="6541" y="4483"/>
                  <a:pt x="6515" y="3965"/>
                  <a:pt x="6687" y="3739"/>
                </a:cubicBezTo>
                <a:cubicBezTo>
                  <a:pt x="6747" y="3660"/>
                  <a:pt x="6811" y="3627"/>
                  <a:pt x="6875" y="3627"/>
                </a:cubicBezTo>
                <a:close/>
                <a:moveTo>
                  <a:pt x="15745" y="1171"/>
                </a:moveTo>
                <a:cubicBezTo>
                  <a:pt x="15839" y="1171"/>
                  <a:pt x="15935" y="1196"/>
                  <a:pt x="16032" y="1253"/>
                </a:cubicBezTo>
                <a:cubicBezTo>
                  <a:pt x="16086" y="1280"/>
                  <a:pt x="16126" y="1320"/>
                  <a:pt x="16179" y="1360"/>
                </a:cubicBezTo>
                <a:cubicBezTo>
                  <a:pt x="16338" y="1532"/>
                  <a:pt x="16471" y="1732"/>
                  <a:pt x="16538" y="1971"/>
                </a:cubicBezTo>
                <a:cubicBezTo>
                  <a:pt x="16564" y="2077"/>
                  <a:pt x="16591" y="2170"/>
                  <a:pt x="16657" y="2184"/>
                </a:cubicBezTo>
                <a:cubicBezTo>
                  <a:pt x="16431" y="2383"/>
                  <a:pt x="16391" y="2729"/>
                  <a:pt x="16445" y="3008"/>
                </a:cubicBezTo>
                <a:cubicBezTo>
                  <a:pt x="16471" y="3367"/>
                  <a:pt x="16484" y="3739"/>
                  <a:pt x="16471" y="4098"/>
                </a:cubicBezTo>
                <a:cubicBezTo>
                  <a:pt x="16378" y="4164"/>
                  <a:pt x="16312" y="4257"/>
                  <a:pt x="16245" y="4364"/>
                </a:cubicBezTo>
                <a:cubicBezTo>
                  <a:pt x="15981" y="4754"/>
                  <a:pt x="15777" y="5595"/>
                  <a:pt x="15193" y="5595"/>
                </a:cubicBezTo>
                <a:cubicBezTo>
                  <a:pt x="15159" y="5595"/>
                  <a:pt x="15125" y="5593"/>
                  <a:pt x="15089" y="5587"/>
                </a:cubicBezTo>
                <a:cubicBezTo>
                  <a:pt x="14889" y="5547"/>
                  <a:pt x="14716" y="5414"/>
                  <a:pt x="14637" y="5228"/>
                </a:cubicBezTo>
                <a:cubicBezTo>
                  <a:pt x="14331" y="4709"/>
                  <a:pt x="14278" y="4045"/>
                  <a:pt x="14304" y="3447"/>
                </a:cubicBezTo>
                <a:cubicBezTo>
                  <a:pt x="14344" y="2941"/>
                  <a:pt x="14504" y="2450"/>
                  <a:pt x="14756" y="2011"/>
                </a:cubicBezTo>
                <a:cubicBezTo>
                  <a:pt x="14942" y="1694"/>
                  <a:pt x="15316" y="1171"/>
                  <a:pt x="15745" y="1171"/>
                </a:cubicBezTo>
                <a:close/>
                <a:moveTo>
                  <a:pt x="2501" y="5452"/>
                </a:moveTo>
                <a:cubicBezTo>
                  <a:pt x="2605" y="5452"/>
                  <a:pt x="2708" y="5487"/>
                  <a:pt x="2792" y="5560"/>
                </a:cubicBezTo>
                <a:cubicBezTo>
                  <a:pt x="3018" y="5733"/>
                  <a:pt x="2965" y="6079"/>
                  <a:pt x="2965" y="6331"/>
                </a:cubicBezTo>
                <a:cubicBezTo>
                  <a:pt x="2965" y="6796"/>
                  <a:pt x="2872" y="7262"/>
                  <a:pt x="2553" y="7607"/>
                </a:cubicBezTo>
                <a:cubicBezTo>
                  <a:pt x="2420" y="7780"/>
                  <a:pt x="2221" y="7900"/>
                  <a:pt x="1995" y="7913"/>
                </a:cubicBezTo>
                <a:cubicBezTo>
                  <a:pt x="1875" y="7900"/>
                  <a:pt x="1689" y="7860"/>
                  <a:pt x="1716" y="7700"/>
                </a:cubicBezTo>
                <a:cubicBezTo>
                  <a:pt x="1742" y="7395"/>
                  <a:pt x="1742" y="7089"/>
                  <a:pt x="1769" y="6783"/>
                </a:cubicBezTo>
                <a:cubicBezTo>
                  <a:pt x="1795" y="6384"/>
                  <a:pt x="1928" y="5986"/>
                  <a:pt x="2128" y="5640"/>
                </a:cubicBezTo>
                <a:cubicBezTo>
                  <a:pt x="2220" y="5517"/>
                  <a:pt x="2361" y="5452"/>
                  <a:pt x="2501" y="5452"/>
                </a:cubicBezTo>
                <a:close/>
                <a:moveTo>
                  <a:pt x="7027" y="8098"/>
                </a:moveTo>
                <a:cubicBezTo>
                  <a:pt x="7133" y="8098"/>
                  <a:pt x="7220" y="8310"/>
                  <a:pt x="7259" y="8445"/>
                </a:cubicBezTo>
                <a:cubicBezTo>
                  <a:pt x="7312" y="8644"/>
                  <a:pt x="7325" y="8844"/>
                  <a:pt x="7299" y="9043"/>
                </a:cubicBezTo>
                <a:cubicBezTo>
                  <a:pt x="7275" y="9235"/>
                  <a:pt x="7186" y="9656"/>
                  <a:pt x="6933" y="9656"/>
                </a:cubicBezTo>
                <a:cubicBezTo>
                  <a:pt x="6906" y="9656"/>
                  <a:pt x="6877" y="9651"/>
                  <a:pt x="6847" y="9641"/>
                </a:cubicBezTo>
                <a:cubicBezTo>
                  <a:pt x="6528" y="9548"/>
                  <a:pt x="6687" y="8950"/>
                  <a:pt x="6714" y="8724"/>
                </a:cubicBezTo>
                <a:cubicBezTo>
                  <a:pt x="6754" y="8538"/>
                  <a:pt x="6807" y="8365"/>
                  <a:pt x="6900" y="8206"/>
                </a:cubicBezTo>
                <a:cubicBezTo>
                  <a:pt x="6944" y="8129"/>
                  <a:pt x="6987" y="8098"/>
                  <a:pt x="7027" y="8098"/>
                </a:cubicBezTo>
                <a:close/>
                <a:moveTo>
                  <a:pt x="16604" y="6876"/>
                </a:moveTo>
                <a:lnTo>
                  <a:pt x="16604" y="7195"/>
                </a:lnTo>
                <a:cubicBezTo>
                  <a:pt x="16604" y="7381"/>
                  <a:pt x="16604" y="7581"/>
                  <a:pt x="16591" y="7780"/>
                </a:cubicBezTo>
                <a:cubicBezTo>
                  <a:pt x="16564" y="8139"/>
                  <a:pt x="16577" y="8498"/>
                  <a:pt x="16577" y="8844"/>
                </a:cubicBezTo>
                <a:cubicBezTo>
                  <a:pt x="16591" y="9482"/>
                  <a:pt x="16538" y="10120"/>
                  <a:pt x="16445" y="10758"/>
                </a:cubicBezTo>
                <a:cubicBezTo>
                  <a:pt x="16391" y="11064"/>
                  <a:pt x="16325" y="11476"/>
                  <a:pt x="16165" y="11755"/>
                </a:cubicBezTo>
                <a:cubicBezTo>
                  <a:pt x="16074" y="11897"/>
                  <a:pt x="15920" y="11977"/>
                  <a:pt x="15763" y="11977"/>
                </a:cubicBezTo>
                <a:cubicBezTo>
                  <a:pt x="15715" y="11977"/>
                  <a:pt x="15667" y="11970"/>
                  <a:pt x="15620" y="11954"/>
                </a:cubicBezTo>
                <a:lnTo>
                  <a:pt x="15620" y="11968"/>
                </a:lnTo>
                <a:cubicBezTo>
                  <a:pt x="15554" y="11941"/>
                  <a:pt x="15501" y="11914"/>
                  <a:pt x="15461" y="11861"/>
                </a:cubicBezTo>
                <a:cubicBezTo>
                  <a:pt x="15328" y="11715"/>
                  <a:pt x="15222" y="11555"/>
                  <a:pt x="15155" y="11369"/>
                </a:cubicBezTo>
                <a:cubicBezTo>
                  <a:pt x="15009" y="10997"/>
                  <a:pt x="14942" y="10598"/>
                  <a:pt x="14969" y="10200"/>
                </a:cubicBezTo>
                <a:cubicBezTo>
                  <a:pt x="14982" y="9960"/>
                  <a:pt x="15009" y="9708"/>
                  <a:pt x="15075" y="9468"/>
                </a:cubicBezTo>
                <a:cubicBezTo>
                  <a:pt x="15301" y="8551"/>
                  <a:pt x="15886" y="7727"/>
                  <a:pt x="16484" y="7009"/>
                </a:cubicBezTo>
                <a:cubicBezTo>
                  <a:pt x="16524" y="6969"/>
                  <a:pt x="16564" y="6929"/>
                  <a:pt x="16604" y="6876"/>
                </a:cubicBezTo>
                <a:close/>
                <a:moveTo>
                  <a:pt x="23879" y="0"/>
                </a:moveTo>
                <a:cubicBezTo>
                  <a:pt x="23674" y="0"/>
                  <a:pt x="23466" y="35"/>
                  <a:pt x="23291" y="70"/>
                </a:cubicBezTo>
                <a:cubicBezTo>
                  <a:pt x="22918" y="137"/>
                  <a:pt x="22546" y="270"/>
                  <a:pt x="22214" y="482"/>
                </a:cubicBezTo>
                <a:cubicBezTo>
                  <a:pt x="21921" y="708"/>
                  <a:pt x="21642" y="948"/>
                  <a:pt x="21390" y="1227"/>
                </a:cubicBezTo>
                <a:cubicBezTo>
                  <a:pt x="21403" y="1054"/>
                  <a:pt x="21403" y="881"/>
                  <a:pt x="21390" y="708"/>
                </a:cubicBezTo>
                <a:cubicBezTo>
                  <a:pt x="21403" y="549"/>
                  <a:pt x="21363" y="376"/>
                  <a:pt x="21283" y="230"/>
                </a:cubicBezTo>
                <a:cubicBezTo>
                  <a:pt x="21203" y="159"/>
                  <a:pt x="21099" y="127"/>
                  <a:pt x="20996" y="127"/>
                </a:cubicBezTo>
                <a:cubicBezTo>
                  <a:pt x="20963" y="127"/>
                  <a:pt x="20930" y="130"/>
                  <a:pt x="20898" y="137"/>
                </a:cubicBezTo>
                <a:cubicBezTo>
                  <a:pt x="20619" y="177"/>
                  <a:pt x="20326" y="256"/>
                  <a:pt x="20074" y="389"/>
                </a:cubicBezTo>
                <a:cubicBezTo>
                  <a:pt x="19887" y="482"/>
                  <a:pt x="19941" y="562"/>
                  <a:pt x="19941" y="748"/>
                </a:cubicBezTo>
                <a:lnTo>
                  <a:pt x="19941" y="2476"/>
                </a:lnTo>
                <a:cubicBezTo>
                  <a:pt x="19834" y="2503"/>
                  <a:pt x="19635" y="2848"/>
                  <a:pt x="19582" y="2941"/>
                </a:cubicBezTo>
                <a:cubicBezTo>
                  <a:pt x="19289" y="3367"/>
                  <a:pt x="19063" y="3819"/>
                  <a:pt x="18731" y="4204"/>
                </a:cubicBezTo>
                <a:cubicBezTo>
                  <a:pt x="18545" y="4417"/>
                  <a:pt x="18359" y="4616"/>
                  <a:pt x="18186" y="4829"/>
                </a:cubicBezTo>
                <a:cubicBezTo>
                  <a:pt x="18146" y="4896"/>
                  <a:pt x="18093" y="4949"/>
                  <a:pt x="18040" y="5015"/>
                </a:cubicBezTo>
                <a:lnTo>
                  <a:pt x="18040" y="3978"/>
                </a:lnTo>
                <a:cubicBezTo>
                  <a:pt x="18040" y="3686"/>
                  <a:pt x="18026" y="3393"/>
                  <a:pt x="18013" y="3114"/>
                </a:cubicBezTo>
                <a:cubicBezTo>
                  <a:pt x="18013" y="2875"/>
                  <a:pt x="18080" y="2649"/>
                  <a:pt x="17933" y="2436"/>
                </a:cubicBezTo>
                <a:cubicBezTo>
                  <a:pt x="17750" y="2181"/>
                  <a:pt x="17449" y="2036"/>
                  <a:pt x="17133" y="2036"/>
                </a:cubicBezTo>
                <a:cubicBezTo>
                  <a:pt x="17037" y="2036"/>
                  <a:pt x="16939" y="2050"/>
                  <a:pt x="16843" y="2077"/>
                </a:cubicBezTo>
                <a:cubicBezTo>
                  <a:pt x="17069" y="1825"/>
                  <a:pt x="16817" y="1546"/>
                  <a:pt x="16631" y="1346"/>
                </a:cubicBezTo>
                <a:cubicBezTo>
                  <a:pt x="16431" y="1080"/>
                  <a:pt x="16192" y="854"/>
                  <a:pt x="15900" y="682"/>
                </a:cubicBezTo>
                <a:cubicBezTo>
                  <a:pt x="15708" y="580"/>
                  <a:pt x="15486" y="536"/>
                  <a:pt x="15258" y="536"/>
                </a:cubicBezTo>
                <a:cubicBezTo>
                  <a:pt x="14949" y="536"/>
                  <a:pt x="14631" y="618"/>
                  <a:pt x="14371" y="748"/>
                </a:cubicBezTo>
                <a:cubicBezTo>
                  <a:pt x="13294" y="1240"/>
                  <a:pt x="12736" y="2649"/>
                  <a:pt x="12669" y="3779"/>
                </a:cubicBezTo>
                <a:cubicBezTo>
                  <a:pt x="12629" y="4257"/>
                  <a:pt x="12643" y="4749"/>
                  <a:pt x="12709" y="5228"/>
                </a:cubicBezTo>
                <a:cubicBezTo>
                  <a:pt x="12736" y="5334"/>
                  <a:pt x="12749" y="5427"/>
                  <a:pt x="12789" y="5534"/>
                </a:cubicBezTo>
                <a:cubicBezTo>
                  <a:pt x="12516" y="6118"/>
                  <a:pt x="12138" y="7549"/>
                  <a:pt x="11395" y="7549"/>
                </a:cubicBezTo>
                <a:cubicBezTo>
                  <a:pt x="11343" y="7549"/>
                  <a:pt x="11289" y="7542"/>
                  <a:pt x="11234" y="7528"/>
                </a:cubicBezTo>
                <a:cubicBezTo>
                  <a:pt x="10822" y="7421"/>
                  <a:pt x="10848" y="6969"/>
                  <a:pt x="10808" y="6650"/>
                </a:cubicBezTo>
                <a:cubicBezTo>
                  <a:pt x="10742" y="6158"/>
                  <a:pt x="10715" y="5653"/>
                  <a:pt x="10728" y="5161"/>
                </a:cubicBezTo>
                <a:lnTo>
                  <a:pt x="10728" y="4364"/>
                </a:lnTo>
                <a:cubicBezTo>
                  <a:pt x="10728" y="3925"/>
                  <a:pt x="10768" y="3433"/>
                  <a:pt x="10569" y="3035"/>
                </a:cubicBezTo>
                <a:cubicBezTo>
                  <a:pt x="10489" y="2835"/>
                  <a:pt x="10277" y="2702"/>
                  <a:pt x="10051" y="2702"/>
                </a:cubicBezTo>
                <a:cubicBezTo>
                  <a:pt x="9864" y="2702"/>
                  <a:pt x="9705" y="2888"/>
                  <a:pt x="9612" y="3035"/>
                </a:cubicBezTo>
                <a:cubicBezTo>
                  <a:pt x="9466" y="3327"/>
                  <a:pt x="9532" y="3633"/>
                  <a:pt x="9492" y="3938"/>
                </a:cubicBezTo>
                <a:cubicBezTo>
                  <a:pt x="9479" y="4045"/>
                  <a:pt x="9479" y="4164"/>
                  <a:pt x="9479" y="4284"/>
                </a:cubicBezTo>
                <a:cubicBezTo>
                  <a:pt x="9186" y="4537"/>
                  <a:pt x="8921" y="4816"/>
                  <a:pt x="8655" y="5122"/>
                </a:cubicBezTo>
                <a:cubicBezTo>
                  <a:pt x="8296" y="5534"/>
                  <a:pt x="7977" y="5999"/>
                  <a:pt x="7644" y="6451"/>
                </a:cubicBezTo>
                <a:cubicBezTo>
                  <a:pt x="7591" y="6517"/>
                  <a:pt x="7525" y="6584"/>
                  <a:pt x="7445" y="6650"/>
                </a:cubicBezTo>
                <a:lnTo>
                  <a:pt x="7312" y="6411"/>
                </a:lnTo>
                <a:cubicBezTo>
                  <a:pt x="7219" y="6265"/>
                  <a:pt x="7153" y="6119"/>
                  <a:pt x="7086" y="5972"/>
                </a:cubicBezTo>
                <a:cubicBezTo>
                  <a:pt x="6967" y="5746"/>
                  <a:pt x="6887" y="5693"/>
                  <a:pt x="7073" y="5520"/>
                </a:cubicBezTo>
                <a:cubicBezTo>
                  <a:pt x="7498" y="5095"/>
                  <a:pt x="7884" y="4497"/>
                  <a:pt x="7857" y="3885"/>
                </a:cubicBezTo>
                <a:cubicBezTo>
                  <a:pt x="7844" y="3513"/>
                  <a:pt x="7644" y="3061"/>
                  <a:pt x="7259" y="2941"/>
                </a:cubicBezTo>
                <a:cubicBezTo>
                  <a:pt x="7170" y="2917"/>
                  <a:pt x="7081" y="2905"/>
                  <a:pt x="6992" y="2905"/>
                </a:cubicBezTo>
                <a:cubicBezTo>
                  <a:pt x="6693" y="2905"/>
                  <a:pt x="6403" y="3038"/>
                  <a:pt x="6209" y="3274"/>
                </a:cubicBezTo>
                <a:cubicBezTo>
                  <a:pt x="5876" y="3686"/>
                  <a:pt x="5744" y="4218"/>
                  <a:pt x="5810" y="4736"/>
                </a:cubicBezTo>
                <a:cubicBezTo>
                  <a:pt x="5850" y="5002"/>
                  <a:pt x="5903" y="5268"/>
                  <a:pt x="5970" y="5520"/>
                </a:cubicBezTo>
                <a:cubicBezTo>
                  <a:pt x="5996" y="5627"/>
                  <a:pt x="6023" y="5733"/>
                  <a:pt x="6063" y="5839"/>
                </a:cubicBezTo>
                <a:cubicBezTo>
                  <a:pt x="6009" y="5946"/>
                  <a:pt x="5970" y="6052"/>
                  <a:pt x="5943" y="6105"/>
                </a:cubicBezTo>
                <a:cubicBezTo>
                  <a:pt x="5757" y="6517"/>
                  <a:pt x="5518" y="6916"/>
                  <a:pt x="5292" y="7302"/>
                </a:cubicBezTo>
                <a:cubicBezTo>
                  <a:pt x="4986" y="7860"/>
                  <a:pt x="4627" y="8392"/>
                  <a:pt x="4241" y="8884"/>
                </a:cubicBezTo>
                <a:cubicBezTo>
                  <a:pt x="3909" y="9296"/>
                  <a:pt x="3510" y="9827"/>
                  <a:pt x="2979" y="9987"/>
                </a:cubicBezTo>
                <a:cubicBezTo>
                  <a:pt x="2869" y="10017"/>
                  <a:pt x="2766" y="10033"/>
                  <a:pt x="2668" y="10033"/>
                </a:cubicBezTo>
                <a:cubicBezTo>
                  <a:pt x="2420" y="10033"/>
                  <a:pt x="2210" y="9929"/>
                  <a:pt x="2048" y="9681"/>
                </a:cubicBezTo>
                <a:cubicBezTo>
                  <a:pt x="1862" y="9415"/>
                  <a:pt x="1809" y="9083"/>
                  <a:pt x="1889" y="8777"/>
                </a:cubicBezTo>
                <a:lnTo>
                  <a:pt x="1889" y="8777"/>
                </a:lnTo>
                <a:cubicBezTo>
                  <a:pt x="1986" y="8815"/>
                  <a:pt x="2087" y="8830"/>
                  <a:pt x="2190" y="8830"/>
                </a:cubicBezTo>
                <a:cubicBezTo>
                  <a:pt x="2410" y="8830"/>
                  <a:pt x="2637" y="8761"/>
                  <a:pt x="2846" y="8697"/>
                </a:cubicBezTo>
                <a:cubicBezTo>
                  <a:pt x="3151" y="8618"/>
                  <a:pt x="3431" y="8432"/>
                  <a:pt x="3630" y="8192"/>
                </a:cubicBezTo>
                <a:cubicBezTo>
                  <a:pt x="4268" y="7342"/>
                  <a:pt x="4295" y="6052"/>
                  <a:pt x="3590" y="5228"/>
                </a:cubicBezTo>
                <a:cubicBezTo>
                  <a:pt x="3284" y="4892"/>
                  <a:pt x="2852" y="4710"/>
                  <a:pt x="2416" y="4710"/>
                </a:cubicBezTo>
                <a:cubicBezTo>
                  <a:pt x="2266" y="4710"/>
                  <a:pt x="2115" y="4732"/>
                  <a:pt x="1968" y="4776"/>
                </a:cubicBezTo>
                <a:cubicBezTo>
                  <a:pt x="1317" y="4975"/>
                  <a:pt x="772" y="5401"/>
                  <a:pt x="440" y="5986"/>
                </a:cubicBezTo>
                <a:cubicBezTo>
                  <a:pt x="240" y="6371"/>
                  <a:pt x="107" y="6770"/>
                  <a:pt x="54" y="7195"/>
                </a:cubicBezTo>
                <a:cubicBezTo>
                  <a:pt x="1" y="7567"/>
                  <a:pt x="1" y="7953"/>
                  <a:pt x="54" y="8325"/>
                </a:cubicBezTo>
                <a:cubicBezTo>
                  <a:pt x="67" y="8684"/>
                  <a:pt x="147" y="9043"/>
                  <a:pt x="293" y="9375"/>
                </a:cubicBezTo>
                <a:cubicBezTo>
                  <a:pt x="373" y="9561"/>
                  <a:pt x="479" y="9748"/>
                  <a:pt x="626" y="9907"/>
                </a:cubicBezTo>
                <a:cubicBezTo>
                  <a:pt x="985" y="10319"/>
                  <a:pt x="1463" y="10612"/>
                  <a:pt x="2008" y="10731"/>
                </a:cubicBezTo>
                <a:cubicBezTo>
                  <a:pt x="2170" y="10771"/>
                  <a:pt x="2324" y="10789"/>
                  <a:pt x="2474" y="10789"/>
                </a:cubicBezTo>
                <a:cubicBezTo>
                  <a:pt x="2881" y="10789"/>
                  <a:pt x="3255" y="10656"/>
                  <a:pt x="3643" y="10452"/>
                </a:cubicBezTo>
                <a:cubicBezTo>
                  <a:pt x="3909" y="10306"/>
                  <a:pt x="4135" y="10106"/>
                  <a:pt x="4321" y="9880"/>
                </a:cubicBezTo>
                <a:cubicBezTo>
                  <a:pt x="4507" y="9655"/>
                  <a:pt x="4733" y="9442"/>
                  <a:pt x="4906" y="9216"/>
                </a:cubicBezTo>
                <a:cubicBezTo>
                  <a:pt x="5331" y="8644"/>
                  <a:pt x="5624" y="7980"/>
                  <a:pt x="5970" y="7368"/>
                </a:cubicBezTo>
                <a:cubicBezTo>
                  <a:pt x="6129" y="7076"/>
                  <a:pt x="6249" y="6770"/>
                  <a:pt x="6355" y="6464"/>
                </a:cubicBezTo>
                <a:cubicBezTo>
                  <a:pt x="6408" y="6584"/>
                  <a:pt x="6448" y="6703"/>
                  <a:pt x="6501" y="6823"/>
                </a:cubicBezTo>
                <a:cubicBezTo>
                  <a:pt x="6554" y="6943"/>
                  <a:pt x="6621" y="7022"/>
                  <a:pt x="6674" y="7116"/>
                </a:cubicBezTo>
                <a:cubicBezTo>
                  <a:pt x="6741" y="7288"/>
                  <a:pt x="6475" y="7448"/>
                  <a:pt x="6395" y="7594"/>
                </a:cubicBezTo>
                <a:cubicBezTo>
                  <a:pt x="6249" y="7833"/>
                  <a:pt x="6129" y="8086"/>
                  <a:pt x="6049" y="8352"/>
                </a:cubicBezTo>
                <a:cubicBezTo>
                  <a:pt x="5903" y="8790"/>
                  <a:pt x="5943" y="9269"/>
                  <a:pt x="6129" y="9681"/>
                </a:cubicBezTo>
                <a:cubicBezTo>
                  <a:pt x="6291" y="10015"/>
                  <a:pt x="6583" y="10270"/>
                  <a:pt x="6943" y="10270"/>
                </a:cubicBezTo>
                <a:cubicBezTo>
                  <a:pt x="7027" y="10270"/>
                  <a:pt x="7115" y="10256"/>
                  <a:pt x="7206" y="10226"/>
                </a:cubicBezTo>
                <a:cubicBezTo>
                  <a:pt x="7631" y="10067"/>
                  <a:pt x="7964" y="9721"/>
                  <a:pt x="8110" y="9296"/>
                </a:cubicBezTo>
                <a:cubicBezTo>
                  <a:pt x="8189" y="8990"/>
                  <a:pt x="8203" y="8684"/>
                  <a:pt x="8163" y="8378"/>
                </a:cubicBezTo>
                <a:cubicBezTo>
                  <a:pt x="8150" y="8219"/>
                  <a:pt x="8123" y="8073"/>
                  <a:pt x="8070" y="7940"/>
                </a:cubicBezTo>
                <a:cubicBezTo>
                  <a:pt x="8017" y="7820"/>
                  <a:pt x="7964" y="7687"/>
                  <a:pt x="7924" y="7554"/>
                </a:cubicBezTo>
                <a:cubicBezTo>
                  <a:pt x="7857" y="7395"/>
                  <a:pt x="7791" y="7248"/>
                  <a:pt x="7711" y="7102"/>
                </a:cubicBezTo>
                <a:cubicBezTo>
                  <a:pt x="7844" y="6903"/>
                  <a:pt x="8003" y="6730"/>
                  <a:pt x="8176" y="6557"/>
                </a:cubicBezTo>
                <a:cubicBezTo>
                  <a:pt x="8429" y="6291"/>
                  <a:pt x="8655" y="5986"/>
                  <a:pt x="8907" y="5706"/>
                </a:cubicBezTo>
                <a:cubicBezTo>
                  <a:pt x="9107" y="5480"/>
                  <a:pt x="9319" y="5281"/>
                  <a:pt x="9519" y="5068"/>
                </a:cubicBezTo>
                <a:cubicBezTo>
                  <a:pt x="9519" y="5374"/>
                  <a:pt x="9519" y="5693"/>
                  <a:pt x="9532" y="5999"/>
                </a:cubicBezTo>
                <a:cubicBezTo>
                  <a:pt x="9532" y="6145"/>
                  <a:pt x="9519" y="6291"/>
                  <a:pt x="9532" y="6451"/>
                </a:cubicBezTo>
                <a:cubicBezTo>
                  <a:pt x="9559" y="6863"/>
                  <a:pt x="9599" y="7342"/>
                  <a:pt x="9838" y="7714"/>
                </a:cubicBezTo>
                <a:cubicBezTo>
                  <a:pt x="10048" y="8039"/>
                  <a:pt x="10415" y="8182"/>
                  <a:pt x="10789" y="8182"/>
                </a:cubicBezTo>
                <a:cubicBezTo>
                  <a:pt x="10889" y="8182"/>
                  <a:pt x="10989" y="8172"/>
                  <a:pt x="11087" y="8152"/>
                </a:cubicBezTo>
                <a:cubicBezTo>
                  <a:pt x="11566" y="8046"/>
                  <a:pt x="11819" y="7873"/>
                  <a:pt x="12164" y="7554"/>
                </a:cubicBezTo>
                <a:cubicBezTo>
                  <a:pt x="12510" y="7222"/>
                  <a:pt x="12802" y="6823"/>
                  <a:pt x="13015" y="6398"/>
                </a:cubicBezTo>
                <a:cubicBezTo>
                  <a:pt x="13068" y="6318"/>
                  <a:pt x="13108" y="6225"/>
                  <a:pt x="13135" y="6132"/>
                </a:cubicBezTo>
                <a:cubicBezTo>
                  <a:pt x="13281" y="6305"/>
                  <a:pt x="13480" y="6424"/>
                  <a:pt x="13693" y="6464"/>
                </a:cubicBezTo>
                <a:cubicBezTo>
                  <a:pt x="13855" y="6503"/>
                  <a:pt x="14023" y="6524"/>
                  <a:pt x="14192" y="6524"/>
                </a:cubicBezTo>
                <a:cubicBezTo>
                  <a:pt x="14313" y="6524"/>
                  <a:pt x="14435" y="6513"/>
                  <a:pt x="14557" y="6491"/>
                </a:cubicBezTo>
                <a:cubicBezTo>
                  <a:pt x="14903" y="6424"/>
                  <a:pt x="15408" y="6251"/>
                  <a:pt x="15647" y="6012"/>
                </a:cubicBezTo>
                <a:cubicBezTo>
                  <a:pt x="15727" y="5932"/>
                  <a:pt x="15820" y="5853"/>
                  <a:pt x="15900" y="5786"/>
                </a:cubicBezTo>
                <a:cubicBezTo>
                  <a:pt x="16152" y="5574"/>
                  <a:pt x="16365" y="5321"/>
                  <a:pt x="16511" y="5042"/>
                </a:cubicBezTo>
                <a:lnTo>
                  <a:pt x="16511" y="5215"/>
                </a:lnTo>
                <a:cubicBezTo>
                  <a:pt x="16511" y="5467"/>
                  <a:pt x="16538" y="5706"/>
                  <a:pt x="16564" y="5946"/>
                </a:cubicBezTo>
                <a:lnTo>
                  <a:pt x="16538" y="5946"/>
                </a:lnTo>
                <a:cubicBezTo>
                  <a:pt x="16245" y="6158"/>
                  <a:pt x="15979" y="6398"/>
                  <a:pt x="15753" y="6664"/>
                </a:cubicBezTo>
                <a:cubicBezTo>
                  <a:pt x="14650" y="7860"/>
                  <a:pt x="13267" y="9482"/>
                  <a:pt x="13866" y="11223"/>
                </a:cubicBezTo>
                <a:cubicBezTo>
                  <a:pt x="14012" y="11675"/>
                  <a:pt x="14318" y="12061"/>
                  <a:pt x="14730" y="12300"/>
                </a:cubicBezTo>
                <a:cubicBezTo>
                  <a:pt x="15009" y="12446"/>
                  <a:pt x="15315" y="12513"/>
                  <a:pt x="15634" y="12513"/>
                </a:cubicBezTo>
                <a:lnTo>
                  <a:pt x="15727" y="12513"/>
                </a:lnTo>
                <a:cubicBezTo>
                  <a:pt x="15860" y="12513"/>
                  <a:pt x="15993" y="12486"/>
                  <a:pt x="16126" y="12446"/>
                </a:cubicBezTo>
                <a:cubicBezTo>
                  <a:pt x="16710" y="12220"/>
                  <a:pt x="17176" y="11742"/>
                  <a:pt x="17375" y="11157"/>
                </a:cubicBezTo>
                <a:cubicBezTo>
                  <a:pt x="17481" y="10904"/>
                  <a:pt x="17521" y="10678"/>
                  <a:pt x="17628" y="10332"/>
                </a:cubicBezTo>
                <a:cubicBezTo>
                  <a:pt x="17774" y="9801"/>
                  <a:pt x="17880" y="9269"/>
                  <a:pt x="17933" y="8724"/>
                </a:cubicBezTo>
                <a:cubicBezTo>
                  <a:pt x="17960" y="8352"/>
                  <a:pt x="17973" y="7980"/>
                  <a:pt x="17973" y="7607"/>
                </a:cubicBezTo>
                <a:cubicBezTo>
                  <a:pt x="17960" y="7248"/>
                  <a:pt x="17960" y="6876"/>
                  <a:pt x="17973" y="6517"/>
                </a:cubicBezTo>
                <a:cubicBezTo>
                  <a:pt x="18000" y="6291"/>
                  <a:pt x="18026" y="6079"/>
                  <a:pt x="18040" y="5866"/>
                </a:cubicBezTo>
                <a:lnTo>
                  <a:pt x="18080" y="5826"/>
                </a:lnTo>
                <a:cubicBezTo>
                  <a:pt x="18226" y="5706"/>
                  <a:pt x="18372" y="5560"/>
                  <a:pt x="18518" y="5427"/>
                </a:cubicBezTo>
                <a:cubicBezTo>
                  <a:pt x="18678" y="5281"/>
                  <a:pt x="18824" y="5122"/>
                  <a:pt x="18957" y="4962"/>
                </a:cubicBezTo>
                <a:cubicBezTo>
                  <a:pt x="19077" y="4803"/>
                  <a:pt x="19196" y="4670"/>
                  <a:pt x="19316" y="4510"/>
                </a:cubicBezTo>
                <a:cubicBezTo>
                  <a:pt x="19449" y="4364"/>
                  <a:pt x="19529" y="4257"/>
                  <a:pt x="19622" y="4125"/>
                </a:cubicBezTo>
                <a:cubicBezTo>
                  <a:pt x="19728" y="3992"/>
                  <a:pt x="19821" y="3872"/>
                  <a:pt x="19914" y="3752"/>
                </a:cubicBezTo>
                <a:cubicBezTo>
                  <a:pt x="19914" y="4005"/>
                  <a:pt x="19914" y="4271"/>
                  <a:pt x="19914" y="4537"/>
                </a:cubicBezTo>
                <a:cubicBezTo>
                  <a:pt x="19914" y="4869"/>
                  <a:pt x="19914" y="5201"/>
                  <a:pt x="19887" y="5520"/>
                </a:cubicBezTo>
                <a:cubicBezTo>
                  <a:pt x="19871" y="5706"/>
                  <a:pt x="19958" y="5769"/>
                  <a:pt x="20080" y="5769"/>
                </a:cubicBezTo>
                <a:cubicBezTo>
                  <a:pt x="20158" y="5769"/>
                  <a:pt x="20251" y="5743"/>
                  <a:pt x="20339" y="5706"/>
                </a:cubicBezTo>
                <a:cubicBezTo>
                  <a:pt x="20565" y="5627"/>
                  <a:pt x="20818" y="5560"/>
                  <a:pt x="20951" y="5361"/>
                </a:cubicBezTo>
                <a:cubicBezTo>
                  <a:pt x="21137" y="5095"/>
                  <a:pt x="21044" y="4776"/>
                  <a:pt x="21057" y="4470"/>
                </a:cubicBezTo>
                <a:cubicBezTo>
                  <a:pt x="21071" y="3872"/>
                  <a:pt x="21110" y="3287"/>
                  <a:pt x="21190" y="2689"/>
                </a:cubicBezTo>
                <a:cubicBezTo>
                  <a:pt x="21243" y="2636"/>
                  <a:pt x="21270" y="2596"/>
                  <a:pt x="21297" y="2556"/>
                </a:cubicBezTo>
                <a:cubicBezTo>
                  <a:pt x="21310" y="2543"/>
                  <a:pt x="21310" y="2543"/>
                  <a:pt x="21310" y="2529"/>
                </a:cubicBezTo>
                <a:cubicBezTo>
                  <a:pt x="21456" y="2317"/>
                  <a:pt x="21602" y="2104"/>
                  <a:pt x="21762" y="1905"/>
                </a:cubicBezTo>
                <a:cubicBezTo>
                  <a:pt x="22028" y="1572"/>
                  <a:pt x="22320" y="1280"/>
                  <a:pt x="22666" y="1027"/>
                </a:cubicBezTo>
                <a:cubicBezTo>
                  <a:pt x="22776" y="929"/>
                  <a:pt x="22955" y="785"/>
                  <a:pt x="23118" y="785"/>
                </a:cubicBezTo>
                <a:cubicBezTo>
                  <a:pt x="23132" y="785"/>
                  <a:pt x="23145" y="786"/>
                  <a:pt x="23158" y="788"/>
                </a:cubicBezTo>
                <a:cubicBezTo>
                  <a:pt x="23543" y="828"/>
                  <a:pt x="23477" y="1346"/>
                  <a:pt x="23477" y="1612"/>
                </a:cubicBezTo>
                <a:cubicBezTo>
                  <a:pt x="23477" y="1825"/>
                  <a:pt x="23477" y="2051"/>
                  <a:pt x="23450" y="2277"/>
                </a:cubicBezTo>
                <a:cubicBezTo>
                  <a:pt x="23423" y="2782"/>
                  <a:pt x="23357" y="3300"/>
                  <a:pt x="23304" y="3806"/>
                </a:cubicBezTo>
                <a:cubicBezTo>
                  <a:pt x="23264" y="4125"/>
                  <a:pt x="23251" y="4444"/>
                  <a:pt x="23251" y="4749"/>
                </a:cubicBezTo>
                <a:cubicBezTo>
                  <a:pt x="23237" y="5002"/>
                  <a:pt x="23264" y="5268"/>
                  <a:pt x="23317" y="5507"/>
                </a:cubicBezTo>
                <a:cubicBezTo>
                  <a:pt x="23495" y="5965"/>
                  <a:pt x="23782" y="6240"/>
                  <a:pt x="24260" y="6240"/>
                </a:cubicBezTo>
                <a:cubicBezTo>
                  <a:pt x="24282" y="6240"/>
                  <a:pt x="24305" y="6239"/>
                  <a:pt x="24327" y="6238"/>
                </a:cubicBezTo>
                <a:cubicBezTo>
                  <a:pt x="24359" y="6240"/>
                  <a:pt x="24391" y="6242"/>
                  <a:pt x="24422" y="6242"/>
                </a:cubicBezTo>
                <a:cubicBezTo>
                  <a:pt x="24573" y="6242"/>
                  <a:pt x="24716" y="6216"/>
                  <a:pt x="24859" y="6172"/>
                </a:cubicBezTo>
                <a:cubicBezTo>
                  <a:pt x="25258" y="5972"/>
                  <a:pt x="25750" y="5587"/>
                  <a:pt x="25949" y="5188"/>
                </a:cubicBezTo>
                <a:cubicBezTo>
                  <a:pt x="25987" y="5125"/>
                  <a:pt x="26313" y="4330"/>
                  <a:pt x="26106" y="4330"/>
                </a:cubicBezTo>
                <a:cubicBezTo>
                  <a:pt x="26095" y="4330"/>
                  <a:pt x="26083" y="4333"/>
                  <a:pt x="26069" y="4337"/>
                </a:cubicBezTo>
                <a:cubicBezTo>
                  <a:pt x="25962" y="4377"/>
                  <a:pt x="25869" y="4616"/>
                  <a:pt x="25790" y="4709"/>
                </a:cubicBezTo>
                <a:cubicBezTo>
                  <a:pt x="25657" y="4869"/>
                  <a:pt x="25510" y="5042"/>
                  <a:pt x="25378" y="5188"/>
                </a:cubicBezTo>
                <a:cubicBezTo>
                  <a:pt x="25213" y="5365"/>
                  <a:pt x="25109" y="5602"/>
                  <a:pt x="24859" y="5602"/>
                </a:cubicBezTo>
                <a:cubicBezTo>
                  <a:pt x="24846" y="5602"/>
                  <a:pt x="24833" y="5601"/>
                  <a:pt x="24819" y="5600"/>
                </a:cubicBezTo>
                <a:cubicBezTo>
                  <a:pt x="24234" y="5560"/>
                  <a:pt x="24394" y="4643"/>
                  <a:pt x="24420" y="4271"/>
                </a:cubicBezTo>
                <a:cubicBezTo>
                  <a:pt x="24460" y="3633"/>
                  <a:pt x="24527" y="2995"/>
                  <a:pt x="24593" y="2370"/>
                </a:cubicBezTo>
                <a:cubicBezTo>
                  <a:pt x="24620" y="2104"/>
                  <a:pt x="24673" y="1851"/>
                  <a:pt x="24686" y="1586"/>
                </a:cubicBezTo>
                <a:cubicBezTo>
                  <a:pt x="24713" y="1187"/>
                  <a:pt x="24819" y="363"/>
                  <a:pt x="24394" y="110"/>
                </a:cubicBezTo>
                <a:cubicBezTo>
                  <a:pt x="24243" y="28"/>
                  <a:pt x="24062" y="0"/>
                  <a:pt x="2387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0" name="Google Shape;1770;p35"/>
          <p:cNvSpPr/>
          <p:nvPr/>
        </p:nvSpPr>
        <p:spPr>
          <a:xfrm>
            <a:off x="2016603" y="-228676"/>
            <a:ext cx="209510" cy="179843"/>
          </a:xfrm>
          <a:custGeom>
            <a:avLst/>
            <a:gdLst/>
            <a:ahLst/>
            <a:cxnLst/>
            <a:rect l="l" t="t" r="r" b="b"/>
            <a:pathLst>
              <a:path w="2048" h="1758" extrusionOk="0">
                <a:moveTo>
                  <a:pt x="883" y="1"/>
                </a:moveTo>
                <a:cubicBezTo>
                  <a:pt x="434" y="1"/>
                  <a:pt x="1" y="349"/>
                  <a:pt x="1" y="880"/>
                </a:cubicBezTo>
                <a:cubicBezTo>
                  <a:pt x="1" y="1359"/>
                  <a:pt x="400" y="1757"/>
                  <a:pt x="878" y="1757"/>
                </a:cubicBezTo>
                <a:cubicBezTo>
                  <a:pt x="1662" y="1757"/>
                  <a:pt x="2048" y="814"/>
                  <a:pt x="1490" y="255"/>
                </a:cubicBezTo>
                <a:cubicBezTo>
                  <a:pt x="1314" y="80"/>
                  <a:pt x="1097" y="1"/>
                  <a:pt x="88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1" name="Google Shape;1771;p35"/>
          <p:cNvSpPr/>
          <p:nvPr/>
        </p:nvSpPr>
        <p:spPr>
          <a:xfrm>
            <a:off x="2445028" y="311048"/>
            <a:ext cx="390991" cy="679067"/>
          </a:xfrm>
          <a:custGeom>
            <a:avLst/>
            <a:gdLst/>
            <a:ahLst/>
            <a:cxnLst/>
            <a:rect l="l" t="t" r="r" b="b"/>
            <a:pathLst>
              <a:path w="3822" h="6638" extrusionOk="0">
                <a:moveTo>
                  <a:pt x="3473" y="1"/>
                </a:moveTo>
                <a:cubicBezTo>
                  <a:pt x="3409" y="1"/>
                  <a:pt x="3342" y="22"/>
                  <a:pt x="3284" y="71"/>
                </a:cubicBezTo>
                <a:cubicBezTo>
                  <a:pt x="2991" y="270"/>
                  <a:pt x="2725" y="509"/>
                  <a:pt x="2486" y="788"/>
                </a:cubicBezTo>
                <a:cubicBezTo>
                  <a:pt x="1396" y="1972"/>
                  <a:pt x="0" y="3593"/>
                  <a:pt x="612" y="5348"/>
                </a:cubicBezTo>
                <a:cubicBezTo>
                  <a:pt x="745" y="5800"/>
                  <a:pt x="1050" y="6185"/>
                  <a:pt x="1476" y="6425"/>
                </a:cubicBezTo>
                <a:cubicBezTo>
                  <a:pt x="1742" y="6558"/>
                  <a:pt x="2047" y="6637"/>
                  <a:pt x="2366" y="6637"/>
                </a:cubicBezTo>
                <a:cubicBezTo>
                  <a:pt x="2459" y="6637"/>
                  <a:pt x="2619" y="6637"/>
                  <a:pt x="2659" y="6544"/>
                </a:cubicBezTo>
                <a:cubicBezTo>
                  <a:pt x="2685" y="6411"/>
                  <a:pt x="2685" y="6292"/>
                  <a:pt x="2672" y="6159"/>
                </a:cubicBezTo>
                <a:cubicBezTo>
                  <a:pt x="2672" y="6159"/>
                  <a:pt x="2420" y="6119"/>
                  <a:pt x="2393" y="6106"/>
                </a:cubicBezTo>
                <a:cubicBezTo>
                  <a:pt x="2313" y="6092"/>
                  <a:pt x="2247" y="6052"/>
                  <a:pt x="2194" y="5999"/>
                </a:cubicBezTo>
                <a:cubicBezTo>
                  <a:pt x="2061" y="5853"/>
                  <a:pt x="1954" y="5680"/>
                  <a:pt x="1888" y="5494"/>
                </a:cubicBezTo>
                <a:cubicBezTo>
                  <a:pt x="1742" y="5122"/>
                  <a:pt x="1675" y="4723"/>
                  <a:pt x="1702" y="4324"/>
                </a:cubicBezTo>
                <a:cubicBezTo>
                  <a:pt x="1715" y="4085"/>
                  <a:pt x="1742" y="3833"/>
                  <a:pt x="1808" y="3593"/>
                </a:cubicBezTo>
                <a:cubicBezTo>
                  <a:pt x="2034" y="2676"/>
                  <a:pt x="2619" y="1852"/>
                  <a:pt x="3217" y="1134"/>
                </a:cubicBezTo>
                <a:cubicBezTo>
                  <a:pt x="3403" y="921"/>
                  <a:pt x="3696" y="682"/>
                  <a:pt x="3762" y="390"/>
                </a:cubicBezTo>
                <a:cubicBezTo>
                  <a:pt x="3821" y="173"/>
                  <a:pt x="3655" y="1"/>
                  <a:pt x="347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2" name="Google Shape;1772;p35"/>
          <p:cNvSpPr/>
          <p:nvPr/>
        </p:nvSpPr>
        <p:spPr>
          <a:xfrm>
            <a:off x="1676666" y="7019"/>
            <a:ext cx="251658" cy="753746"/>
          </a:xfrm>
          <a:custGeom>
            <a:avLst/>
            <a:gdLst/>
            <a:ahLst/>
            <a:cxnLst/>
            <a:rect l="l" t="t" r="r" b="b"/>
            <a:pathLst>
              <a:path w="2460" h="7368" extrusionOk="0">
                <a:moveTo>
                  <a:pt x="1134" y="724"/>
                </a:moveTo>
                <a:cubicBezTo>
                  <a:pt x="1330" y="724"/>
                  <a:pt x="1523" y="1022"/>
                  <a:pt x="1543" y="1221"/>
                </a:cubicBezTo>
                <a:cubicBezTo>
                  <a:pt x="1582" y="1554"/>
                  <a:pt x="1290" y="1992"/>
                  <a:pt x="1064" y="2205"/>
                </a:cubicBezTo>
                <a:cubicBezTo>
                  <a:pt x="998" y="2125"/>
                  <a:pt x="944" y="2032"/>
                  <a:pt x="918" y="1926"/>
                </a:cubicBezTo>
                <a:cubicBezTo>
                  <a:pt x="798" y="1580"/>
                  <a:pt x="785" y="1062"/>
                  <a:pt x="944" y="836"/>
                </a:cubicBezTo>
                <a:cubicBezTo>
                  <a:pt x="1004" y="757"/>
                  <a:pt x="1069" y="724"/>
                  <a:pt x="1134" y="724"/>
                </a:cubicBezTo>
                <a:close/>
                <a:moveTo>
                  <a:pt x="1284" y="5195"/>
                </a:moveTo>
                <a:cubicBezTo>
                  <a:pt x="1390" y="5195"/>
                  <a:pt x="1477" y="5407"/>
                  <a:pt x="1516" y="5542"/>
                </a:cubicBezTo>
                <a:cubicBezTo>
                  <a:pt x="1569" y="5741"/>
                  <a:pt x="1582" y="5940"/>
                  <a:pt x="1556" y="6140"/>
                </a:cubicBezTo>
                <a:cubicBezTo>
                  <a:pt x="1532" y="6334"/>
                  <a:pt x="1441" y="6750"/>
                  <a:pt x="1182" y="6750"/>
                </a:cubicBezTo>
                <a:cubicBezTo>
                  <a:pt x="1158" y="6750"/>
                  <a:pt x="1132" y="6746"/>
                  <a:pt x="1104" y="6738"/>
                </a:cubicBezTo>
                <a:cubicBezTo>
                  <a:pt x="785" y="6645"/>
                  <a:pt x="944" y="6047"/>
                  <a:pt x="984" y="5821"/>
                </a:cubicBezTo>
                <a:cubicBezTo>
                  <a:pt x="1011" y="5635"/>
                  <a:pt x="1064" y="5462"/>
                  <a:pt x="1157" y="5302"/>
                </a:cubicBezTo>
                <a:cubicBezTo>
                  <a:pt x="1201" y="5226"/>
                  <a:pt x="1244" y="5195"/>
                  <a:pt x="1284" y="5195"/>
                </a:cubicBezTo>
                <a:close/>
                <a:moveTo>
                  <a:pt x="1249" y="0"/>
                </a:moveTo>
                <a:cubicBezTo>
                  <a:pt x="954" y="0"/>
                  <a:pt x="668" y="125"/>
                  <a:pt x="466" y="357"/>
                </a:cubicBezTo>
                <a:cubicBezTo>
                  <a:pt x="147" y="769"/>
                  <a:pt x="1" y="1301"/>
                  <a:pt x="67" y="1820"/>
                </a:cubicBezTo>
                <a:cubicBezTo>
                  <a:pt x="107" y="2085"/>
                  <a:pt x="160" y="2351"/>
                  <a:pt x="227" y="2604"/>
                </a:cubicBezTo>
                <a:cubicBezTo>
                  <a:pt x="320" y="2936"/>
                  <a:pt x="439" y="3255"/>
                  <a:pt x="599" y="3561"/>
                </a:cubicBezTo>
                <a:cubicBezTo>
                  <a:pt x="652" y="3681"/>
                  <a:pt x="705" y="3800"/>
                  <a:pt x="758" y="3920"/>
                </a:cubicBezTo>
                <a:cubicBezTo>
                  <a:pt x="798" y="4040"/>
                  <a:pt x="878" y="4119"/>
                  <a:pt x="918" y="4212"/>
                </a:cubicBezTo>
                <a:cubicBezTo>
                  <a:pt x="984" y="4385"/>
                  <a:pt x="718" y="4545"/>
                  <a:pt x="652" y="4691"/>
                </a:cubicBezTo>
                <a:cubicBezTo>
                  <a:pt x="506" y="4930"/>
                  <a:pt x="386" y="5183"/>
                  <a:pt x="293" y="5449"/>
                </a:cubicBezTo>
                <a:cubicBezTo>
                  <a:pt x="160" y="5887"/>
                  <a:pt x="187" y="6366"/>
                  <a:pt x="373" y="6778"/>
                </a:cubicBezTo>
                <a:cubicBezTo>
                  <a:pt x="545" y="7112"/>
                  <a:pt x="840" y="7367"/>
                  <a:pt x="1193" y="7367"/>
                </a:cubicBezTo>
                <a:cubicBezTo>
                  <a:pt x="1275" y="7367"/>
                  <a:pt x="1361" y="7353"/>
                  <a:pt x="1449" y="7323"/>
                </a:cubicBezTo>
                <a:cubicBezTo>
                  <a:pt x="1875" y="7163"/>
                  <a:pt x="2207" y="6818"/>
                  <a:pt x="2353" y="6392"/>
                </a:cubicBezTo>
                <a:cubicBezTo>
                  <a:pt x="2433" y="6087"/>
                  <a:pt x="2460" y="5781"/>
                  <a:pt x="2420" y="5475"/>
                </a:cubicBezTo>
                <a:cubicBezTo>
                  <a:pt x="2393" y="5329"/>
                  <a:pt x="2367" y="5183"/>
                  <a:pt x="2314" y="5037"/>
                </a:cubicBezTo>
                <a:cubicBezTo>
                  <a:pt x="2260" y="4917"/>
                  <a:pt x="2221" y="4797"/>
                  <a:pt x="2167" y="4664"/>
                </a:cubicBezTo>
                <a:cubicBezTo>
                  <a:pt x="2101" y="4478"/>
                  <a:pt x="2021" y="4305"/>
                  <a:pt x="1928" y="4146"/>
                </a:cubicBezTo>
                <a:cubicBezTo>
                  <a:pt x="1822" y="3933"/>
                  <a:pt x="1702" y="3721"/>
                  <a:pt x="1569" y="3508"/>
                </a:cubicBezTo>
                <a:cubicBezTo>
                  <a:pt x="1489" y="3375"/>
                  <a:pt x="1423" y="3229"/>
                  <a:pt x="1356" y="3082"/>
                </a:cubicBezTo>
                <a:cubicBezTo>
                  <a:pt x="1237" y="2856"/>
                  <a:pt x="1157" y="2803"/>
                  <a:pt x="1343" y="2617"/>
                </a:cubicBezTo>
                <a:cubicBezTo>
                  <a:pt x="1769" y="2205"/>
                  <a:pt x="2154" y="1607"/>
                  <a:pt x="2127" y="995"/>
                </a:cubicBezTo>
                <a:cubicBezTo>
                  <a:pt x="2101" y="610"/>
                  <a:pt x="1915" y="171"/>
                  <a:pt x="1529" y="38"/>
                </a:cubicBezTo>
                <a:cubicBezTo>
                  <a:pt x="1437" y="13"/>
                  <a:pt x="1342" y="0"/>
                  <a:pt x="124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3" name="Google Shape;1773;p35"/>
          <p:cNvSpPr/>
          <p:nvPr/>
        </p:nvSpPr>
        <p:spPr>
          <a:xfrm>
            <a:off x="481313" y="45790"/>
            <a:ext cx="564491" cy="879985"/>
          </a:xfrm>
          <a:custGeom>
            <a:avLst/>
            <a:gdLst/>
            <a:ahLst/>
            <a:cxnLst/>
            <a:rect l="l" t="t" r="r" b="b"/>
            <a:pathLst>
              <a:path w="5518" h="8602" extrusionOk="0">
                <a:moveTo>
                  <a:pt x="1974" y="777"/>
                </a:moveTo>
                <a:cubicBezTo>
                  <a:pt x="2286" y="777"/>
                  <a:pt x="2738" y="988"/>
                  <a:pt x="3191" y="1946"/>
                </a:cubicBezTo>
                <a:cubicBezTo>
                  <a:pt x="4055" y="3767"/>
                  <a:pt x="3763" y="6944"/>
                  <a:pt x="2287" y="7675"/>
                </a:cubicBezTo>
                <a:cubicBezTo>
                  <a:pt x="2133" y="7752"/>
                  <a:pt x="1914" y="7860"/>
                  <a:pt x="1729" y="7860"/>
                </a:cubicBezTo>
                <a:cubicBezTo>
                  <a:pt x="1530" y="7860"/>
                  <a:pt x="1370" y="7736"/>
                  <a:pt x="1370" y="7316"/>
                </a:cubicBezTo>
                <a:cubicBezTo>
                  <a:pt x="1370" y="7316"/>
                  <a:pt x="1304" y="2145"/>
                  <a:pt x="1370" y="2065"/>
                </a:cubicBezTo>
                <a:cubicBezTo>
                  <a:pt x="1370" y="2065"/>
                  <a:pt x="1343" y="1215"/>
                  <a:pt x="1569" y="909"/>
                </a:cubicBezTo>
                <a:cubicBezTo>
                  <a:pt x="1569" y="909"/>
                  <a:pt x="1728" y="777"/>
                  <a:pt x="1974" y="777"/>
                </a:cubicBezTo>
                <a:close/>
                <a:moveTo>
                  <a:pt x="1922" y="1"/>
                </a:moveTo>
                <a:cubicBezTo>
                  <a:pt x="1308" y="1"/>
                  <a:pt x="659" y="308"/>
                  <a:pt x="320" y="749"/>
                </a:cubicBezTo>
                <a:cubicBezTo>
                  <a:pt x="1" y="1161"/>
                  <a:pt x="107" y="1839"/>
                  <a:pt x="107" y="1839"/>
                </a:cubicBezTo>
                <a:lnTo>
                  <a:pt x="107" y="8034"/>
                </a:lnTo>
                <a:cubicBezTo>
                  <a:pt x="107" y="8486"/>
                  <a:pt x="578" y="8602"/>
                  <a:pt x="1414" y="8602"/>
                </a:cubicBezTo>
                <a:cubicBezTo>
                  <a:pt x="1561" y="8602"/>
                  <a:pt x="1719" y="8598"/>
                  <a:pt x="1888" y="8592"/>
                </a:cubicBezTo>
                <a:cubicBezTo>
                  <a:pt x="4560" y="8486"/>
                  <a:pt x="4946" y="5269"/>
                  <a:pt x="4946" y="5269"/>
                </a:cubicBezTo>
                <a:cubicBezTo>
                  <a:pt x="5518" y="989"/>
                  <a:pt x="2447" y="85"/>
                  <a:pt x="2447" y="85"/>
                </a:cubicBezTo>
                <a:cubicBezTo>
                  <a:pt x="2281" y="27"/>
                  <a:pt x="2103" y="1"/>
                  <a:pt x="192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4" name="Google Shape;1774;p35"/>
          <p:cNvSpPr/>
          <p:nvPr/>
        </p:nvSpPr>
        <p:spPr>
          <a:xfrm>
            <a:off x="1834410" y="129265"/>
            <a:ext cx="274778" cy="344035"/>
          </a:xfrm>
          <a:custGeom>
            <a:avLst/>
            <a:gdLst/>
            <a:ahLst/>
            <a:cxnLst/>
            <a:rect l="l" t="t" r="r" b="b"/>
            <a:pathLst>
              <a:path w="2686" h="3363" extrusionOk="0">
                <a:moveTo>
                  <a:pt x="2525" y="0"/>
                </a:moveTo>
                <a:cubicBezTo>
                  <a:pt x="2471" y="0"/>
                  <a:pt x="2403" y="30"/>
                  <a:pt x="2327" y="93"/>
                </a:cubicBezTo>
                <a:cubicBezTo>
                  <a:pt x="1981" y="385"/>
                  <a:pt x="1675" y="704"/>
                  <a:pt x="1383" y="1037"/>
                </a:cubicBezTo>
                <a:cubicBezTo>
                  <a:pt x="1024" y="1462"/>
                  <a:pt x="705" y="1914"/>
                  <a:pt x="373" y="2366"/>
                </a:cubicBezTo>
                <a:cubicBezTo>
                  <a:pt x="266" y="2512"/>
                  <a:pt x="14" y="2685"/>
                  <a:pt x="1" y="2871"/>
                </a:cubicBezTo>
                <a:cubicBezTo>
                  <a:pt x="14" y="3057"/>
                  <a:pt x="94" y="3230"/>
                  <a:pt x="227" y="3363"/>
                </a:cubicBezTo>
                <a:cubicBezTo>
                  <a:pt x="253" y="3297"/>
                  <a:pt x="293" y="3230"/>
                  <a:pt x="333" y="3164"/>
                </a:cubicBezTo>
                <a:cubicBezTo>
                  <a:pt x="479" y="2911"/>
                  <a:pt x="665" y="2685"/>
                  <a:pt x="878" y="2486"/>
                </a:cubicBezTo>
                <a:cubicBezTo>
                  <a:pt x="1144" y="2220"/>
                  <a:pt x="1356" y="1914"/>
                  <a:pt x="1609" y="1635"/>
                </a:cubicBezTo>
                <a:cubicBezTo>
                  <a:pt x="1875" y="1342"/>
                  <a:pt x="2154" y="1103"/>
                  <a:pt x="2393" y="797"/>
                </a:cubicBezTo>
                <a:cubicBezTo>
                  <a:pt x="2526" y="664"/>
                  <a:pt x="2619" y="492"/>
                  <a:pt x="2659" y="306"/>
                </a:cubicBezTo>
                <a:cubicBezTo>
                  <a:pt x="2686" y="112"/>
                  <a:pt x="2631" y="0"/>
                  <a:pt x="25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5" name="Google Shape;1775;p35"/>
          <p:cNvSpPr/>
          <p:nvPr/>
        </p:nvSpPr>
        <p:spPr>
          <a:xfrm>
            <a:off x="2058750" y="-13645"/>
            <a:ext cx="376873" cy="560911"/>
          </a:xfrm>
          <a:custGeom>
            <a:avLst/>
            <a:gdLst/>
            <a:ahLst/>
            <a:cxnLst/>
            <a:rect l="l" t="t" r="r" b="b"/>
            <a:pathLst>
              <a:path w="3684" h="5483" extrusionOk="0">
                <a:moveTo>
                  <a:pt x="567" y="0"/>
                </a:moveTo>
                <a:cubicBezTo>
                  <a:pt x="389" y="0"/>
                  <a:pt x="237" y="179"/>
                  <a:pt x="147" y="333"/>
                </a:cubicBezTo>
                <a:cubicBezTo>
                  <a:pt x="1" y="626"/>
                  <a:pt x="67" y="918"/>
                  <a:pt x="28" y="1224"/>
                </a:cubicBezTo>
                <a:cubicBezTo>
                  <a:pt x="14" y="1530"/>
                  <a:pt x="14" y="1836"/>
                  <a:pt x="28" y="2141"/>
                </a:cubicBezTo>
                <a:cubicBezTo>
                  <a:pt x="28" y="2527"/>
                  <a:pt x="28" y="2912"/>
                  <a:pt x="41" y="3298"/>
                </a:cubicBezTo>
                <a:cubicBezTo>
                  <a:pt x="54" y="3457"/>
                  <a:pt x="41" y="3604"/>
                  <a:pt x="41" y="3750"/>
                </a:cubicBezTo>
                <a:cubicBezTo>
                  <a:pt x="67" y="4175"/>
                  <a:pt x="107" y="4640"/>
                  <a:pt x="347" y="5013"/>
                </a:cubicBezTo>
                <a:cubicBezTo>
                  <a:pt x="565" y="5345"/>
                  <a:pt x="920" y="5482"/>
                  <a:pt x="1288" y="5482"/>
                </a:cubicBezTo>
                <a:cubicBezTo>
                  <a:pt x="1390" y="5482"/>
                  <a:pt x="1494" y="5472"/>
                  <a:pt x="1596" y="5451"/>
                </a:cubicBezTo>
                <a:cubicBezTo>
                  <a:pt x="2088" y="5358"/>
                  <a:pt x="2327" y="5172"/>
                  <a:pt x="2673" y="4853"/>
                </a:cubicBezTo>
                <a:cubicBezTo>
                  <a:pt x="3018" y="4521"/>
                  <a:pt x="3311" y="4135"/>
                  <a:pt x="3524" y="3710"/>
                </a:cubicBezTo>
                <a:cubicBezTo>
                  <a:pt x="3643" y="3550"/>
                  <a:pt x="3683" y="3364"/>
                  <a:pt x="3670" y="3178"/>
                </a:cubicBezTo>
                <a:cubicBezTo>
                  <a:pt x="3650" y="3037"/>
                  <a:pt x="3652" y="2552"/>
                  <a:pt x="3533" y="2552"/>
                </a:cubicBezTo>
                <a:cubicBezTo>
                  <a:pt x="3495" y="2552"/>
                  <a:pt x="3445" y="2601"/>
                  <a:pt x="3377" y="2726"/>
                </a:cubicBezTo>
                <a:cubicBezTo>
                  <a:pt x="3114" y="3202"/>
                  <a:pt x="2721" y="4859"/>
                  <a:pt x="1920" y="4859"/>
                </a:cubicBezTo>
                <a:cubicBezTo>
                  <a:pt x="1871" y="4859"/>
                  <a:pt x="1821" y="4853"/>
                  <a:pt x="1769" y="4840"/>
                </a:cubicBezTo>
                <a:cubicBezTo>
                  <a:pt x="1357" y="4733"/>
                  <a:pt x="1383" y="4281"/>
                  <a:pt x="1344" y="3949"/>
                </a:cubicBezTo>
                <a:cubicBezTo>
                  <a:pt x="1277" y="3457"/>
                  <a:pt x="1250" y="2952"/>
                  <a:pt x="1264" y="2460"/>
                </a:cubicBezTo>
                <a:lnTo>
                  <a:pt x="1264" y="1676"/>
                </a:lnTo>
                <a:cubicBezTo>
                  <a:pt x="1264" y="1237"/>
                  <a:pt x="1304" y="745"/>
                  <a:pt x="1104" y="333"/>
                </a:cubicBezTo>
                <a:cubicBezTo>
                  <a:pt x="1024" y="121"/>
                  <a:pt x="812" y="1"/>
                  <a:pt x="586" y="1"/>
                </a:cubicBezTo>
                <a:cubicBezTo>
                  <a:pt x="579" y="1"/>
                  <a:pt x="573" y="0"/>
                  <a:pt x="5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6" name="Google Shape;1776;p35"/>
          <p:cNvSpPr/>
          <p:nvPr/>
        </p:nvSpPr>
        <p:spPr>
          <a:xfrm>
            <a:off x="2382421" y="-235632"/>
            <a:ext cx="455644" cy="612266"/>
          </a:xfrm>
          <a:custGeom>
            <a:avLst/>
            <a:gdLst/>
            <a:ahLst/>
            <a:cxnLst/>
            <a:rect l="l" t="t" r="r" b="b"/>
            <a:pathLst>
              <a:path w="4454" h="5985" extrusionOk="0">
                <a:moveTo>
                  <a:pt x="2616" y="1"/>
                </a:moveTo>
                <a:cubicBezTo>
                  <a:pt x="2311" y="1"/>
                  <a:pt x="1999" y="81"/>
                  <a:pt x="1742" y="217"/>
                </a:cubicBezTo>
                <a:cubicBezTo>
                  <a:pt x="652" y="709"/>
                  <a:pt x="94" y="2105"/>
                  <a:pt x="41" y="3248"/>
                </a:cubicBezTo>
                <a:cubicBezTo>
                  <a:pt x="1" y="3726"/>
                  <a:pt x="14" y="4205"/>
                  <a:pt x="80" y="4683"/>
                </a:cubicBezTo>
                <a:cubicBezTo>
                  <a:pt x="174" y="5228"/>
                  <a:pt x="439" y="5800"/>
                  <a:pt x="1038" y="5933"/>
                </a:cubicBezTo>
                <a:cubicBezTo>
                  <a:pt x="1185" y="5968"/>
                  <a:pt x="1336" y="5985"/>
                  <a:pt x="1489" y="5985"/>
                </a:cubicBezTo>
                <a:cubicBezTo>
                  <a:pt x="1625" y="5985"/>
                  <a:pt x="1764" y="5971"/>
                  <a:pt x="1902" y="5946"/>
                </a:cubicBezTo>
                <a:cubicBezTo>
                  <a:pt x="2247" y="5893"/>
                  <a:pt x="2752" y="5720"/>
                  <a:pt x="2992" y="5481"/>
                </a:cubicBezTo>
                <a:cubicBezTo>
                  <a:pt x="3071" y="5388"/>
                  <a:pt x="3164" y="5322"/>
                  <a:pt x="3258" y="5242"/>
                </a:cubicBezTo>
                <a:cubicBezTo>
                  <a:pt x="3643" y="4923"/>
                  <a:pt x="3922" y="4497"/>
                  <a:pt x="4068" y="4019"/>
                </a:cubicBezTo>
                <a:cubicBezTo>
                  <a:pt x="4108" y="3886"/>
                  <a:pt x="4161" y="3593"/>
                  <a:pt x="3975" y="3540"/>
                </a:cubicBezTo>
                <a:cubicBezTo>
                  <a:pt x="3956" y="3535"/>
                  <a:pt x="3938" y="3532"/>
                  <a:pt x="3921" y="3532"/>
                </a:cubicBezTo>
                <a:cubicBezTo>
                  <a:pt x="3770" y="3532"/>
                  <a:pt x="3687" y="3725"/>
                  <a:pt x="3603" y="3833"/>
                </a:cubicBezTo>
                <a:cubicBezTo>
                  <a:pt x="3339" y="4222"/>
                  <a:pt x="3135" y="5064"/>
                  <a:pt x="2551" y="5064"/>
                </a:cubicBezTo>
                <a:cubicBezTo>
                  <a:pt x="2517" y="5064"/>
                  <a:pt x="2483" y="5061"/>
                  <a:pt x="2447" y="5056"/>
                </a:cubicBezTo>
                <a:cubicBezTo>
                  <a:pt x="2247" y="5016"/>
                  <a:pt x="2088" y="4883"/>
                  <a:pt x="1995" y="4697"/>
                </a:cubicBezTo>
                <a:cubicBezTo>
                  <a:pt x="1689" y="4178"/>
                  <a:pt x="1636" y="3514"/>
                  <a:pt x="1662" y="2915"/>
                </a:cubicBezTo>
                <a:cubicBezTo>
                  <a:pt x="1702" y="2410"/>
                  <a:pt x="1862" y="1918"/>
                  <a:pt x="2114" y="1480"/>
                </a:cubicBezTo>
                <a:cubicBezTo>
                  <a:pt x="2301" y="1151"/>
                  <a:pt x="2677" y="632"/>
                  <a:pt x="3109" y="632"/>
                </a:cubicBezTo>
                <a:cubicBezTo>
                  <a:pt x="3201" y="632"/>
                  <a:pt x="3295" y="655"/>
                  <a:pt x="3390" y="709"/>
                </a:cubicBezTo>
                <a:cubicBezTo>
                  <a:pt x="3444" y="749"/>
                  <a:pt x="3484" y="789"/>
                  <a:pt x="3537" y="828"/>
                </a:cubicBezTo>
                <a:cubicBezTo>
                  <a:pt x="3696" y="1001"/>
                  <a:pt x="3829" y="1201"/>
                  <a:pt x="3896" y="1440"/>
                </a:cubicBezTo>
                <a:cubicBezTo>
                  <a:pt x="3921" y="1560"/>
                  <a:pt x="3958" y="1653"/>
                  <a:pt x="4032" y="1653"/>
                </a:cubicBezTo>
                <a:cubicBezTo>
                  <a:pt x="4072" y="1653"/>
                  <a:pt x="4122" y="1625"/>
                  <a:pt x="4188" y="1560"/>
                </a:cubicBezTo>
                <a:cubicBezTo>
                  <a:pt x="4454" y="1307"/>
                  <a:pt x="4175" y="1015"/>
                  <a:pt x="4002" y="815"/>
                </a:cubicBezTo>
                <a:cubicBezTo>
                  <a:pt x="3803" y="549"/>
                  <a:pt x="3550" y="323"/>
                  <a:pt x="3271" y="151"/>
                </a:cubicBezTo>
                <a:cubicBezTo>
                  <a:pt x="3076" y="47"/>
                  <a:pt x="2848" y="1"/>
                  <a:pt x="26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7" name="Google Shape;1777;p35"/>
          <p:cNvSpPr/>
          <p:nvPr/>
        </p:nvSpPr>
        <p:spPr>
          <a:xfrm>
            <a:off x="2684303" y="-83719"/>
            <a:ext cx="255750" cy="1073843"/>
          </a:xfrm>
          <a:custGeom>
            <a:avLst/>
            <a:gdLst/>
            <a:ahLst/>
            <a:cxnLst/>
            <a:rect l="l" t="t" r="r" b="b"/>
            <a:pathLst>
              <a:path w="2500" h="10497" extrusionOk="0">
                <a:moveTo>
                  <a:pt x="1539" y="0"/>
                </a:moveTo>
                <a:cubicBezTo>
                  <a:pt x="1378" y="0"/>
                  <a:pt x="1220" y="43"/>
                  <a:pt x="1091" y="141"/>
                </a:cubicBezTo>
                <a:cubicBezTo>
                  <a:pt x="852" y="340"/>
                  <a:pt x="798" y="699"/>
                  <a:pt x="852" y="992"/>
                </a:cubicBezTo>
                <a:cubicBezTo>
                  <a:pt x="891" y="1364"/>
                  <a:pt x="891" y="1750"/>
                  <a:pt x="878" y="2122"/>
                </a:cubicBezTo>
                <a:cubicBezTo>
                  <a:pt x="891" y="2481"/>
                  <a:pt x="918" y="2813"/>
                  <a:pt x="918" y="3185"/>
                </a:cubicBezTo>
                <a:cubicBezTo>
                  <a:pt x="905" y="3544"/>
                  <a:pt x="958" y="3903"/>
                  <a:pt x="984" y="4275"/>
                </a:cubicBezTo>
                <a:cubicBezTo>
                  <a:pt x="998" y="4568"/>
                  <a:pt x="998" y="4873"/>
                  <a:pt x="998" y="5179"/>
                </a:cubicBezTo>
                <a:cubicBezTo>
                  <a:pt x="998" y="5365"/>
                  <a:pt x="984" y="5565"/>
                  <a:pt x="984" y="5764"/>
                </a:cubicBezTo>
                <a:cubicBezTo>
                  <a:pt x="971" y="6123"/>
                  <a:pt x="984" y="6482"/>
                  <a:pt x="984" y="6827"/>
                </a:cubicBezTo>
                <a:cubicBezTo>
                  <a:pt x="984" y="7466"/>
                  <a:pt x="945" y="8104"/>
                  <a:pt x="838" y="8742"/>
                </a:cubicBezTo>
                <a:cubicBezTo>
                  <a:pt x="785" y="9047"/>
                  <a:pt x="732" y="9460"/>
                  <a:pt x="559" y="9739"/>
                </a:cubicBezTo>
                <a:cubicBezTo>
                  <a:pt x="478" y="9881"/>
                  <a:pt x="326" y="9961"/>
                  <a:pt x="164" y="9961"/>
                </a:cubicBezTo>
                <a:cubicBezTo>
                  <a:pt x="115" y="9961"/>
                  <a:pt x="64" y="9954"/>
                  <a:pt x="14" y="9938"/>
                </a:cubicBezTo>
                <a:lnTo>
                  <a:pt x="14" y="9938"/>
                </a:lnTo>
                <a:cubicBezTo>
                  <a:pt x="1" y="10124"/>
                  <a:pt x="14" y="10310"/>
                  <a:pt x="27" y="10496"/>
                </a:cubicBezTo>
                <a:cubicBezTo>
                  <a:pt x="200" y="10496"/>
                  <a:pt x="360" y="10470"/>
                  <a:pt x="519" y="10417"/>
                </a:cubicBezTo>
                <a:cubicBezTo>
                  <a:pt x="1117" y="10191"/>
                  <a:pt x="1569" y="9725"/>
                  <a:pt x="1782" y="9127"/>
                </a:cubicBezTo>
                <a:cubicBezTo>
                  <a:pt x="1875" y="8875"/>
                  <a:pt x="1928" y="8649"/>
                  <a:pt x="2021" y="8303"/>
                </a:cubicBezTo>
                <a:cubicBezTo>
                  <a:pt x="2181" y="7785"/>
                  <a:pt x="2287" y="7240"/>
                  <a:pt x="2327" y="6695"/>
                </a:cubicBezTo>
                <a:cubicBezTo>
                  <a:pt x="2367" y="6336"/>
                  <a:pt x="2380" y="5963"/>
                  <a:pt x="2380" y="5578"/>
                </a:cubicBezTo>
                <a:cubicBezTo>
                  <a:pt x="2367" y="5219"/>
                  <a:pt x="2367" y="4860"/>
                  <a:pt x="2380" y="4488"/>
                </a:cubicBezTo>
                <a:cubicBezTo>
                  <a:pt x="2407" y="4195"/>
                  <a:pt x="2447" y="3930"/>
                  <a:pt x="2447" y="3624"/>
                </a:cubicBezTo>
                <a:cubicBezTo>
                  <a:pt x="2447" y="3066"/>
                  <a:pt x="2460" y="2507"/>
                  <a:pt x="2460" y="1949"/>
                </a:cubicBezTo>
                <a:cubicBezTo>
                  <a:pt x="2460" y="1656"/>
                  <a:pt x="2433" y="1377"/>
                  <a:pt x="2433" y="1085"/>
                </a:cubicBezTo>
                <a:cubicBezTo>
                  <a:pt x="2433" y="846"/>
                  <a:pt x="2500" y="620"/>
                  <a:pt x="2354" y="407"/>
                </a:cubicBezTo>
                <a:cubicBezTo>
                  <a:pt x="2195" y="168"/>
                  <a:pt x="1859" y="0"/>
                  <a:pt x="153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8" name="Google Shape;1778;p35"/>
          <p:cNvSpPr/>
          <p:nvPr/>
        </p:nvSpPr>
        <p:spPr>
          <a:xfrm>
            <a:off x="2905369" y="-38504"/>
            <a:ext cx="252272" cy="352014"/>
          </a:xfrm>
          <a:custGeom>
            <a:avLst/>
            <a:gdLst/>
            <a:ahLst/>
            <a:cxnLst/>
            <a:rect l="l" t="t" r="r" b="b"/>
            <a:pathLst>
              <a:path w="2466" h="3441" extrusionOk="0">
                <a:moveTo>
                  <a:pt x="2216" y="1"/>
                </a:moveTo>
                <a:cubicBezTo>
                  <a:pt x="2206" y="1"/>
                  <a:pt x="2197" y="2"/>
                  <a:pt x="2187" y="5"/>
                </a:cubicBezTo>
                <a:cubicBezTo>
                  <a:pt x="2080" y="31"/>
                  <a:pt x="1894" y="377"/>
                  <a:pt x="1828" y="483"/>
                </a:cubicBezTo>
                <a:cubicBezTo>
                  <a:pt x="1549" y="909"/>
                  <a:pt x="1309" y="1361"/>
                  <a:pt x="977" y="1746"/>
                </a:cubicBezTo>
                <a:cubicBezTo>
                  <a:pt x="804" y="1959"/>
                  <a:pt x="605" y="2158"/>
                  <a:pt x="432" y="2371"/>
                </a:cubicBezTo>
                <a:cubicBezTo>
                  <a:pt x="259" y="2597"/>
                  <a:pt x="60" y="2810"/>
                  <a:pt x="20" y="3102"/>
                </a:cubicBezTo>
                <a:cubicBezTo>
                  <a:pt x="0" y="3260"/>
                  <a:pt x="46" y="3440"/>
                  <a:pt x="170" y="3440"/>
                </a:cubicBezTo>
                <a:cubicBezTo>
                  <a:pt x="213" y="3440"/>
                  <a:pt x="264" y="3419"/>
                  <a:pt x="326" y="3368"/>
                </a:cubicBezTo>
                <a:cubicBezTo>
                  <a:pt x="472" y="3248"/>
                  <a:pt x="618" y="3102"/>
                  <a:pt x="764" y="2969"/>
                </a:cubicBezTo>
                <a:cubicBezTo>
                  <a:pt x="924" y="2823"/>
                  <a:pt x="1057" y="2663"/>
                  <a:pt x="1190" y="2491"/>
                </a:cubicBezTo>
                <a:cubicBezTo>
                  <a:pt x="1323" y="2344"/>
                  <a:pt x="1456" y="2185"/>
                  <a:pt x="1562" y="2052"/>
                </a:cubicBezTo>
                <a:cubicBezTo>
                  <a:pt x="1668" y="1932"/>
                  <a:pt x="1761" y="1799"/>
                  <a:pt x="1868" y="1666"/>
                </a:cubicBezTo>
                <a:cubicBezTo>
                  <a:pt x="1987" y="1507"/>
                  <a:pt x="2120" y="1361"/>
                  <a:pt x="2240" y="1188"/>
                </a:cubicBezTo>
                <a:cubicBezTo>
                  <a:pt x="2399" y="935"/>
                  <a:pt x="2466" y="630"/>
                  <a:pt x="2426" y="337"/>
                </a:cubicBezTo>
                <a:cubicBezTo>
                  <a:pt x="2414" y="238"/>
                  <a:pt x="2344" y="1"/>
                  <a:pt x="22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9" name="Google Shape;1779;p35"/>
          <p:cNvSpPr/>
          <p:nvPr/>
        </p:nvSpPr>
        <p:spPr>
          <a:xfrm>
            <a:off x="3121423" y="-277574"/>
            <a:ext cx="157235" cy="576461"/>
          </a:xfrm>
          <a:custGeom>
            <a:avLst/>
            <a:gdLst/>
            <a:ahLst/>
            <a:cxnLst/>
            <a:rect l="l" t="t" r="r" b="b"/>
            <a:pathLst>
              <a:path w="1537" h="5635" extrusionOk="0">
                <a:moveTo>
                  <a:pt x="1138" y="0"/>
                </a:moveTo>
                <a:cubicBezTo>
                  <a:pt x="1102" y="0"/>
                  <a:pt x="1067" y="5"/>
                  <a:pt x="1032" y="15"/>
                </a:cubicBezTo>
                <a:cubicBezTo>
                  <a:pt x="739" y="42"/>
                  <a:pt x="460" y="135"/>
                  <a:pt x="194" y="268"/>
                </a:cubicBezTo>
                <a:cubicBezTo>
                  <a:pt x="21" y="348"/>
                  <a:pt x="61" y="428"/>
                  <a:pt x="61" y="627"/>
                </a:cubicBezTo>
                <a:cubicBezTo>
                  <a:pt x="61" y="1305"/>
                  <a:pt x="75" y="1996"/>
                  <a:pt x="61" y="2687"/>
                </a:cubicBezTo>
                <a:cubicBezTo>
                  <a:pt x="61" y="3259"/>
                  <a:pt x="35" y="3831"/>
                  <a:pt x="35" y="4402"/>
                </a:cubicBezTo>
                <a:cubicBezTo>
                  <a:pt x="35" y="4735"/>
                  <a:pt x="35" y="5080"/>
                  <a:pt x="8" y="5386"/>
                </a:cubicBezTo>
                <a:cubicBezTo>
                  <a:pt x="0" y="5572"/>
                  <a:pt x="90" y="5635"/>
                  <a:pt x="213" y="5635"/>
                </a:cubicBezTo>
                <a:cubicBezTo>
                  <a:pt x="292" y="5635"/>
                  <a:pt x="385" y="5609"/>
                  <a:pt x="473" y="5572"/>
                </a:cubicBezTo>
                <a:cubicBezTo>
                  <a:pt x="686" y="5492"/>
                  <a:pt x="952" y="5426"/>
                  <a:pt x="1072" y="5226"/>
                </a:cubicBezTo>
                <a:cubicBezTo>
                  <a:pt x="1258" y="4961"/>
                  <a:pt x="1151" y="4641"/>
                  <a:pt x="1165" y="4336"/>
                </a:cubicBezTo>
                <a:cubicBezTo>
                  <a:pt x="1178" y="3578"/>
                  <a:pt x="1258" y="2807"/>
                  <a:pt x="1404" y="2049"/>
                </a:cubicBezTo>
                <a:cubicBezTo>
                  <a:pt x="1444" y="1837"/>
                  <a:pt x="1431" y="1611"/>
                  <a:pt x="1470" y="1385"/>
                </a:cubicBezTo>
                <a:cubicBezTo>
                  <a:pt x="1510" y="1119"/>
                  <a:pt x="1537" y="853"/>
                  <a:pt x="1510" y="587"/>
                </a:cubicBezTo>
                <a:cubicBezTo>
                  <a:pt x="1537" y="414"/>
                  <a:pt x="1497" y="241"/>
                  <a:pt x="1404" y="109"/>
                </a:cubicBezTo>
                <a:cubicBezTo>
                  <a:pt x="1335" y="40"/>
                  <a:pt x="1237" y="0"/>
                  <a:pt x="113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0" name="Google Shape;1780;p35"/>
          <p:cNvSpPr/>
          <p:nvPr/>
        </p:nvSpPr>
        <p:spPr>
          <a:xfrm>
            <a:off x="3218708" y="-290873"/>
            <a:ext cx="562241" cy="639477"/>
          </a:xfrm>
          <a:custGeom>
            <a:avLst/>
            <a:gdLst/>
            <a:ahLst/>
            <a:cxnLst/>
            <a:rect l="l" t="t" r="r" b="b"/>
            <a:pathLst>
              <a:path w="5496" h="6251" extrusionOk="0">
                <a:moveTo>
                  <a:pt x="144" y="3122"/>
                </a:moveTo>
                <a:cubicBezTo>
                  <a:pt x="145" y="3127"/>
                  <a:pt x="146" y="3132"/>
                  <a:pt x="147" y="3136"/>
                </a:cubicBezTo>
                <a:cubicBezTo>
                  <a:pt x="146" y="3132"/>
                  <a:pt x="145" y="3127"/>
                  <a:pt x="144" y="3122"/>
                </a:cubicBezTo>
                <a:close/>
                <a:moveTo>
                  <a:pt x="3090" y="0"/>
                </a:moveTo>
                <a:cubicBezTo>
                  <a:pt x="2882" y="0"/>
                  <a:pt x="2667" y="37"/>
                  <a:pt x="2487" y="66"/>
                </a:cubicBezTo>
                <a:cubicBezTo>
                  <a:pt x="2101" y="132"/>
                  <a:pt x="1729" y="278"/>
                  <a:pt x="1410" y="478"/>
                </a:cubicBezTo>
                <a:cubicBezTo>
                  <a:pt x="1091" y="704"/>
                  <a:pt x="812" y="970"/>
                  <a:pt x="546" y="1249"/>
                </a:cubicBezTo>
                <a:cubicBezTo>
                  <a:pt x="400" y="1395"/>
                  <a:pt x="147" y="1568"/>
                  <a:pt x="81" y="1781"/>
                </a:cubicBezTo>
                <a:cubicBezTo>
                  <a:pt x="1" y="2033"/>
                  <a:pt x="94" y="2259"/>
                  <a:pt x="94" y="2512"/>
                </a:cubicBezTo>
                <a:cubicBezTo>
                  <a:pt x="94" y="2719"/>
                  <a:pt x="107" y="2927"/>
                  <a:pt x="144" y="3122"/>
                </a:cubicBezTo>
                <a:lnTo>
                  <a:pt x="144" y="3122"/>
                </a:lnTo>
                <a:cubicBezTo>
                  <a:pt x="125" y="2971"/>
                  <a:pt x="402" y="2668"/>
                  <a:pt x="480" y="2565"/>
                </a:cubicBezTo>
                <a:lnTo>
                  <a:pt x="493" y="2525"/>
                </a:lnTo>
                <a:cubicBezTo>
                  <a:pt x="639" y="2312"/>
                  <a:pt x="785" y="2100"/>
                  <a:pt x="958" y="1900"/>
                </a:cubicBezTo>
                <a:cubicBezTo>
                  <a:pt x="1211" y="1581"/>
                  <a:pt x="1516" y="1275"/>
                  <a:pt x="1849" y="1023"/>
                </a:cubicBezTo>
                <a:cubicBezTo>
                  <a:pt x="1972" y="937"/>
                  <a:pt x="2140" y="794"/>
                  <a:pt x="2301" y="794"/>
                </a:cubicBezTo>
                <a:cubicBezTo>
                  <a:pt x="2315" y="794"/>
                  <a:pt x="2328" y="795"/>
                  <a:pt x="2341" y="797"/>
                </a:cubicBezTo>
                <a:cubicBezTo>
                  <a:pt x="2726" y="837"/>
                  <a:pt x="2660" y="1342"/>
                  <a:pt x="2660" y="1608"/>
                </a:cubicBezTo>
                <a:cubicBezTo>
                  <a:pt x="2660" y="1820"/>
                  <a:pt x="2660" y="2060"/>
                  <a:pt x="2646" y="2272"/>
                </a:cubicBezTo>
                <a:cubicBezTo>
                  <a:pt x="2606" y="2791"/>
                  <a:pt x="2553" y="3296"/>
                  <a:pt x="2487" y="3814"/>
                </a:cubicBezTo>
                <a:cubicBezTo>
                  <a:pt x="2447" y="4133"/>
                  <a:pt x="2434" y="4439"/>
                  <a:pt x="2434" y="4758"/>
                </a:cubicBezTo>
                <a:cubicBezTo>
                  <a:pt x="2420" y="5011"/>
                  <a:pt x="2447" y="5277"/>
                  <a:pt x="2513" y="5516"/>
                </a:cubicBezTo>
                <a:cubicBezTo>
                  <a:pt x="2679" y="5973"/>
                  <a:pt x="2965" y="6249"/>
                  <a:pt x="3443" y="6249"/>
                </a:cubicBezTo>
                <a:cubicBezTo>
                  <a:pt x="3465" y="6249"/>
                  <a:pt x="3488" y="6248"/>
                  <a:pt x="3510" y="6247"/>
                </a:cubicBezTo>
                <a:cubicBezTo>
                  <a:pt x="3541" y="6249"/>
                  <a:pt x="3572" y="6250"/>
                  <a:pt x="3603" y="6250"/>
                </a:cubicBezTo>
                <a:cubicBezTo>
                  <a:pt x="3758" y="6250"/>
                  <a:pt x="3909" y="6223"/>
                  <a:pt x="4042" y="6167"/>
                </a:cubicBezTo>
                <a:cubicBezTo>
                  <a:pt x="4441" y="5981"/>
                  <a:pt x="4933" y="5596"/>
                  <a:pt x="5132" y="5197"/>
                </a:cubicBezTo>
                <a:cubicBezTo>
                  <a:pt x="5170" y="5121"/>
                  <a:pt x="5495" y="4339"/>
                  <a:pt x="5301" y="4339"/>
                </a:cubicBezTo>
                <a:cubicBezTo>
                  <a:pt x="5291" y="4339"/>
                  <a:pt x="5279" y="4341"/>
                  <a:pt x="5265" y="4346"/>
                </a:cubicBezTo>
                <a:cubicBezTo>
                  <a:pt x="5145" y="4386"/>
                  <a:pt x="5066" y="4625"/>
                  <a:pt x="4986" y="4718"/>
                </a:cubicBezTo>
                <a:cubicBezTo>
                  <a:pt x="4840" y="4865"/>
                  <a:pt x="4707" y="5024"/>
                  <a:pt x="4561" y="5197"/>
                </a:cubicBezTo>
                <a:cubicBezTo>
                  <a:pt x="4409" y="5374"/>
                  <a:pt x="4305" y="5611"/>
                  <a:pt x="4044" y="5611"/>
                </a:cubicBezTo>
                <a:cubicBezTo>
                  <a:pt x="4031" y="5611"/>
                  <a:pt x="4017" y="5610"/>
                  <a:pt x="4002" y="5609"/>
                </a:cubicBezTo>
                <a:cubicBezTo>
                  <a:pt x="3431" y="5569"/>
                  <a:pt x="3577" y="4652"/>
                  <a:pt x="3603" y="4266"/>
                </a:cubicBezTo>
                <a:cubicBezTo>
                  <a:pt x="3643" y="3628"/>
                  <a:pt x="3723" y="2990"/>
                  <a:pt x="3790" y="2365"/>
                </a:cubicBezTo>
                <a:cubicBezTo>
                  <a:pt x="3816" y="2100"/>
                  <a:pt x="3856" y="1847"/>
                  <a:pt x="3869" y="1594"/>
                </a:cubicBezTo>
                <a:cubicBezTo>
                  <a:pt x="3896" y="1182"/>
                  <a:pt x="4002" y="358"/>
                  <a:pt x="3577" y="106"/>
                </a:cubicBezTo>
                <a:cubicBezTo>
                  <a:pt x="3437" y="26"/>
                  <a:pt x="3266" y="0"/>
                  <a:pt x="309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1" name="Google Shape;1781;p35"/>
          <p:cNvSpPr/>
          <p:nvPr/>
        </p:nvSpPr>
        <p:spPr>
          <a:xfrm>
            <a:off x="1089168" y="190439"/>
            <a:ext cx="680090" cy="621984"/>
          </a:xfrm>
          <a:custGeom>
            <a:avLst/>
            <a:gdLst/>
            <a:ahLst/>
            <a:cxnLst/>
            <a:rect l="l" t="t" r="r" b="b"/>
            <a:pathLst>
              <a:path w="6648" h="6080" extrusionOk="0">
                <a:moveTo>
                  <a:pt x="2501" y="756"/>
                </a:moveTo>
                <a:cubicBezTo>
                  <a:pt x="2605" y="756"/>
                  <a:pt x="2708" y="791"/>
                  <a:pt x="2792" y="864"/>
                </a:cubicBezTo>
                <a:cubicBezTo>
                  <a:pt x="3018" y="1037"/>
                  <a:pt x="2965" y="1369"/>
                  <a:pt x="2965" y="1635"/>
                </a:cubicBezTo>
                <a:cubicBezTo>
                  <a:pt x="2965" y="2100"/>
                  <a:pt x="2872" y="2552"/>
                  <a:pt x="2553" y="2911"/>
                </a:cubicBezTo>
                <a:cubicBezTo>
                  <a:pt x="2420" y="3084"/>
                  <a:pt x="2221" y="3190"/>
                  <a:pt x="1995" y="3217"/>
                </a:cubicBezTo>
                <a:cubicBezTo>
                  <a:pt x="1875" y="3204"/>
                  <a:pt x="1689" y="3164"/>
                  <a:pt x="1716" y="3004"/>
                </a:cubicBezTo>
                <a:cubicBezTo>
                  <a:pt x="1742" y="2699"/>
                  <a:pt x="1742" y="2393"/>
                  <a:pt x="1769" y="2087"/>
                </a:cubicBezTo>
                <a:cubicBezTo>
                  <a:pt x="1795" y="1688"/>
                  <a:pt x="1928" y="1289"/>
                  <a:pt x="2128" y="944"/>
                </a:cubicBezTo>
                <a:cubicBezTo>
                  <a:pt x="2220" y="821"/>
                  <a:pt x="2361" y="756"/>
                  <a:pt x="2501" y="756"/>
                </a:cubicBezTo>
                <a:close/>
                <a:moveTo>
                  <a:pt x="2414" y="1"/>
                </a:moveTo>
                <a:cubicBezTo>
                  <a:pt x="2265" y="1"/>
                  <a:pt x="2115" y="22"/>
                  <a:pt x="1968" y="66"/>
                </a:cubicBezTo>
                <a:cubicBezTo>
                  <a:pt x="1317" y="266"/>
                  <a:pt x="772" y="691"/>
                  <a:pt x="440" y="1276"/>
                </a:cubicBezTo>
                <a:cubicBezTo>
                  <a:pt x="240" y="1662"/>
                  <a:pt x="107" y="2060"/>
                  <a:pt x="41" y="2486"/>
                </a:cubicBezTo>
                <a:cubicBezTo>
                  <a:pt x="1" y="2858"/>
                  <a:pt x="1" y="3244"/>
                  <a:pt x="41" y="3616"/>
                </a:cubicBezTo>
                <a:cubicBezTo>
                  <a:pt x="67" y="3975"/>
                  <a:pt x="147" y="4320"/>
                  <a:pt x="280" y="4653"/>
                </a:cubicBezTo>
                <a:cubicBezTo>
                  <a:pt x="373" y="4852"/>
                  <a:pt x="479" y="5038"/>
                  <a:pt x="612" y="5198"/>
                </a:cubicBezTo>
                <a:cubicBezTo>
                  <a:pt x="985" y="5610"/>
                  <a:pt x="1463" y="5902"/>
                  <a:pt x="2008" y="6022"/>
                </a:cubicBezTo>
                <a:cubicBezTo>
                  <a:pt x="2170" y="6061"/>
                  <a:pt x="2324" y="6079"/>
                  <a:pt x="2474" y="6079"/>
                </a:cubicBezTo>
                <a:cubicBezTo>
                  <a:pt x="2881" y="6079"/>
                  <a:pt x="3255" y="5946"/>
                  <a:pt x="3643" y="5743"/>
                </a:cubicBezTo>
                <a:cubicBezTo>
                  <a:pt x="3909" y="5596"/>
                  <a:pt x="4135" y="5397"/>
                  <a:pt x="4321" y="5158"/>
                </a:cubicBezTo>
                <a:cubicBezTo>
                  <a:pt x="4507" y="4945"/>
                  <a:pt x="4733" y="4732"/>
                  <a:pt x="4906" y="4493"/>
                </a:cubicBezTo>
                <a:cubicBezTo>
                  <a:pt x="5318" y="3935"/>
                  <a:pt x="5624" y="3270"/>
                  <a:pt x="5970" y="2659"/>
                </a:cubicBezTo>
                <a:cubicBezTo>
                  <a:pt x="6129" y="2353"/>
                  <a:pt x="6262" y="2034"/>
                  <a:pt x="6355" y="1702"/>
                </a:cubicBezTo>
                <a:cubicBezTo>
                  <a:pt x="6382" y="1648"/>
                  <a:pt x="6408" y="1582"/>
                  <a:pt x="6448" y="1529"/>
                </a:cubicBezTo>
                <a:cubicBezTo>
                  <a:pt x="6541" y="1356"/>
                  <a:pt x="6647" y="1157"/>
                  <a:pt x="6581" y="1010"/>
                </a:cubicBezTo>
                <a:cubicBezTo>
                  <a:pt x="6518" y="856"/>
                  <a:pt x="6450" y="797"/>
                  <a:pt x="6383" y="797"/>
                </a:cubicBezTo>
                <a:cubicBezTo>
                  <a:pt x="6195" y="797"/>
                  <a:pt x="6011" y="1259"/>
                  <a:pt x="5943" y="1396"/>
                </a:cubicBezTo>
                <a:cubicBezTo>
                  <a:pt x="5757" y="1808"/>
                  <a:pt x="5518" y="2207"/>
                  <a:pt x="5292" y="2605"/>
                </a:cubicBezTo>
                <a:cubicBezTo>
                  <a:pt x="4986" y="3151"/>
                  <a:pt x="4627" y="3682"/>
                  <a:pt x="4241" y="4187"/>
                </a:cubicBezTo>
                <a:cubicBezTo>
                  <a:pt x="3909" y="4586"/>
                  <a:pt x="3510" y="5118"/>
                  <a:pt x="2979" y="5277"/>
                </a:cubicBezTo>
                <a:cubicBezTo>
                  <a:pt x="2869" y="5308"/>
                  <a:pt x="2766" y="5324"/>
                  <a:pt x="2668" y="5324"/>
                </a:cubicBezTo>
                <a:cubicBezTo>
                  <a:pt x="2420" y="5324"/>
                  <a:pt x="2210" y="5219"/>
                  <a:pt x="2048" y="4972"/>
                </a:cubicBezTo>
                <a:cubicBezTo>
                  <a:pt x="1955" y="4839"/>
                  <a:pt x="1889" y="4679"/>
                  <a:pt x="1875" y="4520"/>
                </a:cubicBezTo>
                <a:cubicBezTo>
                  <a:pt x="1849" y="4360"/>
                  <a:pt x="1849" y="4214"/>
                  <a:pt x="1889" y="4068"/>
                </a:cubicBezTo>
                <a:cubicBezTo>
                  <a:pt x="1986" y="4106"/>
                  <a:pt x="2087" y="4121"/>
                  <a:pt x="2190" y="4121"/>
                </a:cubicBezTo>
                <a:cubicBezTo>
                  <a:pt x="2410" y="4121"/>
                  <a:pt x="2637" y="4051"/>
                  <a:pt x="2846" y="3988"/>
                </a:cubicBezTo>
                <a:cubicBezTo>
                  <a:pt x="3151" y="3908"/>
                  <a:pt x="3431" y="3722"/>
                  <a:pt x="3630" y="3483"/>
                </a:cubicBezTo>
                <a:cubicBezTo>
                  <a:pt x="4268" y="2632"/>
                  <a:pt x="4295" y="1343"/>
                  <a:pt x="3577" y="518"/>
                </a:cubicBezTo>
                <a:cubicBezTo>
                  <a:pt x="3270" y="182"/>
                  <a:pt x="2846" y="1"/>
                  <a:pt x="241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2" name="Google Shape;1782;p35"/>
          <p:cNvSpPr/>
          <p:nvPr/>
        </p:nvSpPr>
        <p:spPr>
          <a:xfrm>
            <a:off x="1986732" y="-262434"/>
            <a:ext cx="209510" cy="179127"/>
          </a:xfrm>
          <a:custGeom>
            <a:avLst/>
            <a:gdLst/>
            <a:ahLst/>
            <a:cxnLst/>
            <a:rect l="l" t="t" r="r" b="b"/>
            <a:pathLst>
              <a:path w="2048" h="1751" extrusionOk="0">
                <a:moveTo>
                  <a:pt x="1170" y="0"/>
                </a:moveTo>
                <a:cubicBezTo>
                  <a:pt x="386" y="0"/>
                  <a:pt x="0" y="944"/>
                  <a:pt x="545" y="1489"/>
                </a:cubicBezTo>
                <a:cubicBezTo>
                  <a:pt x="726" y="1670"/>
                  <a:pt x="947" y="1750"/>
                  <a:pt x="1164" y="1750"/>
                </a:cubicBezTo>
                <a:cubicBezTo>
                  <a:pt x="1616" y="1750"/>
                  <a:pt x="2048" y="1399"/>
                  <a:pt x="2048" y="878"/>
                </a:cubicBezTo>
                <a:cubicBezTo>
                  <a:pt x="2048" y="386"/>
                  <a:pt x="1649" y="0"/>
                  <a:pt x="11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3" name="Google Shape;1783;p35"/>
          <p:cNvSpPr/>
          <p:nvPr/>
        </p:nvSpPr>
        <p:spPr>
          <a:xfrm>
            <a:off x="2031641" y="-208011"/>
            <a:ext cx="164601" cy="157849"/>
          </a:xfrm>
          <a:custGeom>
            <a:avLst/>
            <a:gdLst/>
            <a:ahLst/>
            <a:cxnLst/>
            <a:rect l="l" t="t" r="r" b="b"/>
            <a:pathLst>
              <a:path w="1609" h="1543" extrusionOk="0">
                <a:moveTo>
                  <a:pt x="1609" y="346"/>
                </a:moveTo>
                <a:cubicBezTo>
                  <a:pt x="1609" y="253"/>
                  <a:pt x="1595" y="160"/>
                  <a:pt x="1555" y="67"/>
                </a:cubicBezTo>
                <a:cubicBezTo>
                  <a:pt x="1542" y="53"/>
                  <a:pt x="1529" y="27"/>
                  <a:pt x="1502" y="0"/>
                </a:cubicBezTo>
                <a:cubicBezTo>
                  <a:pt x="1529" y="67"/>
                  <a:pt x="1529" y="133"/>
                  <a:pt x="1529" y="200"/>
                </a:cubicBezTo>
                <a:cubicBezTo>
                  <a:pt x="1542" y="1010"/>
                  <a:pt x="545" y="1383"/>
                  <a:pt x="0" y="784"/>
                </a:cubicBezTo>
                <a:cubicBezTo>
                  <a:pt x="0" y="811"/>
                  <a:pt x="27" y="838"/>
                  <a:pt x="27" y="864"/>
                </a:cubicBezTo>
                <a:cubicBezTo>
                  <a:pt x="532" y="1542"/>
                  <a:pt x="1609" y="1183"/>
                  <a:pt x="1609" y="3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4" name="Google Shape;1784;p35"/>
          <p:cNvSpPr/>
          <p:nvPr/>
        </p:nvSpPr>
        <p:spPr>
          <a:xfrm>
            <a:off x="636397" y="452833"/>
            <a:ext cx="244906" cy="416259"/>
          </a:xfrm>
          <a:custGeom>
            <a:avLst/>
            <a:gdLst/>
            <a:ahLst/>
            <a:cxnLst/>
            <a:rect l="l" t="t" r="r" b="b"/>
            <a:pathLst>
              <a:path w="2394" h="4069" extrusionOk="0">
                <a:moveTo>
                  <a:pt x="2154" y="80"/>
                </a:moveTo>
                <a:cubicBezTo>
                  <a:pt x="2220" y="1622"/>
                  <a:pt x="1755" y="3204"/>
                  <a:pt x="771" y="3696"/>
                </a:cubicBezTo>
                <a:cubicBezTo>
                  <a:pt x="545" y="3802"/>
                  <a:pt x="200" y="3975"/>
                  <a:pt x="0" y="3816"/>
                </a:cubicBezTo>
                <a:cubicBezTo>
                  <a:pt x="80" y="3962"/>
                  <a:pt x="226" y="4055"/>
                  <a:pt x="399" y="4068"/>
                </a:cubicBezTo>
                <a:cubicBezTo>
                  <a:pt x="771" y="4055"/>
                  <a:pt x="1117" y="3895"/>
                  <a:pt x="1383" y="3630"/>
                </a:cubicBezTo>
                <a:cubicBezTo>
                  <a:pt x="1821" y="3085"/>
                  <a:pt x="2127" y="2447"/>
                  <a:pt x="2234" y="1755"/>
                </a:cubicBezTo>
                <a:cubicBezTo>
                  <a:pt x="2234" y="1715"/>
                  <a:pt x="2247" y="1636"/>
                  <a:pt x="2260" y="1529"/>
                </a:cubicBezTo>
                <a:cubicBezTo>
                  <a:pt x="2313" y="1037"/>
                  <a:pt x="2393" y="1"/>
                  <a:pt x="2154" y="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5" name="Google Shape;1785;p35"/>
          <p:cNvSpPr/>
          <p:nvPr/>
        </p:nvSpPr>
        <p:spPr>
          <a:xfrm>
            <a:off x="636397" y="67988"/>
            <a:ext cx="250328" cy="371349"/>
          </a:xfrm>
          <a:custGeom>
            <a:avLst/>
            <a:gdLst/>
            <a:ahLst/>
            <a:cxnLst/>
            <a:rect l="l" t="t" r="r" b="b"/>
            <a:pathLst>
              <a:path w="2447" h="3630" extrusionOk="0">
                <a:moveTo>
                  <a:pt x="1104" y="612"/>
                </a:moveTo>
                <a:cubicBezTo>
                  <a:pt x="891" y="506"/>
                  <a:pt x="638" y="453"/>
                  <a:pt x="399" y="466"/>
                </a:cubicBezTo>
                <a:cubicBezTo>
                  <a:pt x="173" y="479"/>
                  <a:pt x="67" y="492"/>
                  <a:pt x="14" y="705"/>
                </a:cubicBezTo>
                <a:cubicBezTo>
                  <a:pt x="14" y="718"/>
                  <a:pt x="14" y="745"/>
                  <a:pt x="0" y="758"/>
                </a:cubicBezTo>
                <a:cubicBezTo>
                  <a:pt x="14" y="732"/>
                  <a:pt x="27" y="705"/>
                  <a:pt x="53" y="692"/>
                </a:cubicBezTo>
                <a:cubicBezTo>
                  <a:pt x="53" y="692"/>
                  <a:pt x="864" y="1"/>
                  <a:pt x="1675" y="1729"/>
                </a:cubicBezTo>
                <a:cubicBezTo>
                  <a:pt x="1941" y="2327"/>
                  <a:pt x="2101" y="2978"/>
                  <a:pt x="2140" y="3630"/>
                </a:cubicBezTo>
                <a:cubicBezTo>
                  <a:pt x="2180" y="3563"/>
                  <a:pt x="2207" y="3483"/>
                  <a:pt x="2234" y="3417"/>
                </a:cubicBezTo>
                <a:cubicBezTo>
                  <a:pt x="2446" y="2460"/>
                  <a:pt x="1994" y="1104"/>
                  <a:pt x="1104" y="6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6" name="Google Shape;1786;p35"/>
          <p:cNvSpPr/>
          <p:nvPr/>
        </p:nvSpPr>
        <p:spPr>
          <a:xfrm>
            <a:off x="488167" y="36685"/>
            <a:ext cx="223116" cy="180969"/>
          </a:xfrm>
          <a:custGeom>
            <a:avLst/>
            <a:gdLst/>
            <a:ahLst/>
            <a:cxnLst/>
            <a:rect l="l" t="t" r="r" b="b"/>
            <a:pathLst>
              <a:path w="2181" h="1769" extrusionOk="0">
                <a:moveTo>
                  <a:pt x="479" y="1011"/>
                </a:moveTo>
                <a:cubicBezTo>
                  <a:pt x="771" y="692"/>
                  <a:pt x="1144" y="453"/>
                  <a:pt x="1556" y="333"/>
                </a:cubicBezTo>
                <a:cubicBezTo>
                  <a:pt x="1715" y="280"/>
                  <a:pt x="2061" y="253"/>
                  <a:pt x="2180" y="121"/>
                </a:cubicBezTo>
                <a:cubicBezTo>
                  <a:pt x="1463" y="1"/>
                  <a:pt x="718" y="280"/>
                  <a:pt x="253" y="838"/>
                </a:cubicBezTo>
                <a:cubicBezTo>
                  <a:pt x="80" y="1118"/>
                  <a:pt x="0" y="1437"/>
                  <a:pt x="27" y="1769"/>
                </a:cubicBezTo>
                <a:cubicBezTo>
                  <a:pt x="93" y="1689"/>
                  <a:pt x="147" y="1609"/>
                  <a:pt x="186" y="1530"/>
                </a:cubicBezTo>
                <a:cubicBezTo>
                  <a:pt x="279" y="1357"/>
                  <a:pt x="373" y="1184"/>
                  <a:pt x="479" y="10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7" name="Google Shape;1787;p35"/>
          <p:cNvSpPr/>
          <p:nvPr/>
        </p:nvSpPr>
        <p:spPr>
          <a:xfrm>
            <a:off x="1238830" y="265219"/>
            <a:ext cx="99333" cy="247566"/>
          </a:xfrm>
          <a:custGeom>
            <a:avLst/>
            <a:gdLst/>
            <a:ahLst/>
            <a:cxnLst/>
            <a:rect l="l" t="t" r="r" b="b"/>
            <a:pathLst>
              <a:path w="971" h="2420" extrusionOk="0">
                <a:moveTo>
                  <a:pt x="160" y="2300"/>
                </a:moveTo>
                <a:cubicBezTo>
                  <a:pt x="213" y="2380"/>
                  <a:pt x="266" y="2420"/>
                  <a:pt x="319" y="2420"/>
                </a:cubicBezTo>
                <a:cubicBezTo>
                  <a:pt x="266" y="2393"/>
                  <a:pt x="239" y="2326"/>
                  <a:pt x="253" y="2273"/>
                </a:cubicBezTo>
                <a:cubicBezTo>
                  <a:pt x="293" y="1968"/>
                  <a:pt x="293" y="1662"/>
                  <a:pt x="319" y="1356"/>
                </a:cubicBezTo>
                <a:cubicBezTo>
                  <a:pt x="346" y="957"/>
                  <a:pt x="465" y="558"/>
                  <a:pt x="678" y="213"/>
                </a:cubicBezTo>
                <a:cubicBezTo>
                  <a:pt x="745" y="120"/>
                  <a:pt x="851" y="40"/>
                  <a:pt x="971" y="27"/>
                </a:cubicBezTo>
                <a:cubicBezTo>
                  <a:pt x="944" y="13"/>
                  <a:pt x="904" y="0"/>
                  <a:pt x="877" y="13"/>
                </a:cubicBezTo>
                <a:cubicBezTo>
                  <a:pt x="585" y="27"/>
                  <a:pt x="359" y="412"/>
                  <a:pt x="239" y="652"/>
                </a:cubicBezTo>
                <a:cubicBezTo>
                  <a:pt x="67" y="984"/>
                  <a:pt x="0" y="1356"/>
                  <a:pt x="40" y="1742"/>
                </a:cubicBezTo>
                <a:cubicBezTo>
                  <a:pt x="40" y="1914"/>
                  <a:pt x="40" y="2154"/>
                  <a:pt x="160" y="230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35"/>
          <p:cNvSpPr/>
          <p:nvPr/>
        </p:nvSpPr>
        <p:spPr>
          <a:xfrm>
            <a:off x="1285069" y="394421"/>
            <a:ext cx="224446" cy="223116"/>
          </a:xfrm>
          <a:custGeom>
            <a:avLst/>
            <a:gdLst/>
            <a:ahLst/>
            <a:cxnLst/>
            <a:rect l="l" t="t" r="r" b="b"/>
            <a:pathLst>
              <a:path w="2194" h="2181" extrusionOk="0">
                <a:moveTo>
                  <a:pt x="0" y="1914"/>
                </a:moveTo>
                <a:cubicBezTo>
                  <a:pt x="0" y="1967"/>
                  <a:pt x="13" y="2021"/>
                  <a:pt x="13" y="2074"/>
                </a:cubicBezTo>
                <a:cubicBezTo>
                  <a:pt x="306" y="2180"/>
                  <a:pt x="638" y="2074"/>
                  <a:pt x="931" y="1994"/>
                </a:cubicBezTo>
                <a:cubicBezTo>
                  <a:pt x="1236" y="1914"/>
                  <a:pt x="1516" y="1728"/>
                  <a:pt x="1715" y="1489"/>
                </a:cubicBezTo>
                <a:cubicBezTo>
                  <a:pt x="2034" y="1063"/>
                  <a:pt x="2193" y="532"/>
                  <a:pt x="2193" y="0"/>
                </a:cubicBezTo>
                <a:cubicBezTo>
                  <a:pt x="1941" y="904"/>
                  <a:pt x="1037" y="2153"/>
                  <a:pt x="0" y="191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35"/>
          <p:cNvSpPr/>
          <p:nvPr/>
        </p:nvSpPr>
        <p:spPr>
          <a:xfrm>
            <a:off x="1323124" y="488228"/>
            <a:ext cx="361835" cy="326439"/>
          </a:xfrm>
          <a:custGeom>
            <a:avLst/>
            <a:gdLst/>
            <a:ahLst/>
            <a:cxnLst/>
            <a:rect l="l" t="t" r="r" b="b"/>
            <a:pathLst>
              <a:path w="3537" h="3191" extrusionOk="0">
                <a:moveTo>
                  <a:pt x="3536" y="0"/>
                </a:moveTo>
                <a:cubicBezTo>
                  <a:pt x="3390" y="240"/>
                  <a:pt x="3204" y="452"/>
                  <a:pt x="3044" y="678"/>
                </a:cubicBezTo>
                <a:cubicBezTo>
                  <a:pt x="2725" y="1117"/>
                  <a:pt x="2393" y="1529"/>
                  <a:pt x="2021" y="1914"/>
                </a:cubicBezTo>
                <a:cubicBezTo>
                  <a:pt x="1582" y="2353"/>
                  <a:pt x="1104" y="2938"/>
                  <a:pt x="452" y="3031"/>
                </a:cubicBezTo>
                <a:cubicBezTo>
                  <a:pt x="386" y="3044"/>
                  <a:pt x="53" y="2991"/>
                  <a:pt x="14" y="3071"/>
                </a:cubicBezTo>
                <a:cubicBezTo>
                  <a:pt x="0" y="3098"/>
                  <a:pt x="0" y="3137"/>
                  <a:pt x="27" y="3164"/>
                </a:cubicBezTo>
                <a:cubicBezTo>
                  <a:pt x="492" y="3191"/>
                  <a:pt x="957" y="3071"/>
                  <a:pt x="1356" y="2845"/>
                </a:cubicBezTo>
                <a:cubicBezTo>
                  <a:pt x="1622" y="2699"/>
                  <a:pt x="1848" y="2499"/>
                  <a:pt x="2034" y="2260"/>
                </a:cubicBezTo>
                <a:cubicBezTo>
                  <a:pt x="2220" y="2034"/>
                  <a:pt x="2446" y="1821"/>
                  <a:pt x="2606" y="1595"/>
                </a:cubicBezTo>
                <a:cubicBezTo>
                  <a:pt x="2965" y="1090"/>
                  <a:pt x="3270" y="559"/>
                  <a:pt x="353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35"/>
          <p:cNvSpPr/>
          <p:nvPr/>
        </p:nvSpPr>
        <p:spPr>
          <a:xfrm>
            <a:off x="1811291" y="418870"/>
            <a:ext cx="117031" cy="341375"/>
          </a:xfrm>
          <a:custGeom>
            <a:avLst/>
            <a:gdLst/>
            <a:ahLst/>
            <a:cxnLst/>
            <a:rect l="l" t="t" r="r" b="b"/>
            <a:pathLst>
              <a:path w="1144" h="3337" extrusionOk="0">
                <a:moveTo>
                  <a:pt x="998" y="1011"/>
                </a:moveTo>
                <a:cubicBezTo>
                  <a:pt x="944" y="891"/>
                  <a:pt x="905" y="771"/>
                  <a:pt x="851" y="638"/>
                </a:cubicBezTo>
                <a:cubicBezTo>
                  <a:pt x="785" y="452"/>
                  <a:pt x="705" y="279"/>
                  <a:pt x="612" y="120"/>
                </a:cubicBezTo>
                <a:cubicBezTo>
                  <a:pt x="599" y="80"/>
                  <a:pt x="572" y="40"/>
                  <a:pt x="559" y="0"/>
                </a:cubicBezTo>
                <a:cubicBezTo>
                  <a:pt x="519" y="27"/>
                  <a:pt x="519" y="107"/>
                  <a:pt x="546" y="213"/>
                </a:cubicBezTo>
                <a:cubicBezTo>
                  <a:pt x="639" y="771"/>
                  <a:pt x="811" y="1210"/>
                  <a:pt x="798" y="1795"/>
                </a:cubicBezTo>
                <a:cubicBezTo>
                  <a:pt x="785" y="2194"/>
                  <a:pt x="665" y="2592"/>
                  <a:pt x="466" y="2938"/>
                </a:cubicBezTo>
                <a:cubicBezTo>
                  <a:pt x="346" y="3111"/>
                  <a:pt x="187" y="3244"/>
                  <a:pt x="1" y="3337"/>
                </a:cubicBezTo>
                <a:cubicBezTo>
                  <a:pt x="40" y="3324"/>
                  <a:pt x="94" y="3310"/>
                  <a:pt x="133" y="3297"/>
                </a:cubicBezTo>
                <a:cubicBezTo>
                  <a:pt x="559" y="3137"/>
                  <a:pt x="891" y="2792"/>
                  <a:pt x="1037" y="2366"/>
                </a:cubicBezTo>
                <a:cubicBezTo>
                  <a:pt x="1117" y="2061"/>
                  <a:pt x="1144" y="1755"/>
                  <a:pt x="1104" y="1449"/>
                </a:cubicBezTo>
                <a:cubicBezTo>
                  <a:pt x="1077" y="1303"/>
                  <a:pt x="1051" y="1157"/>
                  <a:pt x="998" y="10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35"/>
          <p:cNvSpPr/>
          <p:nvPr/>
        </p:nvSpPr>
        <p:spPr>
          <a:xfrm>
            <a:off x="1744695" y="59805"/>
            <a:ext cx="103425" cy="187823"/>
          </a:xfrm>
          <a:custGeom>
            <a:avLst/>
            <a:gdLst/>
            <a:ahLst/>
            <a:cxnLst/>
            <a:rect l="l" t="t" r="r" b="b"/>
            <a:pathLst>
              <a:path w="1011" h="1836" extrusionOk="0">
                <a:moveTo>
                  <a:pt x="319" y="121"/>
                </a:moveTo>
                <a:lnTo>
                  <a:pt x="293" y="121"/>
                </a:lnTo>
                <a:cubicBezTo>
                  <a:pt x="146" y="227"/>
                  <a:pt x="53" y="386"/>
                  <a:pt x="40" y="559"/>
                </a:cubicBezTo>
                <a:cubicBezTo>
                  <a:pt x="13" y="692"/>
                  <a:pt x="0" y="838"/>
                  <a:pt x="13" y="985"/>
                </a:cubicBezTo>
                <a:cubicBezTo>
                  <a:pt x="27" y="1304"/>
                  <a:pt x="146" y="1596"/>
                  <a:pt x="372" y="1835"/>
                </a:cubicBezTo>
                <a:cubicBezTo>
                  <a:pt x="705" y="1702"/>
                  <a:pt x="864" y="1330"/>
                  <a:pt x="931" y="998"/>
                </a:cubicBezTo>
                <a:cubicBezTo>
                  <a:pt x="984" y="745"/>
                  <a:pt x="1010" y="227"/>
                  <a:pt x="718" y="81"/>
                </a:cubicBezTo>
                <a:cubicBezTo>
                  <a:pt x="585" y="27"/>
                  <a:pt x="439" y="41"/>
                  <a:pt x="319" y="121"/>
                </a:cubicBezTo>
                <a:close/>
                <a:moveTo>
                  <a:pt x="878" y="705"/>
                </a:moveTo>
                <a:cubicBezTo>
                  <a:pt x="917" y="1038"/>
                  <a:pt x="625" y="1476"/>
                  <a:pt x="399" y="1689"/>
                </a:cubicBezTo>
                <a:cubicBezTo>
                  <a:pt x="333" y="1609"/>
                  <a:pt x="279" y="1516"/>
                  <a:pt x="253" y="1410"/>
                </a:cubicBezTo>
                <a:cubicBezTo>
                  <a:pt x="133" y="1064"/>
                  <a:pt x="120" y="546"/>
                  <a:pt x="279" y="320"/>
                </a:cubicBezTo>
                <a:cubicBezTo>
                  <a:pt x="519" y="1"/>
                  <a:pt x="851" y="440"/>
                  <a:pt x="878" y="7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35"/>
          <p:cNvSpPr/>
          <p:nvPr/>
        </p:nvSpPr>
        <p:spPr>
          <a:xfrm>
            <a:off x="2128108" y="382145"/>
            <a:ext cx="281632" cy="168693"/>
          </a:xfrm>
          <a:custGeom>
            <a:avLst/>
            <a:gdLst/>
            <a:ahLst/>
            <a:cxnLst/>
            <a:rect l="l" t="t" r="r" b="b"/>
            <a:pathLst>
              <a:path w="2753" h="1649" extrusionOk="0">
                <a:moveTo>
                  <a:pt x="1051" y="1396"/>
                </a:moveTo>
                <a:cubicBezTo>
                  <a:pt x="812" y="1423"/>
                  <a:pt x="559" y="1409"/>
                  <a:pt x="333" y="1356"/>
                </a:cubicBezTo>
                <a:cubicBezTo>
                  <a:pt x="107" y="1303"/>
                  <a:pt x="1" y="1356"/>
                  <a:pt x="1" y="1449"/>
                </a:cubicBezTo>
                <a:cubicBezTo>
                  <a:pt x="280" y="1609"/>
                  <a:pt x="612" y="1649"/>
                  <a:pt x="918" y="1582"/>
                </a:cubicBezTo>
                <a:cubicBezTo>
                  <a:pt x="1410" y="1489"/>
                  <a:pt x="1649" y="1303"/>
                  <a:pt x="1995" y="984"/>
                </a:cubicBezTo>
                <a:cubicBezTo>
                  <a:pt x="2301" y="692"/>
                  <a:pt x="2553" y="359"/>
                  <a:pt x="2753" y="0"/>
                </a:cubicBezTo>
                <a:cubicBezTo>
                  <a:pt x="2154" y="426"/>
                  <a:pt x="1915" y="1263"/>
                  <a:pt x="1051" y="139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3" name="Google Shape;1793;p35"/>
          <p:cNvSpPr/>
          <p:nvPr/>
        </p:nvSpPr>
        <p:spPr>
          <a:xfrm>
            <a:off x="2930432" y="82924"/>
            <a:ext cx="201429" cy="225878"/>
          </a:xfrm>
          <a:custGeom>
            <a:avLst/>
            <a:gdLst/>
            <a:ahLst/>
            <a:cxnLst/>
            <a:rect l="l" t="t" r="r" b="b"/>
            <a:pathLst>
              <a:path w="1969" h="2208" extrusionOk="0">
                <a:moveTo>
                  <a:pt x="1556" y="346"/>
                </a:moveTo>
                <a:cubicBezTo>
                  <a:pt x="1503" y="400"/>
                  <a:pt x="1450" y="440"/>
                  <a:pt x="1410" y="493"/>
                </a:cubicBezTo>
                <a:cubicBezTo>
                  <a:pt x="1237" y="666"/>
                  <a:pt x="1091" y="852"/>
                  <a:pt x="958" y="1064"/>
                </a:cubicBezTo>
                <a:cubicBezTo>
                  <a:pt x="798" y="1264"/>
                  <a:pt x="626" y="1450"/>
                  <a:pt x="453" y="1636"/>
                </a:cubicBezTo>
                <a:cubicBezTo>
                  <a:pt x="386" y="1702"/>
                  <a:pt x="1" y="1955"/>
                  <a:pt x="41" y="2048"/>
                </a:cubicBezTo>
                <a:cubicBezTo>
                  <a:pt x="94" y="2208"/>
                  <a:pt x="479" y="1809"/>
                  <a:pt x="519" y="1782"/>
                </a:cubicBezTo>
                <a:cubicBezTo>
                  <a:pt x="679" y="1623"/>
                  <a:pt x="812" y="1463"/>
                  <a:pt x="945" y="1304"/>
                </a:cubicBezTo>
                <a:cubicBezTo>
                  <a:pt x="1078" y="1157"/>
                  <a:pt x="1197" y="1011"/>
                  <a:pt x="1317" y="865"/>
                </a:cubicBezTo>
                <a:cubicBezTo>
                  <a:pt x="1450" y="719"/>
                  <a:pt x="1516" y="599"/>
                  <a:pt x="1623" y="466"/>
                </a:cubicBezTo>
                <a:cubicBezTo>
                  <a:pt x="1702" y="373"/>
                  <a:pt x="1968" y="134"/>
                  <a:pt x="1928" y="1"/>
                </a:cubicBezTo>
                <a:cubicBezTo>
                  <a:pt x="1902" y="1"/>
                  <a:pt x="1875" y="14"/>
                  <a:pt x="1849" y="41"/>
                </a:cubicBezTo>
                <a:cubicBezTo>
                  <a:pt x="1769" y="81"/>
                  <a:pt x="1702" y="200"/>
                  <a:pt x="1636" y="267"/>
                </a:cubicBezTo>
                <a:cubicBezTo>
                  <a:pt x="1609" y="293"/>
                  <a:pt x="1583" y="320"/>
                  <a:pt x="1556" y="3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4" name="Google Shape;1794;p35"/>
          <p:cNvSpPr/>
          <p:nvPr/>
        </p:nvSpPr>
        <p:spPr>
          <a:xfrm>
            <a:off x="2457201" y="475953"/>
            <a:ext cx="259842" cy="514160"/>
          </a:xfrm>
          <a:custGeom>
            <a:avLst/>
            <a:gdLst/>
            <a:ahLst/>
            <a:cxnLst/>
            <a:rect l="l" t="t" r="r" b="b"/>
            <a:pathLst>
              <a:path w="2540" h="5026" extrusionOk="0">
                <a:moveTo>
                  <a:pt x="2420" y="4932"/>
                </a:moveTo>
                <a:lnTo>
                  <a:pt x="2261" y="4866"/>
                </a:lnTo>
                <a:cubicBezTo>
                  <a:pt x="1928" y="4773"/>
                  <a:pt x="1623" y="4600"/>
                  <a:pt x="1357" y="4361"/>
                </a:cubicBezTo>
                <a:cubicBezTo>
                  <a:pt x="905" y="3869"/>
                  <a:pt x="639" y="3244"/>
                  <a:pt x="626" y="2579"/>
                </a:cubicBezTo>
                <a:cubicBezTo>
                  <a:pt x="599" y="1835"/>
                  <a:pt x="891" y="1184"/>
                  <a:pt x="1290" y="585"/>
                </a:cubicBezTo>
                <a:cubicBezTo>
                  <a:pt x="1357" y="492"/>
                  <a:pt x="1623" y="173"/>
                  <a:pt x="1649" y="1"/>
                </a:cubicBezTo>
                <a:cubicBezTo>
                  <a:pt x="759" y="1064"/>
                  <a:pt x="1" y="2367"/>
                  <a:pt x="479" y="3736"/>
                </a:cubicBezTo>
                <a:cubicBezTo>
                  <a:pt x="612" y="4188"/>
                  <a:pt x="931" y="4573"/>
                  <a:pt x="1343" y="4813"/>
                </a:cubicBezTo>
                <a:cubicBezTo>
                  <a:pt x="1623" y="4959"/>
                  <a:pt x="1928" y="5025"/>
                  <a:pt x="2234" y="5025"/>
                </a:cubicBezTo>
                <a:lnTo>
                  <a:pt x="2340" y="5025"/>
                </a:lnTo>
                <a:cubicBezTo>
                  <a:pt x="2407" y="5025"/>
                  <a:pt x="2473" y="5012"/>
                  <a:pt x="2540" y="4999"/>
                </a:cubicBezTo>
                <a:cubicBezTo>
                  <a:pt x="2513" y="4972"/>
                  <a:pt x="2473" y="4946"/>
                  <a:pt x="2420" y="49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5" name="Google Shape;1795;p35"/>
          <p:cNvSpPr/>
          <p:nvPr/>
        </p:nvSpPr>
        <p:spPr>
          <a:xfrm>
            <a:off x="2502110" y="-156351"/>
            <a:ext cx="157849" cy="447460"/>
          </a:xfrm>
          <a:custGeom>
            <a:avLst/>
            <a:gdLst/>
            <a:ahLst/>
            <a:cxnLst/>
            <a:rect l="l" t="t" r="r" b="b"/>
            <a:pathLst>
              <a:path w="1543" h="4374" extrusionOk="0">
                <a:moveTo>
                  <a:pt x="878" y="4241"/>
                </a:moveTo>
                <a:cubicBezTo>
                  <a:pt x="1011" y="4347"/>
                  <a:pt x="1210" y="4374"/>
                  <a:pt x="1370" y="4294"/>
                </a:cubicBezTo>
                <a:cubicBezTo>
                  <a:pt x="1343" y="4294"/>
                  <a:pt x="1317" y="4294"/>
                  <a:pt x="1277" y="4294"/>
                </a:cubicBezTo>
                <a:cubicBezTo>
                  <a:pt x="1077" y="4241"/>
                  <a:pt x="918" y="4108"/>
                  <a:pt x="825" y="3922"/>
                </a:cubicBezTo>
                <a:cubicBezTo>
                  <a:pt x="519" y="3403"/>
                  <a:pt x="466" y="2752"/>
                  <a:pt x="492" y="2154"/>
                </a:cubicBezTo>
                <a:cubicBezTo>
                  <a:pt x="546" y="1649"/>
                  <a:pt x="692" y="1157"/>
                  <a:pt x="944" y="718"/>
                </a:cubicBezTo>
                <a:cubicBezTo>
                  <a:pt x="1091" y="439"/>
                  <a:pt x="1290" y="200"/>
                  <a:pt x="1543" y="14"/>
                </a:cubicBezTo>
                <a:cubicBezTo>
                  <a:pt x="878" y="0"/>
                  <a:pt x="306" y="1276"/>
                  <a:pt x="187" y="1755"/>
                </a:cubicBezTo>
                <a:cubicBezTo>
                  <a:pt x="0" y="2473"/>
                  <a:pt x="147" y="3829"/>
                  <a:pt x="878" y="42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6" name="Google Shape;1796;p35"/>
          <p:cNvSpPr/>
          <p:nvPr/>
        </p:nvSpPr>
        <p:spPr>
          <a:xfrm>
            <a:off x="3464940" y="95200"/>
            <a:ext cx="318255" cy="255750"/>
          </a:xfrm>
          <a:custGeom>
            <a:avLst/>
            <a:gdLst/>
            <a:ahLst/>
            <a:cxnLst/>
            <a:rect l="l" t="t" r="r" b="b"/>
            <a:pathLst>
              <a:path w="3111" h="2500" extrusionOk="0">
                <a:moveTo>
                  <a:pt x="1103" y="2473"/>
                </a:moveTo>
                <a:cubicBezTo>
                  <a:pt x="1276" y="2486"/>
                  <a:pt x="1462" y="2460"/>
                  <a:pt x="1635" y="2393"/>
                </a:cubicBezTo>
                <a:cubicBezTo>
                  <a:pt x="2034" y="2207"/>
                  <a:pt x="2526" y="1822"/>
                  <a:pt x="2725" y="1423"/>
                </a:cubicBezTo>
                <a:cubicBezTo>
                  <a:pt x="2752" y="1343"/>
                  <a:pt x="3111" y="479"/>
                  <a:pt x="2845" y="572"/>
                </a:cubicBezTo>
                <a:cubicBezTo>
                  <a:pt x="2725" y="612"/>
                  <a:pt x="2645" y="851"/>
                  <a:pt x="2566" y="944"/>
                </a:cubicBezTo>
                <a:lnTo>
                  <a:pt x="2446" y="1077"/>
                </a:lnTo>
                <a:cubicBezTo>
                  <a:pt x="2380" y="1223"/>
                  <a:pt x="2300" y="1370"/>
                  <a:pt x="2220" y="1503"/>
                </a:cubicBezTo>
                <a:cubicBezTo>
                  <a:pt x="1941" y="1941"/>
                  <a:pt x="1542" y="2088"/>
                  <a:pt x="1050" y="2061"/>
                </a:cubicBezTo>
                <a:cubicBezTo>
                  <a:pt x="625" y="2021"/>
                  <a:pt x="279" y="1702"/>
                  <a:pt x="226" y="1277"/>
                </a:cubicBezTo>
                <a:cubicBezTo>
                  <a:pt x="146" y="851"/>
                  <a:pt x="93" y="426"/>
                  <a:pt x="80" y="1"/>
                </a:cubicBezTo>
                <a:lnTo>
                  <a:pt x="80" y="40"/>
                </a:lnTo>
                <a:cubicBezTo>
                  <a:pt x="40" y="359"/>
                  <a:pt x="13" y="665"/>
                  <a:pt x="27" y="984"/>
                </a:cubicBezTo>
                <a:cubicBezTo>
                  <a:pt x="0" y="1237"/>
                  <a:pt x="27" y="1503"/>
                  <a:pt x="93" y="1742"/>
                </a:cubicBezTo>
                <a:cubicBezTo>
                  <a:pt x="266" y="2220"/>
                  <a:pt x="572" y="2500"/>
                  <a:pt x="1103" y="24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7" name="Google Shape;1797;p35"/>
          <p:cNvSpPr/>
          <p:nvPr/>
        </p:nvSpPr>
        <p:spPr>
          <a:xfrm>
            <a:off x="3256866" y="-237985"/>
            <a:ext cx="233960" cy="223116"/>
          </a:xfrm>
          <a:custGeom>
            <a:avLst/>
            <a:gdLst/>
            <a:ahLst/>
            <a:cxnLst/>
            <a:rect l="l" t="t" r="r" b="b"/>
            <a:pathLst>
              <a:path w="2287" h="2181" extrusionOk="0">
                <a:moveTo>
                  <a:pt x="0" y="2181"/>
                </a:moveTo>
                <a:cubicBezTo>
                  <a:pt x="40" y="2128"/>
                  <a:pt x="80" y="2074"/>
                  <a:pt x="107" y="2048"/>
                </a:cubicBezTo>
                <a:lnTo>
                  <a:pt x="120" y="2008"/>
                </a:lnTo>
                <a:cubicBezTo>
                  <a:pt x="266" y="1795"/>
                  <a:pt x="412" y="1583"/>
                  <a:pt x="572" y="1383"/>
                </a:cubicBezTo>
                <a:cubicBezTo>
                  <a:pt x="838" y="1051"/>
                  <a:pt x="1130" y="758"/>
                  <a:pt x="1462" y="506"/>
                </a:cubicBezTo>
                <a:cubicBezTo>
                  <a:pt x="1595" y="413"/>
                  <a:pt x="1781" y="253"/>
                  <a:pt x="1968" y="267"/>
                </a:cubicBezTo>
                <a:cubicBezTo>
                  <a:pt x="2101" y="280"/>
                  <a:pt x="2207" y="386"/>
                  <a:pt x="2247" y="519"/>
                </a:cubicBezTo>
                <a:cubicBezTo>
                  <a:pt x="2247" y="493"/>
                  <a:pt x="2260" y="466"/>
                  <a:pt x="2260" y="439"/>
                </a:cubicBezTo>
                <a:cubicBezTo>
                  <a:pt x="2287" y="1"/>
                  <a:pt x="1914" y="94"/>
                  <a:pt x="1529" y="293"/>
                </a:cubicBezTo>
                <a:cubicBezTo>
                  <a:pt x="1276" y="426"/>
                  <a:pt x="1024" y="586"/>
                  <a:pt x="798" y="758"/>
                </a:cubicBezTo>
                <a:cubicBezTo>
                  <a:pt x="439" y="1064"/>
                  <a:pt x="173" y="1463"/>
                  <a:pt x="53" y="1928"/>
                </a:cubicBezTo>
                <a:cubicBezTo>
                  <a:pt x="27" y="2008"/>
                  <a:pt x="13" y="2101"/>
                  <a:pt x="0" y="21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8" name="Google Shape;1798;p35"/>
          <p:cNvSpPr/>
          <p:nvPr/>
        </p:nvSpPr>
        <p:spPr>
          <a:xfrm>
            <a:off x="1784079" y="537127"/>
            <a:ext cx="64040" cy="168795"/>
          </a:xfrm>
          <a:custGeom>
            <a:avLst/>
            <a:gdLst/>
            <a:ahLst/>
            <a:cxnLst/>
            <a:rect l="l" t="t" r="r" b="b"/>
            <a:pathLst>
              <a:path w="626" h="1650" extrusionOk="0">
                <a:moveTo>
                  <a:pt x="612" y="586"/>
                </a:moveTo>
                <a:cubicBezTo>
                  <a:pt x="599" y="533"/>
                  <a:pt x="586" y="493"/>
                  <a:pt x="572" y="439"/>
                </a:cubicBezTo>
                <a:cubicBezTo>
                  <a:pt x="546" y="293"/>
                  <a:pt x="493" y="107"/>
                  <a:pt x="346" y="27"/>
                </a:cubicBezTo>
                <a:cubicBezTo>
                  <a:pt x="320" y="14"/>
                  <a:pt x="280" y="1"/>
                  <a:pt x="253" y="14"/>
                </a:cubicBezTo>
                <a:cubicBezTo>
                  <a:pt x="346" y="27"/>
                  <a:pt x="426" y="227"/>
                  <a:pt x="466" y="360"/>
                </a:cubicBezTo>
                <a:cubicBezTo>
                  <a:pt x="519" y="546"/>
                  <a:pt x="532" y="745"/>
                  <a:pt x="506" y="945"/>
                </a:cubicBezTo>
                <a:cubicBezTo>
                  <a:pt x="466" y="1157"/>
                  <a:pt x="373" y="1649"/>
                  <a:pt x="54" y="1556"/>
                </a:cubicBezTo>
                <a:cubicBezTo>
                  <a:pt x="41" y="1556"/>
                  <a:pt x="41" y="1543"/>
                  <a:pt x="27" y="1543"/>
                </a:cubicBezTo>
                <a:cubicBezTo>
                  <a:pt x="1" y="1596"/>
                  <a:pt x="94" y="1596"/>
                  <a:pt x="174" y="1596"/>
                </a:cubicBezTo>
                <a:cubicBezTo>
                  <a:pt x="413" y="1583"/>
                  <a:pt x="479" y="1410"/>
                  <a:pt x="532" y="1210"/>
                </a:cubicBezTo>
                <a:cubicBezTo>
                  <a:pt x="599" y="1011"/>
                  <a:pt x="625" y="798"/>
                  <a:pt x="612" y="5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9" name="Google Shape;1799;p35"/>
          <p:cNvSpPr/>
          <p:nvPr/>
        </p:nvSpPr>
        <p:spPr>
          <a:xfrm>
            <a:off x="1982640" y="-284223"/>
            <a:ext cx="156519" cy="185061"/>
          </a:xfrm>
          <a:custGeom>
            <a:avLst/>
            <a:gdLst/>
            <a:ahLst/>
            <a:cxnLst/>
            <a:rect l="l" t="t" r="r" b="b"/>
            <a:pathLst>
              <a:path w="1530" h="1809" extrusionOk="0">
                <a:moveTo>
                  <a:pt x="506" y="1596"/>
                </a:moveTo>
                <a:cubicBezTo>
                  <a:pt x="559" y="1676"/>
                  <a:pt x="625" y="1729"/>
                  <a:pt x="692" y="1795"/>
                </a:cubicBezTo>
                <a:cubicBezTo>
                  <a:pt x="718" y="1795"/>
                  <a:pt x="745" y="1809"/>
                  <a:pt x="785" y="1809"/>
                </a:cubicBezTo>
                <a:cubicBezTo>
                  <a:pt x="732" y="1769"/>
                  <a:pt x="678" y="1716"/>
                  <a:pt x="639" y="1662"/>
                </a:cubicBezTo>
                <a:cubicBezTo>
                  <a:pt x="173" y="1011"/>
                  <a:pt x="745" y="120"/>
                  <a:pt x="1529" y="293"/>
                </a:cubicBezTo>
                <a:cubicBezTo>
                  <a:pt x="1516" y="280"/>
                  <a:pt x="1489" y="267"/>
                  <a:pt x="1463" y="253"/>
                </a:cubicBezTo>
                <a:cubicBezTo>
                  <a:pt x="665" y="1"/>
                  <a:pt x="1" y="918"/>
                  <a:pt x="506" y="159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0" name="Google Shape;1800;p35"/>
          <p:cNvSpPr/>
          <p:nvPr/>
        </p:nvSpPr>
        <p:spPr>
          <a:xfrm>
            <a:off x="1089168" y="191769"/>
            <a:ext cx="263934" cy="439276"/>
          </a:xfrm>
          <a:custGeom>
            <a:avLst/>
            <a:gdLst/>
            <a:ahLst/>
            <a:cxnLst/>
            <a:rect l="l" t="t" r="r" b="b"/>
            <a:pathLst>
              <a:path w="2580" h="4294" extrusionOk="0">
                <a:moveTo>
                  <a:pt x="812" y="1197"/>
                </a:moveTo>
                <a:cubicBezTo>
                  <a:pt x="905" y="1050"/>
                  <a:pt x="1011" y="918"/>
                  <a:pt x="1144" y="811"/>
                </a:cubicBezTo>
                <a:cubicBezTo>
                  <a:pt x="1357" y="625"/>
                  <a:pt x="1569" y="466"/>
                  <a:pt x="1809" y="306"/>
                </a:cubicBezTo>
                <a:cubicBezTo>
                  <a:pt x="2035" y="160"/>
                  <a:pt x="2301" y="53"/>
                  <a:pt x="2580" y="0"/>
                </a:cubicBezTo>
                <a:cubicBezTo>
                  <a:pt x="2380" y="0"/>
                  <a:pt x="2168" y="27"/>
                  <a:pt x="1968" y="67"/>
                </a:cubicBezTo>
                <a:cubicBezTo>
                  <a:pt x="1330" y="253"/>
                  <a:pt x="772" y="692"/>
                  <a:pt x="440" y="1276"/>
                </a:cubicBezTo>
                <a:cubicBezTo>
                  <a:pt x="240" y="1649"/>
                  <a:pt x="121" y="2061"/>
                  <a:pt x="54" y="2486"/>
                </a:cubicBezTo>
                <a:cubicBezTo>
                  <a:pt x="1" y="2858"/>
                  <a:pt x="1" y="3231"/>
                  <a:pt x="54" y="3603"/>
                </a:cubicBezTo>
                <a:cubicBezTo>
                  <a:pt x="67" y="3842"/>
                  <a:pt x="107" y="4068"/>
                  <a:pt x="174" y="4294"/>
                </a:cubicBezTo>
                <a:cubicBezTo>
                  <a:pt x="121" y="4041"/>
                  <a:pt x="94" y="3776"/>
                  <a:pt x="121" y="3523"/>
                </a:cubicBezTo>
                <a:cubicBezTo>
                  <a:pt x="147" y="3337"/>
                  <a:pt x="174" y="3151"/>
                  <a:pt x="214" y="2965"/>
                </a:cubicBezTo>
                <a:cubicBezTo>
                  <a:pt x="253" y="2779"/>
                  <a:pt x="240" y="2646"/>
                  <a:pt x="267" y="2486"/>
                </a:cubicBezTo>
                <a:cubicBezTo>
                  <a:pt x="293" y="2393"/>
                  <a:pt x="320" y="2300"/>
                  <a:pt x="347" y="2220"/>
                </a:cubicBezTo>
                <a:cubicBezTo>
                  <a:pt x="386" y="2021"/>
                  <a:pt x="466" y="1835"/>
                  <a:pt x="559" y="1662"/>
                </a:cubicBezTo>
                <a:cubicBezTo>
                  <a:pt x="652" y="1502"/>
                  <a:pt x="732" y="1343"/>
                  <a:pt x="812" y="119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1" name="Google Shape;1801;p35"/>
          <p:cNvSpPr/>
          <p:nvPr/>
        </p:nvSpPr>
        <p:spPr>
          <a:xfrm>
            <a:off x="1848016" y="145530"/>
            <a:ext cx="217694" cy="272016"/>
          </a:xfrm>
          <a:custGeom>
            <a:avLst/>
            <a:gdLst/>
            <a:ahLst/>
            <a:cxnLst/>
            <a:rect l="l" t="t" r="r" b="b"/>
            <a:pathLst>
              <a:path w="2128" h="2659" extrusionOk="0">
                <a:moveTo>
                  <a:pt x="1808" y="479"/>
                </a:moveTo>
                <a:cubicBezTo>
                  <a:pt x="1888" y="399"/>
                  <a:pt x="2127" y="160"/>
                  <a:pt x="2101" y="0"/>
                </a:cubicBezTo>
                <a:cubicBezTo>
                  <a:pt x="1795" y="266"/>
                  <a:pt x="1516" y="559"/>
                  <a:pt x="1250" y="864"/>
                </a:cubicBezTo>
                <a:cubicBezTo>
                  <a:pt x="878" y="1290"/>
                  <a:pt x="559" y="1742"/>
                  <a:pt x="240" y="2194"/>
                </a:cubicBezTo>
                <a:cubicBezTo>
                  <a:pt x="187" y="2273"/>
                  <a:pt x="80" y="2367"/>
                  <a:pt x="0" y="2446"/>
                </a:cubicBezTo>
                <a:cubicBezTo>
                  <a:pt x="120" y="2659"/>
                  <a:pt x="585" y="1915"/>
                  <a:pt x="665" y="1822"/>
                </a:cubicBezTo>
                <a:cubicBezTo>
                  <a:pt x="811" y="1596"/>
                  <a:pt x="984" y="1370"/>
                  <a:pt x="1157" y="1157"/>
                </a:cubicBezTo>
                <a:cubicBezTo>
                  <a:pt x="1383" y="931"/>
                  <a:pt x="1609" y="718"/>
                  <a:pt x="1808" y="4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2" name="Google Shape;1802;p35"/>
          <p:cNvSpPr/>
          <p:nvPr/>
        </p:nvSpPr>
        <p:spPr>
          <a:xfrm>
            <a:off x="2432752" y="244759"/>
            <a:ext cx="333293" cy="133399"/>
          </a:xfrm>
          <a:custGeom>
            <a:avLst/>
            <a:gdLst/>
            <a:ahLst/>
            <a:cxnLst/>
            <a:rect l="l" t="t" r="r" b="b"/>
            <a:pathLst>
              <a:path w="3258" h="1304" extrusionOk="0">
                <a:moveTo>
                  <a:pt x="1" y="931"/>
                </a:moveTo>
                <a:cubicBezTo>
                  <a:pt x="147" y="1078"/>
                  <a:pt x="333" y="1197"/>
                  <a:pt x="546" y="1237"/>
                </a:cubicBezTo>
                <a:cubicBezTo>
                  <a:pt x="825" y="1303"/>
                  <a:pt x="1117" y="1303"/>
                  <a:pt x="1410" y="1250"/>
                </a:cubicBezTo>
                <a:cubicBezTo>
                  <a:pt x="1755" y="1197"/>
                  <a:pt x="2260" y="1024"/>
                  <a:pt x="2500" y="785"/>
                </a:cubicBezTo>
                <a:cubicBezTo>
                  <a:pt x="2579" y="692"/>
                  <a:pt x="2672" y="626"/>
                  <a:pt x="2766" y="546"/>
                </a:cubicBezTo>
                <a:cubicBezTo>
                  <a:pt x="2952" y="386"/>
                  <a:pt x="3124" y="213"/>
                  <a:pt x="3257" y="1"/>
                </a:cubicBezTo>
                <a:cubicBezTo>
                  <a:pt x="3151" y="94"/>
                  <a:pt x="3018" y="174"/>
                  <a:pt x="2912" y="253"/>
                </a:cubicBezTo>
                <a:cubicBezTo>
                  <a:pt x="2540" y="572"/>
                  <a:pt x="2088" y="812"/>
                  <a:pt x="1609" y="958"/>
                </a:cubicBezTo>
                <a:cubicBezTo>
                  <a:pt x="1330" y="1024"/>
                  <a:pt x="1037" y="1038"/>
                  <a:pt x="745" y="998"/>
                </a:cubicBezTo>
                <a:cubicBezTo>
                  <a:pt x="492" y="984"/>
                  <a:pt x="253" y="958"/>
                  <a:pt x="1" y="918"/>
                </a:cubicBezTo>
                <a:cubicBezTo>
                  <a:pt x="1" y="918"/>
                  <a:pt x="1" y="918"/>
                  <a:pt x="1" y="93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3" name="Google Shape;1803;p35"/>
          <p:cNvSpPr/>
          <p:nvPr/>
        </p:nvSpPr>
        <p:spPr>
          <a:xfrm>
            <a:off x="2382421" y="-237985"/>
            <a:ext cx="291146" cy="525004"/>
          </a:xfrm>
          <a:custGeom>
            <a:avLst/>
            <a:gdLst/>
            <a:ahLst/>
            <a:cxnLst/>
            <a:rect l="l" t="t" r="r" b="b"/>
            <a:pathLst>
              <a:path w="2846" h="5132" extrusionOk="0">
                <a:moveTo>
                  <a:pt x="1170" y="878"/>
                </a:moveTo>
                <a:cubicBezTo>
                  <a:pt x="1569" y="479"/>
                  <a:pt x="2181" y="280"/>
                  <a:pt x="2699" y="94"/>
                </a:cubicBezTo>
                <a:cubicBezTo>
                  <a:pt x="2726" y="94"/>
                  <a:pt x="2792" y="67"/>
                  <a:pt x="2845" y="41"/>
                </a:cubicBezTo>
                <a:cubicBezTo>
                  <a:pt x="2473" y="1"/>
                  <a:pt x="2088" y="67"/>
                  <a:pt x="1742" y="240"/>
                </a:cubicBezTo>
                <a:cubicBezTo>
                  <a:pt x="665" y="732"/>
                  <a:pt x="107" y="2128"/>
                  <a:pt x="41" y="3271"/>
                </a:cubicBezTo>
                <a:cubicBezTo>
                  <a:pt x="1" y="3749"/>
                  <a:pt x="14" y="4228"/>
                  <a:pt x="80" y="4706"/>
                </a:cubicBezTo>
                <a:cubicBezTo>
                  <a:pt x="94" y="4826"/>
                  <a:pt x="120" y="4932"/>
                  <a:pt x="160" y="5039"/>
                </a:cubicBezTo>
                <a:cubicBezTo>
                  <a:pt x="187" y="5065"/>
                  <a:pt x="227" y="5105"/>
                  <a:pt x="267" y="5132"/>
                </a:cubicBezTo>
                <a:cubicBezTo>
                  <a:pt x="227" y="5105"/>
                  <a:pt x="267" y="4693"/>
                  <a:pt x="267" y="4627"/>
                </a:cubicBezTo>
                <a:cubicBezTo>
                  <a:pt x="267" y="4480"/>
                  <a:pt x="280" y="4334"/>
                  <a:pt x="293" y="4201"/>
                </a:cubicBezTo>
                <a:cubicBezTo>
                  <a:pt x="346" y="3882"/>
                  <a:pt x="360" y="3563"/>
                  <a:pt x="360" y="3258"/>
                </a:cubicBezTo>
                <a:cubicBezTo>
                  <a:pt x="373" y="2779"/>
                  <a:pt x="453" y="2300"/>
                  <a:pt x="599" y="1848"/>
                </a:cubicBezTo>
                <a:cubicBezTo>
                  <a:pt x="719" y="1490"/>
                  <a:pt x="905" y="1157"/>
                  <a:pt x="1170" y="87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4" name="Google Shape;1804;p35"/>
          <p:cNvSpPr/>
          <p:nvPr/>
        </p:nvSpPr>
        <p:spPr>
          <a:xfrm>
            <a:off x="2687065" y="410686"/>
            <a:ext cx="240814" cy="579427"/>
          </a:xfrm>
          <a:custGeom>
            <a:avLst/>
            <a:gdLst/>
            <a:ahLst/>
            <a:cxnLst/>
            <a:rect l="l" t="t" r="r" b="b"/>
            <a:pathLst>
              <a:path w="2354" h="5664" extrusionOk="0">
                <a:moveTo>
                  <a:pt x="0" y="5663"/>
                </a:moveTo>
                <a:cubicBezTo>
                  <a:pt x="173" y="5663"/>
                  <a:pt x="333" y="5637"/>
                  <a:pt x="506" y="5584"/>
                </a:cubicBezTo>
                <a:cubicBezTo>
                  <a:pt x="1090" y="5358"/>
                  <a:pt x="1556" y="4892"/>
                  <a:pt x="1755" y="4294"/>
                </a:cubicBezTo>
                <a:cubicBezTo>
                  <a:pt x="1861" y="4042"/>
                  <a:pt x="1901" y="3816"/>
                  <a:pt x="2008" y="3470"/>
                </a:cubicBezTo>
                <a:cubicBezTo>
                  <a:pt x="2154" y="2952"/>
                  <a:pt x="2260" y="2407"/>
                  <a:pt x="2313" y="1862"/>
                </a:cubicBezTo>
                <a:cubicBezTo>
                  <a:pt x="2340" y="1503"/>
                  <a:pt x="2353" y="1130"/>
                  <a:pt x="2353" y="745"/>
                </a:cubicBezTo>
                <a:cubicBezTo>
                  <a:pt x="2353" y="506"/>
                  <a:pt x="2340" y="253"/>
                  <a:pt x="2353" y="1"/>
                </a:cubicBezTo>
                <a:cubicBezTo>
                  <a:pt x="2300" y="253"/>
                  <a:pt x="2287" y="519"/>
                  <a:pt x="2247" y="785"/>
                </a:cubicBezTo>
                <a:cubicBezTo>
                  <a:pt x="2194" y="1117"/>
                  <a:pt x="2114" y="1463"/>
                  <a:pt x="2061" y="1808"/>
                </a:cubicBezTo>
                <a:cubicBezTo>
                  <a:pt x="1994" y="2407"/>
                  <a:pt x="1861" y="2978"/>
                  <a:pt x="1689" y="3550"/>
                </a:cubicBezTo>
                <a:lnTo>
                  <a:pt x="1649" y="3696"/>
                </a:lnTo>
                <a:cubicBezTo>
                  <a:pt x="1502" y="4175"/>
                  <a:pt x="1330" y="4640"/>
                  <a:pt x="931" y="4972"/>
                </a:cubicBezTo>
                <a:cubicBezTo>
                  <a:pt x="652" y="5198"/>
                  <a:pt x="346" y="5371"/>
                  <a:pt x="0" y="5477"/>
                </a:cubicBezTo>
                <a:cubicBezTo>
                  <a:pt x="0" y="5570"/>
                  <a:pt x="0" y="5650"/>
                  <a:pt x="0" y="56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5" name="Google Shape;1805;p35"/>
          <p:cNvSpPr/>
          <p:nvPr/>
        </p:nvSpPr>
        <p:spPr>
          <a:xfrm>
            <a:off x="3535628" y="-290975"/>
            <a:ext cx="92582" cy="534517"/>
          </a:xfrm>
          <a:custGeom>
            <a:avLst/>
            <a:gdLst/>
            <a:ahLst/>
            <a:cxnLst/>
            <a:rect l="l" t="t" r="r" b="b"/>
            <a:pathLst>
              <a:path w="905" h="5225" extrusionOk="0">
                <a:moveTo>
                  <a:pt x="505" y="4267"/>
                </a:moveTo>
                <a:cubicBezTo>
                  <a:pt x="545" y="3629"/>
                  <a:pt x="612" y="2991"/>
                  <a:pt x="678" y="2366"/>
                </a:cubicBezTo>
                <a:cubicBezTo>
                  <a:pt x="705" y="2101"/>
                  <a:pt x="758" y="1848"/>
                  <a:pt x="771" y="1595"/>
                </a:cubicBezTo>
                <a:cubicBezTo>
                  <a:pt x="798" y="1183"/>
                  <a:pt x="904" y="359"/>
                  <a:pt x="479" y="107"/>
                </a:cubicBezTo>
                <a:cubicBezTo>
                  <a:pt x="333" y="40"/>
                  <a:pt x="160" y="0"/>
                  <a:pt x="0" y="0"/>
                </a:cubicBezTo>
                <a:cubicBezTo>
                  <a:pt x="120" y="80"/>
                  <a:pt x="240" y="160"/>
                  <a:pt x="346" y="253"/>
                </a:cubicBezTo>
                <a:cubicBezTo>
                  <a:pt x="439" y="319"/>
                  <a:pt x="492" y="412"/>
                  <a:pt x="505" y="519"/>
                </a:cubicBezTo>
                <a:cubicBezTo>
                  <a:pt x="585" y="811"/>
                  <a:pt x="612" y="1117"/>
                  <a:pt x="585" y="1409"/>
                </a:cubicBezTo>
                <a:cubicBezTo>
                  <a:pt x="559" y="1675"/>
                  <a:pt x="545" y="1928"/>
                  <a:pt x="519" y="2180"/>
                </a:cubicBezTo>
                <a:cubicBezTo>
                  <a:pt x="479" y="2685"/>
                  <a:pt x="346" y="3151"/>
                  <a:pt x="293" y="3656"/>
                </a:cubicBezTo>
                <a:cubicBezTo>
                  <a:pt x="266" y="3948"/>
                  <a:pt x="253" y="4254"/>
                  <a:pt x="266" y="4560"/>
                </a:cubicBezTo>
                <a:cubicBezTo>
                  <a:pt x="253" y="4799"/>
                  <a:pt x="333" y="5038"/>
                  <a:pt x="492" y="5224"/>
                </a:cubicBezTo>
                <a:cubicBezTo>
                  <a:pt x="452" y="4905"/>
                  <a:pt x="452" y="4586"/>
                  <a:pt x="505" y="426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6" name="Google Shape;1806;p35"/>
          <p:cNvSpPr/>
          <p:nvPr/>
        </p:nvSpPr>
        <p:spPr>
          <a:xfrm>
            <a:off x="492259" y="258365"/>
            <a:ext cx="159179" cy="669144"/>
          </a:xfrm>
          <a:custGeom>
            <a:avLst/>
            <a:gdLst/>
            <a:ahLst/>
            <a:cxnLst/>
            <a:rect l="l" t="t" r="r" b="b"/>
            <a:pathLst>
              <a:path w="1556" h="6541" extrusionOk="0">
                <a:moveTo>
                  <a:pt x="1555" y="6514"/>
                </a:moveTo>
                <a:cubicBezTo>
                  <a:pt x="1555" y="6514"/>
                  <a:pt x="1555" y="6501"/>
                  <a:pt x="1542" y="6501"/>
                </a:cubicBezTo>
                <a:cubicBezTo>
                  <a:pt x="1423" y="6328"/>
                  <a:pt x="1197" y="6421"/>
                  <a:pt x="1037" y="6421"/>
                </a:cubicBezTo>
                <a:cubicBezTo>
                  <a:pt x="811" y="6421"/>
                  <a:pt x="598" y="6355"/>
                  <a:pt x="439" y="6209"/>
                </a:cubicBezTo>
                <a:cubicBezTo>
                  <a:pt x="146" y="5916"/>
                  <a:pt x="293" y="5065"/>
                  <a:pt x="266" y="4693"/>
                </a:cubicBezTo>
                <a:cubicBezTo>
                  <a:pt x="213" y="4042"/>
                  <a:pt x="186" y="3390"/>
                  <a:pt x="213" y="2739"/>
                </a:cubicBezTo>
                <a:cubicBezTo>
                  <a:pt x="226" y="2460"/>
                  <a:pt x="213" y="2167"/>
                  <a:pt x="213" y="1875"/>
                </a:cubicBezTo>
                <a:cubicBezTo>
                  <a:pt x="213" y="1490"/>
                  <a:pt x="186" y="1117"/>
                  <a:pt x="186" y="732"/>
                </a:cubicBezTo>
                <a:cubicBezTo>
                  <a:pt x="186" y="586"/>
                  <a:pt x="239" y="320"/>
                  <a:pt x="186" y="187"/>
                </a:cubicBezTo>
                <a:cubicBezTo>
                  <a:pt x="146" y="107"/>
                  <a:pt x="80" y="54"/>
                  <a:pt x="0" y="1"/>
                </a:cubicBezTo>
                <a:lnTo>
                  <a:pt x="0" y="5943"/>
                </a:lnTo>
                <a:cubicBezTo>
                  <a:pt x="0" y="6448"/>
                  <a:pt x="559" y="6541"/>
                  <a:pt x="1555" y="651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7" name="Google Shape;1807;p35"/>
          <p:cNvSpPr/>
          <p:nvPr/>
        </p:nvSpPr>
        <p:spPr>
          <a:xfrm>
            <a:off x="1676666" y="14998"/>
            <a:ext cx="112939" cy="432524"/>
          </a:xfrm>
          <a:custGeom>
            <a:avLst/>
            <a:gdLst/>
            <a:ahLst/>
            <a:cxnLst/>
            <a:rect l="l" t="t" r="r" b="b"/>
            <a:pathLst>
              <a:path w="1104" h="4228" extrusionOk="0">
                <a:moveTo>
                  <a:pt x="67" y="1742"/>
                </a:moveTo>
                <a:cubicBezTo>
                  <a:pt x="107" y="2007"/>
                  <a:pt x="160" y="2273"/>
                  <a:pt x="240" y="2526"/>
                </a:cubicBezTo>
                <a:cubicBezTo>
                  <a:pt x="320" y="2858"/>
                  <a:pt x="453" y="3177"/>
                  <a:pt x="599" y="3483"/>
                </a:cubicBezTo>
                <a:cubicBezTo>
                  <a:pt x="665" y="3603"/>
                  <a:pt x="705" y="3722"/>
                  <a:pt x="758" y="3842"/>
                </a:cubicBezTo>
                <a:cubicBezTo>
                  <a:pt x="811" y="3962"/>
                  <a:pt x="878" y="4041"/>
                  <a:pt x="931" y="4134"/>
                </a:cubicBezTo>
                <a:cubicBezTo>
                  <a:pt x="931" y="4161"/>
                  <a:pt x="931" y="4201"/>
                  <a:pt x="931" y="4227"/>
                </a:cubicBezTo>
                <a:cubicBezTo>
                  <a:pt x="944" y="4201"/>
                  <a:pt x="971" y="4174"/>
                  <a:pt x="1011" y="4174"/>
                </a:cubicBezTo>
                <a:cubicBezTo>
                  <a:pt x="1104" y="4134"/>
                  <a:pt x="625" y="3191"/>
                  <a:pt x="572" y="3098"/>
                </a:cubicBezTo>
                <a:cubicBezTo>
                  <a:pt x="466" y="2872"/>
                  <a:pt x="399" y="2646"/>
                  <a:pt x="346" y="2406"/>
                </a:cubicBezTo>
                <a:cubicBezTo>
                  <a:pt x="253" y="2061"/>
                  <a:pt x="213" y="1715"/>
                  <a:pt x="213" y="1369"/>
                </a:cubicBezTo>
                <a:cubicBezTo>
                  <a:pt x="253" y="904"/>
                  <a:pt x="439" y="479"/>
                  <a:pt x="758" y="146"/>
                </a:cubicBezTo>
                <a:cubicBezTo>
                  <a:pt x="785" y="107"/>
                  <a:pt x="851" y="53"/>
                  <a:pt x="891" y="0"/>
                </a:cubicBezTo>
                <a:cubicBezTo>
                  <a:pt x="718" y="53"/>
                  <a:pt x="585" y="146"/>
                  <a:pt x="466" y="279"/>
                </a:cubicBezTo>
                <a:cubicBezTo>
                  <a:pt x="147" y="691"/>
                  <a:pt x="1" y="1223"/>
                  <a:pt x="67" y="174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8" name="Google Shape;1808;p35"/>
          <p:cNvSpPr/>
          <p:nvPr/>
        </p:nvSpPr>
        <p:spPr>
          <a:xfrm>
            <a:off x="1691602" y="427054"/>
            <a:ext cx="87160" cy="297898"/>
          </a:xfrm>
          <a:custGeom>
            <a:avLst/>
            <a:gdLst/>
            <a:ahLst/>
            <a:cxnLst/>
            <a:rect l="l" t="t" r="r" b="b"/>
            <a:pathLst>
              <a:path w="852" h="2912" extrusionOk="0">
                <a:moveTo>
                  <a:pt x="493" y="944"/>
                </a:moveTo>
                <a:cubicBezTo>
                  <a:pt x="572" y="758"/>
                  <a:pt x="665" y="585"/>
                  <a:pt x="785" y="425"/>
                </a:cubicBezTo>
                <a:lnTo>
                  <a:pt x="798" y="386"/>
                </a:lnTo>
                <a:cubicBezTo>
                  <a:pt x="838" y="359"/>
                  <a:pt x="852" y="306"/>
                  <a:pt x="838" y="266"/>
                </a:cubicBezTo>
                <a:cubicBezTo>
                  <a:pt x="812" y="173"/>
                  <a:pt x="772" y="80"/>
                  <a:pt x="705" y="0"/>
                </a:cubicBezTo>
                <a:cubicBezTo>
                  <a:pt x="732" y="40"/>
                  <a:pt x="745" y="80"/>
                  <a:pt x="772" y="106"/>
                </a:cubicBezTo>
                <a:cubicBezTo>
                  <a:pt x="838" y="279"/>
                  <a:pt x="572" y="439"/>
                  <a:pt x="493" y="585"/>
                </a:cubicBezTo>
                <a:cubicBezTo>
                  <a:pt x="346" y="824"/>
                  <a:pt x="227" y="1077"/>
                  <a:pt x="134" y="1343"/>
                </a:cubicBezTo>
                <a:cubicBezTo>
                  <a:pt x="1" y="1781"/>
                  <a:pt x="41" y="2260"/>
                  <a:pt x="227" y="2672"/>
                </a:cubicBezTo>
                <a:cubicBezTo>
                  <a:pt x="267" y="2752"/>
                  <a:pt x="320" y="2831"/>
                  <a:pt x="373" y="2911"/>
                </a:cubicBezTo>
                <a:cubicBezTo>
                  <a:pt x="174" y="2260"/>
                  <a:pt x="213" y="1555"/>
                  <a:pt x="493" y="94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9" name="Google Shape;1809;p35"/>
          <p:cNvSpPr/>
          <p:nvPr/>
        </p:nvSpPr>
        <p:spPr>
          <a:xfrm>
            <a:off x="3122241" y="-250158"/>
            <a:ext cx="35396" cy="549453"/>
          </a:xfrm>
          <a:custGeom>
            <a:avLst/>
            <a:gdLst/>
            <a:ahLst/>
            <a:cxnLst/>
            <a:rect l="l" t="t" r="r" b="b"/>
            <a:pathLst>
              <a:path w="346" h="5371" extrusionOk="0">
                <a:moveTo>
                  <a:pt x="200" y="0"/>
                </a:moveTo>
                <a:cubicBezTo>
                  <a:pt x="27" y="80"/>
                  <a:pt x="67" y="160"/>
                  <a:pt x="67" y="359"/>
                </a:cubicBezTo>
                <a:lnTo>
                  <a:pt x="67" y="2419"/>
                </a:lnTo>
                <a:cubicBezTo>
                  <a:pt x="53" y="2991"/>
                  <a:pt x="40" y="3563"/>
                  <a:pt x="40" y="4134"/>
                </a:cubicBezTo>
                <a:cubicBezTo>
                  <a:pt x="40" y="4467"/>
                  <a:pt x="40" y="4799"/>
                  <a:pt x="13" y="5118"/>
                </a:cubicBezTo>
                <a:cubicBezTo>
                  <a:pt x="0" y="5317"/>
                  <a:pt x="107" y="5370"/>
                  <a:pt x="239" y="5370"/>
                </a:cubicBezTo>
                <a:lnTo>
                  <a:pt x="239" y="4626"/>
                </a:lnTo>
                <a:cubicBezTo>
                  <a:pt x="239" y="4493"/>
                  <a:pt x="226" y="4360"/>
                  <a:pt x="213" y="4241"/>
                </a:cubicBezTo>
                <a:cubicBezTo>
                  <a:pt x="213" y="4148"/>
                  <a:pt x="200" y="4068"/>
                  <a:pt x="200" y="3975"/>
                </a:cubicBezTo>
                <a:cubicBezTo>
                  <a:pt x="200" y="3377"/>
                  <a:pt x="253" y="2765"/>
                  <a:pt x="239" y="2154"/>
                </a:cubicBezTo>
                <a:cubicBezTo>
                  <a:pt x="239" y="1861"/>
                  <a:pt x="226" y="1555"/>
                  <a:pt x="239" y="1250"/>
                </a:cubicBezTo>
                <a:cubicBezTo>
                  <a:pt x="239" y="1050"/>
                  <a:pt x="319" y="864"/>
                  <a:pt x="319" y="638"/>
                </a:cubicBezTo>
                <a:cubicBezTo>
                  <a:pt x="346" y="465"/>
                  <a:pt x="333" y="279"/>
                  <a:pt x="279" y="106"/>
                </a:cubicBezTo>
                <a:cubicBezTo>
                  <a:pt x="266" y="67"/>
                  <a:pt x="239" y="27"/>
                  <a:pt x="2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0" name="Google Shape;1810;p35"/>
          <p:cNvSpPr/>
          <p:nvPr/>
        </p:nvSpPr>
        <p:spPr>
          <a:xfrm>
            <a:off x="2238283" y="2736634"/>
            <a:ext cx="1422584" cy="909549"/>
          </a:xfrm>
          <a:custGeom>
            <a:avLst/>
            <a:gdLst/>
            <a:ahLst/>
            <a:cxnLst/>
            <a:rect l="l" t="t" r="r" b="b"/>
            <a:pathLst>
              <a:path w="13906" h="8891" extrusionOk="0">
                <a:moveTo>
                  <a:pt x="12101" y="0"/>
                </a:moveTo>
                <a:cubicBezTo>
                  <a:pt x="12049" y="0"/>
                  <a:pt x="11995" y="3"/>
                  <a:pt x="11938" y="8"/>
                </a:cubicBezTo>
                <a:cubicBezTo>
                  <a:pt x="8974" y="287"/>
                  <a:pt x="3922" y="2879"/>
                  <a:pt x="1583" y="4421"/>
                </a:cubicBezTo>
                <a:cubicBezTo>
                  <a:pt x="1237" y="4647"/>
                  <a:pt x="1" y="7173"/>
                  <a:pt x="1" y="8077"/>
                </a:cubicBezTo>
                <a:lnTo>
                  <a:pt x="772" y="8861"/>
                </a:lnTo>
                <a:cubicBezTo>
                  <a:pt x="772" y="8861"/>
                  <a:pt x="783" y="8891"/>
                  <a:pt x="1311" y="8891"/>
                </a:cubicBezTo>
                <a:cubicBezTo>
                  <a:pt x="1575" y="8891"/>
                  <a:pt x="1968" y="8883"/>
                  <a:pt x="2553" y="8861"/>
                </a:cubicBezTo>
                <a:lnTo>
                  <a:pt x="12549" y="8755"/>
                </a:lnTo>
                <a:cubicBezTo>
                  <a:pt x="12549" y="8755"/>
                  <a:pt x="13905" y="1590"/>
                  <a:pt x="13467" y="992"/>
                </a:cubicBezTo>
                <a:cubicBezTo>
                  <a:pt x="13131" y="519"/>
                  <a:pt x="12853" y="0"/>
                  <a:pt x="12101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1" name="Google Shape;1811;p35"/>
          <p:cNvSpPr/>
          <p:nvPr/>
        </p:nvSpPr>
        <p:spPr>
          <a:xfrm>
            <a:off x="2765937" y="2755048"/>
            <a:ext cx="840497" cy="803873"/>
          </a:xfrm>
          <a:custGeom>
            <a:avLst/>
            <a:gdLst/>
            <a:ahLst/>
            <a:cxnLst/>
            <a:rect l="l" t="t" r="r" b="b"/>
            <a:pathLst>
              <a:path w="8216" h="7858" extrusionOk="0">
                <a:moveTo>
                  <a:pt x="7538" y="14"/>
                </a:moveTo>
                <a:lnTo>
                  <a:pt x="7484" y="1"/>
                </a:lnTo>
                <a:cubicBezTo>
                  <a:pt x="7365" y="852"/>
                  <a:pt x="7325" y="1702"/>
                  <a:pt x="7152" y="2540"/>
                </a:cubicBezTo>
                <a:cubicBezTo>
                  <a:pt x="6846" y="3962"/>
                  <a:pt x="6674" y="5345"/>
                  <a:pt x="6235" y="6727"/>
                </a:cubicBezTo>
                <a:cubicBezTo>
                  <a:pt x="6089" y="7219"/>
                  <a:pt x="6168" y="7272"/>
                  <a:pt x="5610" y="7299"/>
                </a:cubicBezTo>
                <a:cubicBezTo>
                  <a:pt x="5118" y="7299"/>
                  <a:pt x="4613" y="7325"/>
                  <a:pt x="4121" y="7379"/>
                </a:cubicBezTo>
                <a:cubicBezTo>
                  <a:pt x="3417" y="7485"/>
                  <a:pt x="2712" y="7511"/>
                  <a:pt x="1994" y="7605"/>
                </a:cubicBezTo>
                <a:cubicBezTo>
                  <a:pt x="1356" y="7698"/>
                  <a:pt x="599" y="7671"/>
                  <a:pt x="0" y="7857"/>
                </a:cubicBezTo>
                <a:lnTo>
                  <a:pt x="0" y="7857"/>
                </a:lnTo>
                <a:lnTo>
                  <a:pt x="6620" y="7777"/>
                </a:lnTo>
                <a:cubicBezTo>
                  <a:pt x="6620" y="7777"/>
                  <a:pt x="8216" y="320"/>
                  <a:pt x="7538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2" name="Google Shape;1812;p35"/>
          <p:cNvSpPr/>
          <p:nvPr/>
        </p:nvSpPr>
        <p:spPr>
          <a:xfrm>
            <a:off x="2179871" y="2706866"/>
            <a:ext cx="1467391" cy="899115"/>
          </a:xfrm>
          <a:custGeom>
            <a:avLst/>
            <a:gdLst/>
            <a:ahLst/>
            <a:cxnLst/>
            <a:rect l="l" t="t" r="r" b="b"/>
            <a:pathLst>
              <a:path w="14344" h="8789" extrusionOk="0">
                <a:moveTo>
                  <a:pt x="12141" y="0"/>
                </a:moveTo>
                <a:cubicBezTo>
                  <a:pt x="9025" y="0"/>
                  <a:pt x="3609" y="2191"/>
                  <a:pt x="864" y="3995"/>
                </a:cubicBezTo>
                <a:cubicBezTo>
                  <a:pt x="492" y="4234"/>
                  <a:pt x="0" y="4433"/>
                  <a:pt x="0" y="5404"/>
                </a:cubicBezTo>
                <a:lnTo>
                  <a:pt x="0" y="8753"/>
                </a:lnTo>
                <a:cubicBezTo>
                  <a:pt x="0" y="8753"/>
                  <a:pt x="12" y="8789"/>
                  <a:pt x="579" y="8789"/>
                </a:cubicBezTo>
                <a:cubicBezTo>
                  <a:pt x="863" y="8789"/>
                  <a:pt x="1285" y="8780"/>
                  <a:pt x="1914" y="8753"/>
                </a:cubicBezTo>
                <a:lnTo>
                  <a:pt x="12629" y="8634"/>
                </a:lnTo>
                <a:cubicBezTo>
                  <a:pt x="12629" y="8634"/>
                  <a:pt x="14343" y="565"/>
                  <a:pt x="13612" y="246"/>
                </a:cubicBezTo>
                <a:cubicBezTo>
                  <a:pt x="13223" y="77"/>
                  <a:pt x="12722" y="0"/>
                  <a:pt x="1214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3" name="Google Shape;1813;p35"/>
          <p:cNvSpPr/>
          <p:nvPr/>
        </p:nvSpPr>
        <p:spPr>
          <a:xfrm>
            <a:off x="2238283" y="2649067"/>
            <a:ext cx="1368160" cy="919370"/>
          </a:xfrm>
          <a:custGeom>
            <a:avLst/>
            <a:gdLst/>
            <a:ahLst/>
            <a:cxnLst/>
            <a:rect l="l" t="t" r="r" b="b"/>
            <a:pathLst>
              <a:path w="13374" h="8987" extrusionOk="0">
                <a:moveTo>
                  <a:pt x="1" y="5796"/>
                </a:moveTo>
                <a:lnTo>
                  <a:pt x="1" y="8933"/>
                </a:lnTo>
                <a:cubicBezTo>
                  <a:pt x="1" y="8933"/>
                  <a:pt x="27" y="8986"/>
                  <a:pt x="1782" y="8933"/>
                </a:cubicBezTo>
                <a:lnTo>
                  <a:pt x="11778" y="8813"/>
                </a:lnTo>
                <a:cubicBezTo>
                  <a:pt x="11778" y="8813"/>
                  <a:pt x="13374" y="1289"/>
                  <a:pt x="12696" y="997"/>
                </a:cubicBezTo>
                <a:cubicBezTo>
                  <a:pt x="10383" y="0"/>
                  <a:pt x="3842" y="2486"/>
                  <a:pt x="812" y="4480"/>
                </a:cubicBezTo>
                <a:cubicBezTo>
                  <a:pt x="466" y="4719"/>
                  <a:pt x="1" y="4892"/>
                  <a:pt x="1" y="5796"/>
                </a:cubicBezTo>
                <a:close/>
              </a:path>
            </a:pathLst>
          </a:custGeom>
          <a:solidFill>
            <a:srgbClr val="A5D7D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4" name="Google Shape;1814;p35"/>
          <p:cNvSpPr/>
          <p:nvPr/>
        </p:nvSpPr>
        <p:spPr>
          <a:xfrm>
            <a:off x="2238283" y="2649067"/>
            <a:ext cx="1368160" cy="919370"/>
          </a:xfrm>
          <a:custGeom>
            <a:avLst/>
            <a:gdLst/>
            <a:ahLst/>
            <a:cxnLst/>
            <a:rect l="l" t="t" r="r" b="b"/>
            <a:pathLst>
              <a:path w="13374" h="8987" extrusionOk="0">
                <a:moveTo>
                  <a:pt x="1" y="5796"/>
                </a:moveTo>
                <a:lnTo>
                  <a:pt x="1" y="8933"/>
                </a:lnTo>
                <a:cubicBezTo>
                  <a:pt x="1" y="8933"/>
                  <a:pt x="27" y="8986"/>
                  <a:pt x="1782" y="8933"/>
                </a:cubicBezTo>
                <a:lnTo>
                  <a:pt x="11778" y="8813"/>
                </a:lnTo>
                <a:cubicBezTo>
                  <a:pt x="11778" y="8813"/>
                  <a:pt x="13374" y="1289"/>
                  <a:pt x="12696" y="997"/>
                </a:cubicBezTo>
                <a:cubicBezTo>
                  <a:pt x="10383" y="0"/>
                  <a:pt x="3842" y="2486"/>
                  <a:pt x="812" y="4480"/>
                </a:cubicBezTo>
                <a:cubicBezTo>
                  <a:pt x="466" y="4719"/>
                  <a:pt x="1" y="4892"/>
                  <a:pt x="1" y="5796"/>
                </a:cubicBez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5" name="Google Shape;1815;p35"/>
          <p:cNvSpPr/>
          <p:nvPr/>
        </p:nvSpPr>
        <p:spPr>
          <a:xfrm>
            <a:off x="2389275" y="3063783"/>
            <a:ext cx="262502" cy="433854"/>
          </a:xfrm>
          <a:custGeom>
            <a:avLst/>
            <a:gdLst/>
            <a:ahLst/>
            <a:cxnLst/>
            <a:rect l="l" t="t" r="r" b="b"/>
            <a:pathLst>
              <a:path w="2566" h="4241" extrusionOk="0">
                <a:moveTo>
                  <a:pt x="1914" y="0"/>
                </a:moveTo>
                <a:lnTo>
                  <a:pt x="1250" y="1383"/>
                </a:lnTo>
                <a:lnTo>
                  <a:pt x="638" y="426"/>
                </a:lnTo>
                <a:lnTo>
                  <a:pt x="0" y="426"/>
                </a:lnTo>
                <a:lnTo>
                  <a:pt x="0" y="4214"/>
                </a:lnTo>
                <a:lnTo>
                  <a:pt x="678" y="4214"/>
                </a:lnTo>
                <a:lnTo>
                  <a:pt x="678" y="1742"/>
                </a:lnTo>
                <a:lnTo>
                  <a:pt x="1329" y="2739"/>
                </a:lnTo>
                <a:lnTo>
                  <a:pt x="1888" y="1622"/>
                </a:lnTo>
                <a:lnTo>
                  <a:pt x="1888" y="4241"/>
                </a:lnTo>
                <a:lnTo>
                  <a:pt x="2566" y="4241"/>
                </a:lnTo>
                <a:lnTo>
                  <a:pt x="256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35"/>
          <p:cNvSpPr/>
          <p:nvPr/>
        </p:nvSpPr>
        <p:spPr>
          <a:xfrm>
            <a:off x="2945470" y="2944095"/>
            <a:ext cx="244804" cy="556410"/>
          </a:xfrm>
          <a:custGeom>
            <a:avLst/>
            <a:gdLst/>
            <a:ahLst/>
            <a:cxnLst/>
            <a:rect l="l" t="t" r="r" b="b"/>
            <a:pathLst>
              <a:path w="2393" h="5439" extrusionOk="0">
                <a:moveTo>
                  <a:pt x="625" y="652"/>
                </a:moveTo>
                <a:cubicBezTo>
                  <a:pt x="851" y="705"/>
                  <a:pt x="1064" y="825"/>
                  <a:pt x="1223" y="984"/>
                </a:cubicBezTo>
                <a:cubicBezTo>
                  <a:pt x="1542" y="1317"/>
                  <a:pt x="1702" y="1848"/>
                  <a:pt x="1688" y="2579"/>
                </a:cubicBezTo>
                <a:lnTo>
                  <a:pt x="1688" y="2606"/>
                </a:lnTo>
                <a:cubicBezTo>
                  <a:pt x="1702" y="2606"/>
                  <a:pt x="1755" y="3882"/>
                  <a:pt x="1196" y="4480"/>
                </a:cubicBezTo>
                <a:lnTo>
                  <a:pt x="1183" y="4480"/>
                </a:lnTo>
                <a:cubicBezTo>
                  <a:pt x="1037" y="4640"/>
                  <a:pt x="838" y="4746"/>
                  <a:pt x="625" y="4786"/>
                </a:cubicBezTo>
                <a:lnTo>
                  <a:pt x="625" y="652"/>
                </a:lnTo>
                <a:close/>
                <a:moveTo>
                  <a:pt x="293" y="1"/>
                </a:moveTo>
                <a:lnTo>
                  <a:pt x="0" y="27"/>
                </a:lnTo>
                <a:lnTo>
                  <a:pt x="0" y="5424"/>
                </a:lnTo>
                <a:lnTo>
                  <a:pt x="306" y="5438"/>
                </a:lnTo>
                <a:lnTo>
                  <a:pt x="386" y="5438"/>
                </a:lnTo>
                <a:cubicBezTo>
                  <a:pt x="402" y="5438"/>
                  <a:pt x="418" y="5438"/>
                  <a:pt x="433" y="5438"/>
                </a:cubicBezTo>
                <a:cubicBezTo>
                  <a:pt x="894" y="5438"/>
                  <a:pt x="1327" y="5253"/>
                  <a:pt x="1648" y="4906"/>
                </a:cubicBezTo>
                <a:cubicBezTo>
                  <a:pt x="2393" y="4121"/>
                  <a:pt x="2340" y="2712"/>
                  <a:pt x="2326" y="2566"/>
                </a:cubicBezTo>
                <a:cubicBezTo>
                  <a:pt x="2340" y="1676"/>
                  <a:pt x="2127" y="984"/>
                  <a:pt x="1675" y="532"/>
                </a:cubicBezTo>
                <a:cubicBezTo>
                  <a:pt x="1329" y="187"/>
                  <a:pt x="864" y="1"/>
                  <a:pt x="37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35"/>
          <p:cNvSpPr/>
          <p:nvPr/>
        </p:nvSpPr>
        <p:spPr>
          <a:xfrm>
            <a:off x="3222800" y="2852947"/>
            <a:ext cx="168795" cy="632521"/>
          </a:xfrm>
          <a:custGeom>
            <a:avLst/>
            <a:gdLst/>
            <a:ahLst/>
            <a:cxnLst/>
            <a:rect l="l" t="t" r="r" b="b"/>
            <a:pathLst>
              <a:path w="1650" h="6183" extrusionOk="0">
                <a:moveTo>
                  <a:pt x="1" y="1"/>
                </a:moveTo>
                <a:lnTo>
                  <a:pt x="1" y="6182"/>
                </a:lnTo>
                <a:lnTo>
                  <a:pt x="1649" y="6182"/>
                </a:lnTo>
                <a:lnTo>
                  <a:pt x="1649" y="5518"/>
                </a:lnTo>
                <a:lnTo>
                  <a:pt x="679" y="5518"/>
                </a:lnTo>
                <a:lnTo>
                  <a:pt x="679" y="3431"/>
                </a:lnTo>
                <a:lnTo>
                  <a:pt x="1423" y="3431"/>
                </a:lnTo>
                <a:lnTo>
                  <a:pt x="1423" y="2753"/>
                </a:lnTo>
                <a:lnTo>
                  <a:pt x="679" y="2753"/>
                </a:lnTo>
                <a:lnTo>
                  <a:pt x="679" y="679"/>
                </a:lnTo>
                <a:lnTo>
                  <a:pt x="1516" y="679"/>
                </a:lnTo>
                <a:lnTo>
                  <a:pt x="151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35"/>
          <p:cNvSpPr/>
          <p:nvPr/>
        </p:nvSpPr>
        <p:spPr>
          <a:xfrm>
            <a:off x="2674789" y="2986241"/>
            <a:ext cx="234062" cy="512830"/>
          </a:xfrm>
          <a:custGeom>
            <a:avLst/>
            <a:gdLst/>
            <a:ahLst/>
            <a:cxnLst/>
            <a:rect l="l" t="t" r="r" b="b"/>
            <a:pathLst>
              <a:path w="2288" h="5013" extrusionOk="0">
                <a:moveTo>
                  <a:pt x="1157" y="1902"/>
                </a:moveTo>
                <a:lnTo>
                  <a:pt x="1290" y="2832"/>
                </a:lnTo>
                <a:lnTo>
                  <a:pt x="1011" y="2832"/>
                </a:lnTo>
                <a:lnTo>
                  <a:pt x="1157" y="1902"/>
                </a:lnTo>
                <a:close/>
                <a:moveTo>
                  <a:pt x="758" y="1"/>
                </a:moveTo>
                <a:lnTo>
                  <a:pt x="758" y="14"/>
                </a:lnTo>
                <a:lnTo>
                  <a:pt x="745" y="14"/>
                </a:lnTo>
                <a:lnTo>
                  <a:pt x="745" y="134"/>
                </a:lnTo>
                <a:lnTo>
                  <a:pt x="1" y="5012"/>
                </a:lnTo>
                <a:lnTo>
                  <a:pt x="679" y="5012"/>
                </a:lnTo>
                <a:lnTo>
                  <a:pt x="918" y="3497"/>
                </a:lnTo>
                <a:lnTo>
                  <a:pt x="1397" y="3497"/>
                </a:lnTo>
                <a:lnTo>
                  <a:pt x="1622" y="5012"/>
                </a:lnTo>
                <a:lnTo>
                  <a:pt x="2287" y="5012"/>
                </a:lnTo>
                <a:lnTo>
                  <a:pt x="1583" y="187"/>
                </a:lnTo>
                <a:lnTo>
                  <a:pt x="1583" y="27"/>
                </a:lnTo>
                <a:lnTo>
                  <a:pt x="1556" y="27"/>
                </a:lnTo>
                <a:lnTo>
                  <a:pt x="1556" y="14"/>
                </a:lnTo>
                <a:lnTo>
                  <a:pt x="891" y="14"/>
                </a:lnTo>
                <a:lnTo>
                  <a:pt x="82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35"/>
          <p:cNvSpPr/>
          <p:nvPr/>
        </p:nvSpPr>
        <p:spPr>
          <a:xfrm>
            <a:off x="2710184" y="3055599"/>
            <a:ext cx="159179" cy="412167"/>
          </a:xfrm>
          <a:custGeom>
            <a:avLst/>
            <a:gdLst/>
            <a:ahLst/>
            <a:cxnLst/>
            <a:rect l="l" t="t" r="r" b="b"/>
            <a:pathLst>
              <a:path w="1556" h="4029" fill="none" extrusionOk="0">
                <a:moveTo>
                  <a:pt x="0" y="4028"/>
                </a:moveTo>
                <a:lnTo>
                  <a:pt x="692" y="1"/>
                </a:lnTo>
                <a:lnTo>
                  <a:pt x="931" y="1"/>
                </a:lnTo>
                <a:lnTo>
                  <a:pt x="1556" y="3962"/>
                </a:lnTo>
              </a:path>
            </a:pathLst>
          </a:custGeom>
          <a:noFill/>
          <a:ln w="1325" cap="flat" cmpd="sng">
            <a:solidFill>
              <a:srgbClr val="FFFFFF"/>
            </a:solidFill>
            <a:prstDash val="solid"/>
            <a:miter lim="1329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35"/>
          <p:cNvSpPr/>
          <p:nvPr/>
        </p:nvSpPr>
        <p:spPr>
          <a:xfrm>
            <a:off x="2737396" y="3307150"/>
            <a:ext cx="107517" cy="102"/>
          </a:xfrm>
          <a:custGeom>
            <a:avLst/>
            <a:gdLst/>
            <a:ahLst/>
            <a:cxnLst/>
            <a:rect l="l" t="t" r="r" b="b"/>
            <a:pathLst>
              <a:path w="1051" h="1" fill="none" extrusionOk="0">
                <a:moveTo>
                  <a:pt x="0" y="1"/>
                </a:moveTo>
                <a:lnTo>
                  <a:pt x="1050" y="1"/>
                </a:lnTo>
              </a:path>
            </a:pathLst>
          </a:custGeom>
          <a:noFill/>
          <a:ln w="1325" cap="flat" cmpd="sng">
            <a:solidFill>
              <a:srgbClr val="FFFFFF"/>
            </a:solidFill>
            <a:prstDash val="solid"/>
            <a:miter lim="1329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35"/>
          <p:cNvSpPr/>
          <p:nvPr/>
        </p:nvSpPr>
        <p:spPr>
          <a:xfrm>
            <a:off x="2980763" y="2968544"/>
            <a:ext cx="208181" cy="503316"/>
          </a:xfrm>
          <a:custGeom>
            <a:avLst/>
            <a:gdLst/>
            <a:ahLst/>
            <a:cxnLst/>
            <a:rect l="l" t="t" r="r" b="b"/>
            <a:pathLst>
              <a:path w="2035" h="4920" fill="none" extrusionOk="0">
                <a:moveTo>
                  <a:pt x="1" y="4919"/>
                </a:moveTo>
                <a:lnTo>
                  <a:pt x="1" y="81"/>
                </a:lnTo>
                <a:cubicBezTo>
                  <a:pt x="1" y="81"/>
                  <a:pt x="1436" y="1"/>
                  <a:pt x="1676" y="1968"/>
                </a:cubicBezTo>
                <a:cubicBezTo>
                  <a:pt x="1676" y="1968"/>
                  <a:pt x="2035" y="4747"/>
                  <a:pt x="1" y="4919"/>
                </a:cubicBezTo>
                <a:close/>
              </a:path>
            </a:pathLst>
          </a:custGeom>
          <a:noFill/>
          <a:ln w="1325" cap="flat" cmpd="sng">
            <a:solidFill>
              <a:srgbClr val="FFFFFF"/>
            </a:solidFill>
            <a:prstDash val="solid"/>
            <a:miter lim="1329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2" name="Google Shape;1822;p35"/>
          <p:cNvSpPr/>
          <p:nvPr/>
        </p:nvSpPr>
        <p:spPr>
          <a:xfrm>
            <a:off x="3263617" y="2877499"/>
            <a:ext cx="99436" cy="571243"/>
          </a:xfrm>
          <a:custGeom>
            <a:avLst/>
            <a:gdLst/>
            <a:ahLst/>
            <a:cxnLst/>
            <a:rect l="l" t="t" r="r" b="b"/>
            <a:pathLst>
              <a:path w="972" h="5584" fill="none" extrusionOk="0">
                <a:moveTo>
                  <a:pt x="812" y="0"/>
                </a:moveTo>
                <a:lnTo>
                  <a:pt x="1" y="0"/>
                </a:lnTo>
                <a:lnTo>
                  <a:pt x="1" y="5583"/>
                </a:lnTo>
                <a:lnTo>
                  <a:pt x="971" y="5583"/>
                </a:lnTo>
              </a:path>
            </a:pathLst>
          </a:custGeom>
          <a:solidFill>
            <a:schemeClr val="dk2"/>
          </a:solidFill>
          <a:ln w="1325" cap="flat" cmpd="sng">
            <a:solidFill>
              <a:srgbClr val="FFFFFF"/>
            </a:solidFill>
            <a:prstDash val="solid"/>
            <a:miter lim="1329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3" name="Google Shape;1823;p35"/>
          <p:cNvSpPr/>
          <p:nvPr/>
        </p:nvSpPr>
        <p:spPr>
          <a:xfrm>
            <a:off x="3263617" y="3169866"/>
            <a:ext cx="72224" cy="102"/>
          </a:xfrm>
          <a:custGeom>
            <a:avLst/>
            <a:gdLst/>
            <a:ahLst/>
            <a:cxnLst/>
            <a:rect l="l" t="t" r="r" b="b"/>
            <a:pathLst>
              <a:path w="706" h="1" fill="none" extrusionOk="0">
                <a:moveTo>
                  <a:pt x="705" y="0"/>
                </a:moveTo>
                <a:lnTo>
                  <a:pt x="1" y="0"/>
                </a:lnTo>
              </a:path>
            </a:pathLst>
          </a:custGeom>
          <a:noFill/>
          <a:ln w="1325" cap="flat" cmpd="sng">
            <a:solidFill>
              <a:srgbClr val="FFFFFF"/>
            </a:solidFill>
            <a:prstDash val="solid"/>
            <a:miter lim="1329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4" name="Google Shape;1824;p35"/>
          <p:cNvSpPr/>
          <p:nvPr/>
        </p:nvSpPr>
        <p:spPr>
          <a:xfrm>
            <a:off x="2417816" y="3122298"/>
            <a:ext cx="198667" cy="348229"/>
          </a:xfrm>
          <a:custGeom>
            <a:avLst/>
            <a:gdLst/>
            <a:ahLst/>
            <a:cxnLst/>
            <a:rect l="l" t="t" r="r" b="b"/>
            <a:pathLst>
              <a:path w="1942" h="3404" fill="none" extrusionOk="0">
                <a:moveTo>
                  <a:pt x="0" y="3403"/>
                </a:moveTo>
                <a:lnTo>
                  <a:pt x="0" y="332"/>
                </a:lnTo>
                <a:lnTo>
                  <a:pt x="213" y="332"/>
                </a:lnTo>
                <a:lnTo>
                  <a:pt x="997" y="1489"/>
                </a:lnTo>
                <a:lnTo>
                  <a:pt x="1795" y="0"/>
                </a:lnTo>
                <a:lnTo>
                  <a:pt x="1941" y="0"/>
                </a:lnTo>
                <a:lnTo>
                  <a:pt x="1941" y="3337"/>
                </a:lnTo>
              </a:path>
            </a:pathLst>
          </a:custGeom>
          <a:noFill/>
          <a:ln w="1325" cap="flat" cmpd="sng">
            <a:solidFill>
              <a:srgbClr val="FFFFFF"/>
            </a:solidFill>
            <a:prstDash val="solid"/>
            <a:miter lim="13293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35"/>
          <p:cNvSpPr/>
          <p:nvPr/>
        </p:nvSpPr>
        <p:spPr>
          <a:xfrm>
            <a:off x="1793579" y="975064"/>
            <a:ext cx="826993" cy="832313"/>
          </a:xfrm>
          <a:custGeom>
            <a:avLst/>
            <a:gdLst/>
            <a:ahLst/>
            <a:cxnLst/>
            <a:rect l="l" t="t" r="r" b="b"/>
            <a:pathLst>
              <a:path w="8084" h="8136" extrusionOk="0">
                <a:moveTo>
                  <a:pt x="3271" y="239"/>
                </a:moveTo>
                <a:cubicBezTo>
                  <a:pt x="6289" y="0"/>
                  <a:pt x="8083" y="3536"/>
                  <a:pt x="6129" y="5836"/>
                </a:cubicBezTo>
                <a:cubicBezTo>
                  <a:pt x="4162" y="8136"/>
                  <a:pt x="400" y="6913"/>
                  <a:pt x="160" y="3895"/>
                </a:cubicBezTo>
                <a:cubicBezTo>
                  <a:pt x="1" y="2021"/>
                  <a:pt x="1397" y="386"/>
                  <a:pt x="3271" y="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6" name="Google Shape;1826;p35"/>
          <p:cNvSpPr/>
          <p:nvPr/>
        </p:nvSpPr>
        <p:spPr>
          <a:xfrm>
            <a:off x="1681017" y="943761"/>
            <a:ext cx="811955" cy="695538"/>
          </a:xfrm>
          <a:custGeom>
            <a:avLst/>
            <a:gdLst/>
            <a:ahLst/>
            <a:cxnLst/>
            <a:rect l="l" t="t" r="r" b="b"/>
            <a:pathLst>
              <a:path w="7937" h="6799" extrusionOk="0">
                <a:moveTo>
                  <a:pt x="4534" y="0"/>
                </a:moveTo>
                <a:cubicBezTo>
                  <a:pt x="1516" y="0"/>
                  <a:pt x="1" y="3656"/>
                  <a:pt x="2141" y="5796"/>
                </a:cubicBezTo>
                <a:cubicBezTo>
                  <a:pt x="2833" y="6488"/>
                  <a:pt x="3684" y="6798"/>
                  <a:pt x="4518" y="6798"/>
                </a:cubicBezTo>
                <a:cubicBezTo>
                  <a:pt x="6263" y="6798"/>
                  <a:pt x="7937" y="5441"/>
                  <a:pt x="7937" y="3390"/>
                </a:cubicBezTo>
                <a:cubicBezTo>
                  <a:pt x="7937" y="1516"/>
                  <a:pt x="6408" y="0"/>
                  <a:pt x="453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35"/>
          <p:cNvSpPr/>
          <p:nvPr/>
        </p:nvSpPr>
        <p:spPr>
          <a:xfrm>
            <a:off x="2457201" y="1290551"/>
            <a:ext cx="6956" cy="19130"/>
          </a:xfrm>
          <a:custGeom>
            <a:avLst/>
            <a:gdLst/>
            <a:ahLst/>
            <a:cxnLst/>
            <a:rect l="l" t="t" r="r" b="b"/>
            <a:pathLst>
              <a:path w="68" h="187" extrusionOk="0">
                <a:moveTo>
                  <a:pt x="1" y="0"/>
                </a:moveTo>
                <a:lnTo>
                  <a:pt x="1" y="173"/>
                </a:lnTo>
                <a:lnTo>
                  <a:pt x="67" y="186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35"/>
          <p:cNvSpPr/>
          <p:nvPr/>
        </p:nvSpPr>
        <p:spPr>
          <a:xfrm>
            <a:off x="2454541" y="1317762"/>
            <a:ext cx="8184" cy="17698"/>
          </a:xfrm>
          <a:custGeom>
            <a:avLst/>
            <a:gdLst/>
            <a:ahLst/>
            <a:cxnLst/>
            <a:rect l="l" t="t" r="r" b="b"/>
            <a:pathLst>
              <a:path w="80" h="173" extrusionOk="0">
                <a:moveTo>
                  <a:pt x="14" y="0"/>
                </a:moveTo>
                <a:lnTo>
                  <a:pt x="0" y="173"/>
                </a:lnTo>
                <a:lnTo>
                  <a:pt x="53" y="173"/>
                </a:lnTo>
                <a:cubicBezTo>
                  <a:pt x="67" y="120"/>
                  <a:pt x="80" y="67"/>
                  <a:pt x="8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35"/>
          <p:cNvSpPr/>
          <p:nvPr/>
        </p:nvSpPr>
        <p:spPr>
          <a:xfrm>
            <a:off x="2449120" y="1343541"/>
            <a:ext cx="10946" cy="19130"/>
          </a:xfrm>
          <a:custGeom>
            <a:avLst/>
            <a:gdLst/>
            <a:ahLst/>
            <a:cxnLst/>
            <a:rect l="l" t="t" r="r" b="b"/>
            <a:pathLst>
              <a:path w="107" h="187" extrusionOk="0">
                <a:moveTo>
                  <a:pt x="40" y="1"/>
                </a:moveTo>
                <a:cubicBezTo>
                  <a:pt x="27" y="27"/>
                  <a:pt x="27" y="54"/>
                  <a:pt x="27" y="94"/>
                </a:cubicBezTo>
                <a:cubicBezTo>
                  <a:pt x="13" y="134"/>
                  <a:pt x="0" y="173"/>
                  <a:pt x="0" y="173"/>
                </a:cubicBezTo>
                <a:lnTo>
                  <a:pt x="67" y="187"/>
                </a:lnTo>
                <a:cubicBezTo>
                  <a:pt x="67" y="187"/>
                  <a:pt x="67" y="147"/>
                  <a:pt x="80" y="107"/>
                </a:cubicBezTo>
                <a:cubicBezTo>
                  <a:pt x="93" y="67"/>
                  <a:pt x="93" y="40"/>
                  <a:pt x="106" y="14"/>
                </a:cubicBezTo>
                <a:lnTo>
                  <a:pt x="4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35"/>
          <p:cNvSpPr/>
          <p:nvPr/>
        </p:nvSpPr>
        <p:spPr>
          <a:xfrm>
            <a:off x="2440936" y="1369423"/>
            <a:ext cx="12276" cy="19130"/>
          </a:xfrm>
          <a:custGeom>
            <a:avLst/>
            <a:gdLst/>
            <a:ahLst/>
            <a:cxnLst/>
            <a:rect l="l" t="t" r="r" b="b"/>
            <a:pathLst>
              <a:path w="120" h="187" extrusionOk="0">
                <a:moveTo>
                  <a:pt x="53" y="0"/>
                </a:moveTo>
                <a:cubicBezTo>
                  <a:pt x="53" y="0"/>
                  <a:pt x="40" y="40"/>
                  <a:pt x="40" y="93"/>
                </a:cubicBezTo>
                <a:lnTo>
                  <a:pt x="0" y="173"/>
                </a:lnTo>
                <a:lnTo>
                  <a:pt x="67" y="186"/>
                </a:lnTo>
                <a:lnTo>
                  <a:pt x="93" y="107"/>
                </a:lnTo>
                <a:lnTo>
                  <a:pt x="120" y="13"/>
                </a:lnTo>
                <a:lnTo>
                  <a:pt x="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35"/>
          <p:cNvSpPr/>
          <p:nvPr/>
        </p:nvSpPr>
        <p:spPr>
          <a:xfrm>
            <a:off x="2431422" y="1395202"/>
            <a:ext cx="13708" cy="19130"/>
          </a:xfrm>
          <a:custGeom>
            <a:avLst/>
            <a:gdLst/>
            <a:ahLst/>
            <a:cxnLst/>
            <a:rect l="l" t="t" r="r" b="b"/>
            <a:pathLst>
              <a:path w="134" h="187" extrusionOk="0">
                <a:moveTo>
                  <a:pt x="67" y="1"/>
                </a:moveTo>
                <a:lnTo>
                  <a:pt x="40" y="81"/>
                </a:lnTo>
                <a:cubicBezTo>
                  <a:pt x="27" y="94"/>
                  <a:pt x="27" y="120"/>
                  <a:pt x="14" y="134"/>
                </a:cubicBezTo>
                <a:lnTo>
                  <a:pt x="0" y="160"/>
                </a:lnTo>
                <a:lnTo>
                  <a:pt x="67" y="187"/>
                </a:lnTo>
                <a:lnTo>
                  <a:pt x="80" y="160"/>
                </a:lnTo>
                <a:cubicBezTo>
                  <a:pt x="80" y="147"/>
                  <a:pt x="93" y="120"/>
                  <a:pt x="107" y="107"/>
                </a:cubicBezTo>
                <a:lnTo>
                  <a:pt x="133" y="27"/>
                </a:lnTo>
                <a:lnTo>
                  <a:pt x="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35"/>
          <p:cNvSpPr/>
          <p:nvPr/>
        </p:nvSpPr>
        <p:spPr>
          <a:xfrm>
            <a:off x="2420476" y="1418321"/>
            <a:ext cx="13708" cy="20562"/>
          </a:xfrm>
          <a:custGeom>
            <a:avLst/>
            <a:gdLst/>
            <a:ahLst/>
            <a:cxnLst/>
            <a:rect l="l" t="t" r="r" b="b"/>
            <a:pathLst>
              <a:path w="134" h="201" extrusionOk="0">
                <a:moveTo>
                  <a:pt x="81" y="1"/>
                </a:moveTo>
                <a:cubicBezTo>
                  <a:pt x="81" y="1"/>
                  <a:pt x="10" y="155"/>
                  <a:pt x="2" y="161"/>
                </a:cubicBezTo>
                <a:lnTo>
                  <a:pt x="2" y="161"/>
                </a:lnTo>
                <a:lnTo>
                  <a:pt x="1" y="160"/>
                </a:lnTo>
                <a:lnTo>
                  <a:pt x="1" y="160"/>
                </a:ln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2" y="161"/>
                </a:cubicBezTo>
                <a:lnTo>
                  <a:pt x="2" y="161"/>
                </a:lnTo>
                <a:lnTo>
                  <a:pt x="54" y="200"/>
                </a:lnTo>
                <a:lnTo>
                  <a:pt x="134" y="27"/>
                </a:lnTo>
                <a:lnTo>
                  <a:pt x="8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35"/>
          <p:cNvSpPr/>
          <p:nvPr/>
        </p:nvSpPr>
        <p:spPr>
          <a:xfrm>
            <a:off x="2405541" y="1442873"/>
            <a:ext cx="16470" cy="19130"/>
          </a:xfrm>
          <a:custGeom>
            <a:avLst/>
            <a:gdLst/>
            <a:ahLst/>
            <a:cxnLst/>
            <a:rect l="l" t="t" r="r" b="b"/>
            <a:pathLst>
              <a:path w="161" h="187" extrusionOk="0">
                <a:moveTo>
                  <a:pt x="94" y="0"/>
                </a:moveTo>
                <a:lnTo>
                  <a:pt x="54" y="66"/>
                </a:lnTo>
                <a:cubicBezTo>
                  <a:pt x="41" y="93"/>
                  <a:pt x="27" y="106"/>
                  <a:pt x="14" y="120"/>
                </a:cubicBezTo>
                <a:cubicBezTo>
                  <a:pt x="14" y="133"/>
                  <a:pt x="14" y="133"/>
                  <a:pt x="1" y="146"/>
                </a:cubicBezTo>
                <a:lnTo>
                  <a:pt x="67" y="186"/>
                </a:lnTo>
                <a:cubicBezTo>
                  <a:pt x="67" y="173"/>
                  <a:pt x="67" y="173"/>
                  <a:pt x="80" y="160"/>
                </a:cubicBezTo>
                <a:lnTo>
                  <a:pt x="107" y="106"/>
                </a:lnTo>
                <a:lnTo>
                  <a:pt x="160" y="27"/>
                </a:lnTo>
                <a:lnTo>
                  <a:pt x="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35"/>
          <p:cNvSpPr/>
          <p:nvPr/>
        </p:nvSpPr>
        <p:spPr>
          <a:xfrm>
            <a:off x="2390605" y="1464560"/>
            <a:ext cx="16368" cy="19130"/>
          </a:xfrm>
          <a:custGeom>
            <a:avLst/>
            <a:gdLst/>
            <a:ahLst/>
            <a:cxnLst/>
            <a:rect l="l" t="t" r="r" b="b"/>
            <a:pathLst>
              <a:path w="160" h="187" extrusionOk="0">
                <a:moveTo>
                  <a:pt x="107" y="1"/>
                </a:moveTo>
                <a:lnTo>
                  <a:pt x="0" y="147"/>
                </a:lnTo>
                <a:lnTo>
                  <a:pt x="54" y="187"/>
                </a:lnTo>
                <a:lnTo>
                  <a:pt x="160" y="41"/>
                </a:lnTo>
                <a:lnTo>
                  <a:pt x="1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35"/>
          <p:cNvSpPr/>
          <p:nvPr/>
        </p:nvSpPr>
        <p:spPr>
          <a:xfrm>
            <a:off x="2372908" y="1485019"/>
            <a:ext cx="16470" cy="19130"/>
          </a:xfrm>
          <a:custGeom>
            <a:avLst/>
            <a:gdLst/>
            <a:ahLst/>
            <a:cxnLst/>
            <a:rect l="l" t="t" r="r" b="b"/>
            <a:pathLst>
              <a:path w="161" h="187" extrusionOk="0">
                <a:moveTo>
                  <a:pt x="107" y="0"/>
                </a:moveTo>
                <a:lnTo>
                  <a:pt x="1" y="133"/>
                </a:lnTo>
                <a:lnTo>
                  <a:pt x="41" y="186"/>
                </a:lnTo>
                <a:lnTo>
                  <a:pt x="160" y="53"/>
                </a:lnTo>
                <a:lnTo>
                  <a:pt x="1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35"/>
          <p:cNvSpPr/>
          <p:nvPr/>
        </p:nvSpPr>
        <p:spPr>
          <a:xfrm>
            <a:off x="2352550" y="1505377"/>
            <a:ext cx="17800" cy="16368"/>
          </a:xfrm>
          <a:custGeom>
            <a:avLst/>
            <a:gdLst/>
            <a:ahLst/>
            <a:cxnLst/>
            <a:rect l="l" t="t" r="r" b="b"/>
            <a:pathLst>
              <a:path w="174" h="160" extrusionOk="0">
                <a:moveTo>
                  <a:pt x="133" y="0"/>
                </a:moveTo>
                <a:lnTo>
                  <a:pt x="0" y="107"/>
                </a:lnTo>
                <a:lnTo>
                  <a:pt x="40" y="160"/>
                </a:lnTo>
                <a:lnTo>
                  <a:pt x="173" y="40"/>
                </a:lnTo>
                <a:lnTo>
                  <a:pt x="13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35"/>
          <p:cNvSpPr/>
          <p:nvPr/>
        </p:nvSpPr>
        <p:spPr>
          <a:xfrm>
            <a:off x="2332091" y="1521744"/>
            <a:ext cx="17800" cy="16368"/>
          </a:xfrm>
          <a:custGeom>
            <a:avLst/>
            <a:gdLst/>
            <a:ahLst/>
            <a:cxnLst/>
            <a:rect l="l" t="t" r="r" b="b"/>
            <a:pathLst>
              <a:path w="174" h="160" extrusionOk="0">
                <a:moveTo>
                  <a:pt x="134" y="0"/>
                </a:moveTo>
                <a:lnTo>
                  <a:pt x="1" y="106"/>
                </a:lnTo>
                <a:lnTo>
                  <a:pt x="41" y="160"/>
                </a:lnTo>
                <a:lnTo>
                  <a:pt x="174" y="53"/>
                </a:lnTo>
                <a:lnTo>
                  <a:pt x="1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35"/>
          <p:cNvSpPr/>
          <p:nvPr/>
        </p:nvSpPr>
        <p:spPr>
          <a:xfrm>
            <a:off x="2308971" y="1538010"/>
            <a:ext cx="19130" cy="15038"/>
          </a:xfrm>
          <a:custGeom>
            <a:avLst/>
            <a:gdLst/>
            <a:ahLst/>
            <a:cxnLst/>
            <a:rect l="l" t="t" r="r" b="b"/>
            <a:pathLst>
              <a:path w="187" h="147" extrusionOk="0">
                <a:moveTo>
                  <a:pt x="147" y="1"/>
                </a:moveTo>
                <a:lnTo>
                  <a:pt x="1" y="94"/>
                </a:lnTo>
                <a:lnTo>
                  <a:pt x="41" y="147"/>
                </a:lnTo>
                <a:lnTo>
                  <a:pt x="187" y="54"/>
                </a:lnTo>
                <a:lnTo>
                  <a:pt x="1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35"/>
          <p:cNvSpPr/>
          <p:nvPr/>
        </p:nvSpPr>
        <p:spPr>
          <a:xfrm>
            <a:off x="2285852" y="1551615"/>
            <a:ext cx="19130" cy="13708"/>
          </a:xfrm>
          <a:custGeom>
            <a:avLst/>
            <a:gdLst/>
            <a:ahLst/>
            <a:cxnLst/>
            <a:rect l="l" t="t" r="r" b="b"/>
            <a:pathLst>
              <a:path w="187" h="134" extrusionOk="0">
                <a:moveTo>
                  <a:pt x="160" y="0"/>
                </a:moveTo>
                <a:lnTo>
                  <a:pt x="1" y="80"/>
                </a:lnTo>
                <a:lnTo>
                  <a:pt x="27" y="133"/>
                </a:lnTo>
                <a:lnTo>
                  <a:pt x="187" y="67"/>
                </a:lnTo>
                <a:lnTo>
                  <a:pt x="16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35"/>
          <p:cNvSpPr/>
          <p:nvPr/>
        </p:nvSpPr>
        <p:spPr>
          <a:xfrm>
            <a:off x="2261403" y="1563891"/>
            <a:ext cx="19130" cy="12276"/>
          </a:xfrm>
          <a:custGeom>
            <a:avLst/>
            <a:gdLst/>
            <a:ahLst/>
            <a:cxnLst/>
            <a:rect l="l" t="t" r="r" b="b"/>
            <a:pathLst>
              <a:path w="187" h="120" extrusionOk="0">
                <a:moveTo>
                  <a:pt x="160" y="0"/>
                </a:moveTo>
                <a:lnTo>
                  <a:pt x="80" y="27"/>
                </a:lnTo>
                <a:lnTo>
                  <a:pt x="1" y="53"/>
                </a:lnTo>
                <a:lnTo>
                  <a:pt x="14" y="120"/>
                </a:lnTo>
                <a:lnTo>
                  <a:pt x="107" y="93"/>
                </a:lnTo>
                <a:lnTo>
                  <a:pt x="187" y="53"/>
                </a:lnTo>
                <a:lnTo>
                  <a:pt x="16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5"/>
          <p:cNvSpPr/>
          <p:nvPr/>
        </p:nvSpPr>
        <p:spPr>
          <a:xfrm>
            <a:off x="2235623" y="1571972"/>
            <a:ext cx="19130" cy="12378"/>
          </a:xfrm>
          <a:custGeom>
            <a:avLst/>
            <a:gdLst/>
            <a:ahLst/>
            <a:cxnLst/>
            <a:rect l="l" t="t" r="r" b="b"/>
            <a:pathLst>
              <a:path w="187" h="121" extrusionOk="0">
                <a:moveTo>
                  <a:pt x="160" y="1"/>
                </a:moveTo>
                <a:lnTo>
                  <a:pt x="0" y="54"/>
                </a:lnTo>
                <a:lnTo>
                  <a:pt x="13" y="120"/>
                </a:lnTo>
                <a:cubicBezTo>
                  <a:pt x="13" y="120"/>
                  <a:pt x="186" y="81"/>
                  <a:pt x="186" y="67"/>
                </a:cubicBezTo>
                <a:lnTo>
                  <a:pt x="16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Google Shape;1842;p35"/>
          <p:cNvSpPr/>
          <p:nvPr/>
        </p:nvSpPr>
        <p:spPr>
          <a:xfrm>
            <a:off x="2209742" y="1580156"/>
            <a:ext cx="19130" cy="9616"/>
          </a:xfrm>
          <a:custGeom>
            <a:avLst/>
            <a:gdLst/>
            <a:ahLst/>
            <a:cxnLst/>
            <a:rect l="l" t="t" r="r" b="b"/>
            <a:pathLst>
              <a:path w="187" h="94" extrusionOk="0">
                <a:moveTo>
                  <a:pt x="147" y="1"/>
                </a:moveTo>
                <a:cubicBezTo>
                  <a:pt x="120" y="1"/>
                  <a:pt x="107" y="14"/>
                  <a:pt x="80" y="14"/>
                </a:cubicBezTo>
                <a:lnTo>
                  <a:pt x="0" y="27"/>
                </a:lnTo>
                <a:lnTo>
                  <a:pt x="14" y="94"/>
                </a:lnTo>
                <a:lnTo>
                  <a:pt x="94" y="80"/>
                </a:lnTo>
                <a:cubicBezTo>
                  <a:pt x="120" y="80"/>
                  <a:pt x="147" y="67"/>
                  <a:pt x="160" y="67"/>
                </a:cubicBezTo>
                <a:lnTo>
                  <a:pt x="187" y="67"/>
                </a:lnTo>
                <a:lnTo>
                  <a:pt x="17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3" name="Google Shape;1843;p35"/>
          <p:cNvSpPr/>
          <p:nvPr/>
        </p:nvSpPr>
        <p:spPr>
          <a:xfrm>
            <a:off x="2183861" y="1584248"/>
            <a:ext cx="17800" cy="8286"/>
          </a:xfrm>
          <a:custGeom>
            <a:avLst/>
            <a:gdLst/>
            <a:ahLst/>
            <a:cxnLst/>
            <a:rect l="l" t="t" r="r" b="b"/>
            <a:pathLst>
              <a:path w="174" h="81" extrusionOk="0">
                <a:moveTo>
                  <a:pt x="160" y="0"/>
                </a:moveTo>
                <a:lnTo>
                  <a:pt x="81" y="14"/>
                </a:lnTo>
                <a:lnTo>
                  <a:pt x="1" y="14"/>
                </a:lnTo>
                <a:lnTo>
                  <a:pt x="1" y="80"/>
                </a:lnTo>
                <a:lnTo>
                  <a:pt x="81" y="80"/>
                </a:lnTo>
                <a:lnTo>
                  <a:pt x="174" y="67"/>
                </a:lnTo>
                <a:lnTo>
                  <a:pt x="16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35"/>
          <p:cNvSpPr/>
          <p:nvPr/>
        </p:nvSpPr>
        <p:spPr>
          <a:xfrm>
            <a:off x="2156752" y="1587010"/>
            <a:ext cx="17698" cy="6854"/>
          </a:xfrm>
          <a:custGeom>
            <a:avLst/>
            <a:gdLst/>
            <a:ahLst/>
            <a:cxnLst/>
            <a:rect l="l" t="t" r="r" b="b"/>
            <a:pathLst>
              <a:path w="173" h="67" extrusionOk="0">
                <a:moveTo>
                  <a:pt x="0" y="0"/>
                </a:moveTo>
                <a:lnTo>
                  <a:pt x="0" y="67"/>
                </a:lnTo>
                <a:lnTo>
                  <a:pt x="173" y="67"/>
                </a:lnTo>
                <a:lnTo>
                  <a:pt x="17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35"/>
          <p:cNvSpPr/>
          <p:nvPr/>
        </p:nvSpPr>
        <p:spPr>
          <a:xfrm>
            <a:off x="2129540" y="1585578"/>
            <a:ext cx="19130" cy="6956"/>
          </a:xfrm>
          <a:custGeom>
            <a:avLst/>
            <a:gdLst/>
            <a:ahLst/>
            <a:cxnLst/>
            <a:rect l="l" t="t" r="r" b="b"/>
            <a:pathLst>
              <a:path w="187" h="68" extrusionOk="0">
                <a:moveTo>
                  <a:pt x="0" y="1"/>
                </a:moveTo>
                <a:lnTo>
                  <a:pt x="0" y="67"/>
                </a:lnTo>
                <a:lnTo>
                  <a:pt x="186" y="67"/>
                </a:lnTo>
                <a:lnTo>
                  <a:pt x="1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35"/>
          <p:cNvSpPr/>
          <p:nvPr/>
        </p:nvSpPr>
        <p:spPr>
          <a:xfrm>
            <a:off x="2102329" y="1581486"/>
            <a:ext cx="19130" cy="9616"/>
          </a:xfrm>
          <a:custGeom>
            <a:avLst/>
            <a:gdLst/>
            <a:ahLst/>
            <a:cxnLst/>
            <a:rect l="l" t="t" r="r" b="b"/>
            <a:pathLst>
              <a:path w="187" h="94" extrusionOk="0">
                <a:moveTo>
                  <a:pt x="14" y="1"/>
                </a:moveTo>
                <a:lnTo>
                  <a:pt x="0" y="67"/>
                </a:lnTo>
                <a:lnTo>
                  <a:pt x="173" y="94"/>
                </a:lnTo>
                <a:lnTo>
                  <a:pt x="186" y="27"/>
                </a:lnTo>
                <a:lnTo>
                  <a:pt x="1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7" name="Google Shape;1847;p35"/>
          <p:cNvSpPr/>
          <p:nvPr/>
        </p:nvSpPr>
        <p:spPr>
          <a:xfrm>
            <a:off x="2076448" y="1574735"/>
            <a:ext cx="19130" cy="10946"/>
          </a:xfrm>
          <a:custGeom>
            <a:avLst/>
            <a:gdLst/>
            <a:ahLst/>
            <a:cxnLst/>
            <a:rect l="l" t="t" r="r" b="b"/>
            <a:pathLst>
              <a:path w="187" h="107" extrusionOk="0">
                <a:moveTo>
                  <a:pt x="14" y="0"/>
                </a:moveTo>
                <a:lnTo>
                  <a:pt x="1" y="67"/>
                </a:lnTo>
                <a:lnTo>
                  <a:pt x="174" y="107"/>
                </a:lnTo>
                <a:lnTo>
                  <a:pt x="187" y="54"/>
                </a:lnTo>
                <a:lnTo>
                  <a:pt x="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35"/>
          <p:cNvSpPr/>
          <p:nvPr/>
        </p:nvSpPr>
        <p:spPr>
          <a:xfrm>
            <a:off x="2050668" y="1566551"/>
            <a:ext cx="19130" cy="12378"/>
          </a:xfrm>
          <a:custGeom>
            <a:avLst/>
            <a:gdLst/>
            <a:ahLst/>
            <a:cxnLst/>
            <a:rect l="l" t="t" r="r" b="b"/>
            <a:pathLst>
              <a:path w="187" h="121" extrusionOk="0">
                <a:moveTo>
                  <a:pt x="27" y="1"/>
                </a:moveTo>
                <a:lnTo>
                  <a:pt x="0" y="67"/>
                </a:lnTo>
                <a:lnTo>
                  <a:pt x="160" y="120"/>
                </a:lnTo>
                <a:lnTo>
                  <a:pt x="186" y="54"/>
                </a:lnTo>
                <a:lnTo>
                  <a:pt x="2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35"/>
          <p:cNvSpPr/>
          <p:nvPr/>
        </p:nvSpPr>
        <p:spPr>
          <a:xfrm>
            <a:off x="2026117" y="1555707"/>
            <a:ext cx="19130" cy="13708"/>
          </a:xfrm>
          <a:custGeom>
            <a:avLst/>
            <a:gdLst/>
            <a:ahLst/>
            <a:cxnLst/>
            <a:rect l="l" t="t" r="r" b="b"/>
            <a:pathLst>
              <a:path w="187" h="134" extrusionOk="0">
                <a:moveTo>
                  <a:pt x="27" y="0"/>
                </a:moveTo>
                <a:lnTo>
                  <a:pt x="1" y="54"/>
                </a:lnTo>
                <a:lnTo>
                  <a:pt x="160" y="133"/>
                </a:lnTo>
                <a:lnTo>
                  <a:pt x="187" y="80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35"/>
          <p:cNvSpPr/>
          <p:nvPr/>
        </p:nvSpPr>
        <p:spPr>
          <a:xfrm>
            <a:off x="2001668" y="1542101"/>
            <a:ext cx="19130" cy="16368"/>
          </a:xfrm>
          <a:custGeom>
            <a:avLst/>
            <a:gdLst/>
            <a:ahLst/>
            <a:cxnLst/>
            <a:rect l="l" t="t" r="r" b="b"/>
            <a:pathLst>
              <a:path w="187" h="160" extrusionOk="0">
                <a:moveTo>
                  <a:pt x="40" y="0"/>
                </a:moveTo>
                <a:lnTo>
                  <a:pt x="1" y="67"/>
                </a:lnTo>
                <a:lnTo>
                  <a:pt x="80" y="107"/>
                </a:lnTo>
                <a:lnTo>
                  <a:pt x="160" y="160"/>
                </a:lnTo>
                <a:lnTo>
                  <a:pt x="187" y="93"/>
                </a:lnTo>
                <a:lnTo>
                  <a:pt x="107" y="54"/>
                </a:lnTo>
                <a:lnTo>
                  <a:pt x="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1" name="Google Shape;1851;p35"/>
          <p:cNvSpPr/>
          <p:nvPr/>
        </p:nvSpPr>
        <p:spPr>
          <a:xfrm>
            <a:off x="1979878" y="1527166"/>
            <a:ext cx="17800" cy="16470"/>
          </a:xfrm>
          <a:custGeom>
            <a:avLst/>
            <a:gdLst/>
            <a:ahLst/>
            <a:cxnLst/>
            <a:rect l="l" t="t" r="r" b="b"/>
            <a:pathLst>
              <a:path w="174" h="161" extrusionOk="0">
                <a:moveTo>
                  <a:pt x="41" y="0"/>
                </a:moveTo>
                <a:lnTo>
                  <a:pt x="1" y="53"/>
                </a:lnTo>
                <a:cubicBezTo>
                  <a:pt x="1" y="53"/>
                  <a:pt x="120" y="161"/>
                  <a:pt x="133" y="161"/>
                </a:cubicBezTo>
                <a:cubicBezTo>
                  <a:pt x="133" y="161"/>
                  <a:pt x="134" y="160"/>
                  <a:pt x="134" y="160"/>
                </a:cubicBezTo>
                <a:lnTo>
                  <a:pt x="174" y="107"/>
                </a:lnTo>
                <a:cubicBezTo>
                  <a:pt x="121" y="80"/>
                  <a:pt x="81" y="40"/>
                  <a:pt x="4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2" name="Google Shape;1852;p35"/>
          <p:cNvSpPr/>
          <p:nvPr/>
        </p:nvSpPr>
        <p:spPr>
          <a:xfrm>
            <a:off x="1958191" y="1510798"/>
            <a:ext cx="17800" cy="16573"/>
          </a:xfrm>
          <a:custGeom>
            <a:avLst/>
            <a:gdLst/>
            <a:ahLst/>
            <a:cxnLst/>
            <a:rect l="l" t="t" r="r" b="b"/>
            <a:pathLst>
              <a:path w="174" h="162" extrusionOk="0">
                <a:moveTo>
                  <a:pt x="40" y="1"/>
                </a:moveTo>
                <a:lnTo>
                  <a:pt x="0" y="54"/>
                </a:lnTo>
                <a:cubicBezTo>
                  <a:pt x="0" y="54"/>
                  <a:pt x="120" y="161"/>
                  <a:pt x="132" y="161"/>
                </a:cubicBezTo>
                <a:cubicBezTo>
                  <a:pt x="133" y="161"/>
                  <a:pt x="133" y="161"/>
                  <a:pt x="133" y="160"/>
                </a:cubicBezTo>
                <a:lnTo>
                  <a:pt x="173" y="120"/>
                </a:lnTo>
                <a:lnTo>
                  <a:pt x="4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3" name="Google Shape;1853;p35"/>
          <p:cNvSpPr/>
          <p:nvPr/>
        </p:nvSpPr>
        <p:spPr>
          <a:xfrm>
            <a:off x="1939163" y="1491771"/>
            <a:ext cx="17698" cy="17800"/>
          </a:xfrm>
          <a:custGeom>
            <a:avLst/>
            <a:gdLst/>
            <a:ahLst/>
            <a:cxnLst/>
            <a:rect l="l" t="t" r="r" b="b"/>
            <a:pathLst>
              <a:path w="173" h="174" extrusionOk="0">
                <a:moveTo>
                  <a:pt x="53" y="1"/>
                </a:moveTo>
                <a:lnTo>
                  <a:pt x="0" y="54"/>
                </a:lnTo>
                <a:lnTo>
                  <a:pt x="53" y="120"/>
                </a:lnTo>
                <a:cubicBezTo>
                  <a:pt x="93" y="147"/>
                  <a:pt x="120" y="173"/>
                  <a:pt x="120" y="173"/>
                </a:cubicBezTo>
                <a:lnTo>
                  <a:pt x="173" y="133"/>
                </a:lnTo>
                <a:cubicBezTo>
                  <a:pt x="146" y="107"/>
                  <a:pt x="120" y="94"/>
                  <a:pt x="106" y="67"/>
                </a:cubicBezTo>
                <a:lnTo>
                  <a:pt x="5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4" name="Google Shape;1854;p35"/>
          <p:cNvSpPr/>
          <p:nvPr/>
        </p:nvSpPr>
        <p:spPr>
          <a:xfrm>
            <a:off x="1921466" y="1471414"/>
            <a:ext cx="16368" cy="19130"/>
          </a:xfrm>
          <a:custGeom>
            <a:avLst/>
            <a:gdLst/>
            <a:ahLst/>
            <a:cxnLst/>
            <a:rect l="l" t="t" r="r" b="b"/>
            <a:pathLst>
              <a:path w="160" h="187" extrusionOk="0">
                <a:moveTo>
                  <a:pt x="53" y="0"/>
                </a:moveTo>
                <a:lnTo>
                  <a:pt x="0" y="40"/>
                </a:lnTo>
                <a:lnTo>
                  <a:pt x="53" y="120"/>
                </a:lnTo>
                <a:lnTo>
                  <a:pt x="107" y="186"/>
                </a:lnTo>
                <a:lnTo>
                  <a:pt x="160" y="133"/>
                </a:lnTo>
                <a:lnTo>
                  <a:pt x="107" y="80"/>
                </a:lnTo>
                <a:lnTo>
                  <a:pt x="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5" name="Google Shape;1855;p35"/>
          <p:cNvSpPr/>
          <p:nvPr/>
        </p:nvSpPr>
        <p:spPr>
          <a:xfrm>
            <a:off x="1905098" y="1449624"/>
            <a:ext cx="16470" cy="19130"/>
          </a:xfrm>
          <a:custGeom>
            <a:avLst/>
            <a:gdLst/>
            <a:ahLst/>
            <a:cxnLst/>
            <a:rect l="l" t="t" r="r" b="b"/>
            <a:pathLst>
              <a:path w="161" h="187" extrusionOk="0">
                <a:moveTo>
                  <a:pt x="67" y="0"/>
                </a:moveTo>
                <a:lnTo>
                  <a:pt x="1" y="40"/>
                </a:lnTo>
                <a:cubicBezTo>
                  <a:pt x="1" y="40"/>
                  <a:pt x="27" y="80"/>
                  <a:pt x="54" y="120"/>
                </a:cubicBezTo>
                <a:lnTo>
                  <a:pt x="107" y="187"/>
                </a:lnTo>
                <a:lnTo>
                  <a:pt x="160" y="147"/>
                </a:lnTo>
                <a:lnTo>
                  <a:pt x="107" y="80"/>
                </a:lnTo>
                <a:cubicBezTo>
                  <a:pt x="81" y="40"/>
                  <a:pt x="67" y="0"/>
                  <a:pt x="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6" name="Google Shape;1856;p35"/>
          <p:cNvSpPr/>
          <p:nvPr/>
        </p:nvSpPr>
        <p:spPr>
          <a:xfrm>
            <a:off x="1891492" y="1426505"/>
            <a:ext cx="15140" cy="19130"/>
          </a:xfrm>
          <a:custGeom>
            <a:avLst/>
            <a:gdLst/>
            <a:ahLst/>
            <a:cxnLst/>
            <a:rect l="l" t="t" r="r" b="b"/>
            <a:pathLst>
              <a:path w="148" h="187" extrusionOk="0">
                <a:moveTo>
                  <a:pt x="67" y="0"/>
                </a:moveTo>
                <a:lnTo>
                  <a:pt x="1" y="40"/>
                </a:lnTo>
                <a:lnTo>
                  <a:pt x="14" y="67"/>
                </a:lnTo>
                <a:cubicBezTo>
                  <a:pt x="27" y="80"/>
                  <a:pt x="41" y="94"/>
                  <a:pt x="41" y="120"/>
                </a:cubicBezTo>
                <a:lnTo>
                  <a:pt x="94" y="187"/>
                </a:lnTo>
                <a:lnTo>
                  <a:pt x="147" y="160"/>
                </a:lnTo>
                <a:lnTo>
                  <a:pt x="107" y="80"/>
                </a:lnTo>
                <a:cubicBezTo>
                  <a:pt x="94" y="67"/>
                  <a:pt x="81" y="54"/>
                  <a:pt x="81" y="27"/>
                </a:cubicBez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7" name="Google Shape;1857;p35"/>
          <p:cNvSpPr/>
          <p:nvPr/>
        </p:nvSpPr>
        <p:spPr>
          <a:xfrm>
            <a:off x="1880649" y="1403386"/>
            <a:ext cx="13708" cy="19130"/>
          </a:xfrm>
          <a:custGeom>
            <a:avLst/>
            <a:gdLst/>
            <a:ahLst/>
            <a:cxnLst/>
            <a:rect l="l" t="t" r="r" b="b"/>
            <a:pathLst>
              <a:path w="134" h="187" extrusionOk="0">
                <a:moveTo>
                  <a:pt x="54" y="1"/>
                </a:moveTo>
                <a:lnTo>
                  <a:pt x="1" y="27"/>
                </a:lnTo>
                <a:lnTo>
                  <a:pt x="67" y="187"/>
                </a:lnTo>
                <a:lnTo>
                  <a:pt x="133" y="160"/>
                </a:lnTo>
                <a:cubicBezTo>
                  <a:pt x="133" y="160"/>
                  <a:pt x="54" y="1"/>
                  <a:pt x="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8" name="Google Shape;1858;p35"/>
          <p:cNvSpPr/>
          <p:nvPr/>
        </p:nvSpPr>
        <p:spPr>
          <a:xfrm>
            <a:off x="1871135" y="1377504"/>
            <a:ext cx="10946" cy="19232"/>
          </a:xfrm>
          <a:custGeom>
            <a:avLst/>
            <a:gdLst/>
            <a:ahLst/>
            <a:cxnLst/>
            <a:rect l="l" t="t" r="r" b="b"/>
            <a:pathLst>
              <a:path w="107" h="188" extrusionOk="0">
                <a:moveTo>
                  <a:pt x="67" y="1"/>
                </a:moveTo>
                <a:lnTo>
                  <a:pt x="0" y="28"/>
                </a:lnTo>
                <a:lnTo>
                  <a:pt x="0" y="54"/>
                </a:lnTo>
                <a:lnTo>
                  <a:pt x="14" y="107"/>
                </a:lnTo>
                <a:lnTo>
                  <a:pt x="54" y="187"/>
                </a:lnTo>
                <a:lnTo>
                  <a:pt x="107" y="174"/>
                </a:lnTo>
                <a:lnTo>
                  <a:pt x="80" y="94"/>
                </a:lnTo>
                <a:lnTo>
                  <a:pt x="67" y="28"/>
                </a:lnTo>
                <a:cubicBezTo>
                  <a:pt x="67" y="28"/>
                  <a:pt x="67" y="14"/>
                  <a:pt x="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9" name="Google Shape;1859;p35"/>
          <p:cNvSpPr/>
          <p:nvPr/>
        </p:nvSpPr>
        <p:spPr>
          <a:xfrm>
            <a:off x="1864281" y="1351725"/>
            <a:ext cx="11048" cy="19130"/>
          </a:xfrm>
          <a:custGeom>
            <a:avLst/>
            <a:gdLst/>
            <a:ahLst/>
            <a:cxnLst/>
            <a:rect l="l" t="t" r="r" b="b"/>
            <a:pathLst>
              <a:path w="108" h="187" extrusionOk="0">
                <a:moveTo>
                  <a:pt x="67" y="0"/>
                </a:moveTo>
                <a:lnTo>
                  <a:pt x="1" y="14"/>
                </a:lnTo>
                <a:lnTo>
                  <a:pt x="41" y="186"/>
                </a:lnTo>
                <a:lnTo>
                  <a:pt x="107" y="173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0" name="Google Shape;1860;p35"/>
          <p:cNvSpPr/>
          <p:nvPr/>
        </p:nvSpPr>
        <p:spPr>
          <a:xfrm>
            <a:off x="1860292" y="1325844"/>
            <a:ext cx="9616" cy="19130"/>
          </a:xfrm>
          <a:custGeom>
            <a:avLst/>
            <a:gdLst/>
            <a:ahLst/>
            <a:cxnLst/>
            <a:rect l="l" t="t" r="r" b="b"/>
            <a:pathLst>
              <a:path w="94" h="187" extrusionOk="0">
                <a:moveTo>
                  <a:pt x="67" y="1"/>
                </a:moveTo>
                <a:lnTo>
                  <a:pt x="0" y="14"/>
                </a:lnTo>
                <a:lnTo>
                  <a:pt x="27" y="187"/>
                </a:lnTo>
                <a:lnTo>
                  <a:pt x="93" y="174"/>
                </a:lnTo>
                <a:lnTo>
                  <a:pt x="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1" name="Google Shape;1861;p35"/>
          <p:cNvSpPr/>
          <p:nvPr/>
        </p:nvSpPr>
        <p:spPr>
          <a:xfrm>
            <a:off x="1858859" y="1300065"/>
            <a:ext cx="6956" cy="17800"/>
          </a:xfrm>
          <a:custGeom>
            <a:avLst/>
            <a:gdLst/>
            <a:ahLst/>
            <a:cxnLst/>
            <a:rect l="l" t="t" r="r" b="b"/>
            <a:pathLst>
              <a:path w="68" h="174" extrusionOk="0">
                <a:moveTo>
                  <a:pt x="1" y="0"/>
                </a:moveTo>
                <a:lnTo>
                  <a:pt x="1" y="173"/>
                </a:lnTo>
                <a:lnTo>
                  <a:pt x="67" y="173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2" name="Google Shape;1862;p35"/>
          <p:cNvSpPr/>
          <p:nvPr/>
        </p:nvSpPr>
        <p:spPr>
          <a:xfrm>
            <a:off x="1857530" y="1272853"/>
            <a:ext cx="8286" cy="17800"/>
          </a:xfrm>
          <a:custGeom>
            <a:avLst/>
            <a:gdLst/>
            <a:ahLst/>
            <a:cxnLst/>
            <a:rect l="l" t="t" r="r" b="b"/>
            <a:pathLst>
              <a:path w="81" h="174" extrusionOk="0">
                <a:moveTo>
                  <a:pt x="14" y="0"/>
                </a:moveTo>
                <a:lnTo>
                  <a:pt x="1" y="173"/>
                </a:lnTo>
                <a:lnTo>
                  <a:pt x="67" y="173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3" name="Google Shape;1863;p35"/>
          <p:cNvSpPr/>
          <p:nvPr/>
        </p:nvSpPr>
        <p:spPr>
          <a:xfrm>
            <a:off x="1858859" y="1245642"/>
            <a:ext cx="9616" cy="17800"/>
          </a:xfrm>
          <a:custGeom>
            <a:avLst/>
            <a:gdLst/>
            <a:ahLst/>
            <a:cxnLst/>
            <a:rect l="l" t="t" r="r" b="b"/>
            <a:pathLst>
              <a:path w="94" h="174" extrusionOk="0">
                <a:moveTo>
                  <a:pt x="27" y="0"/>
                </a:moveTo>
                <a:cubicBezTo>
                  <a:pt x="27" y="0"/>
                  <a:pt x="1" y="173"/>
                  <a:pt x="1" y="173"/>
                </a:cubicBezTo>
                <a:lnTo>
                  <a:pt x="67" y="173"/>
                </a:lnTo>
                <a:lnTo>
                  <a:pt x="94" y="14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4" name="Google Shape;1864;p35"/>
          <p:cNvSpPr/>
          <p:nvPr/>
        </p:nvSpPr>
        <p:spPr>
          <a:xfrm>
            <a:off x="1862951" y="1218431"/>
            <a:ext cx="11048" cy="19130"/>
          </a:xfrm>
          <a:custGeom>
            <a:avLst/>
            <a:gdLst/>
            <a:ahLst/>
            <a:cxnLst/>
            <a:rect l="l" t="t" r="r" b="b"/>
            <a:pathLst>
              <a:path w="108" h="187" extrusionOk="0">
                <a:moveTo>
                  <a:pt x="41" y="1"/>
                </a:moveTo>
                <a:lnTo>
                  <a:pt x="14" y="94"/>
                </a:lnTo>
                <a:cubicBezTo>
                  <a:pt x="1" y="134"/>
                  <a:pt x="1" y="173"/>
                  <a:pt x="1" y="173"/>
                </a:cubicBezTo>
                <a:lnTo>
                  <a:pt x="67" y="187"/>
                </a:lnTo>
                <a:cubicBezTo>
                  <a:pt x="67" y="160"/>
                  <a:pt x="80" y="134"/>
                  <a:pt x="80" y="107"/>
                </a:cubicBezTo>
                <a:cubicBezTo>
                  <a:pt x="94" y="67"/>
                  <a:pt x="107" y="14"/>
                  <a:pt x="107" y="14"/>
                </a:cubicBezTo>
                <a:lnTo>
                  <a:pt x="4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5" name="Google Shape;1865;p35"/>
          <p:cNvSpPr/>
          <p:nvPr/>
        </p:nvSpPr>
        <p:spPr>
          <a:xfrm>
            <a:off x="1868373" y="1192652"/>
            <a:ext cx="12378" cy="19130"/>
          </a:xfrm>
          <a:custGeom>
            <a:avLst/>
            <a:gdLst/>
            <a:ahLst/>
            <a:cxnLst/>
            <a:rect l="l" t="t" r="r" b="b"/>
            <a:pathLst>
              <a:path w="121" h="187" extrusionOk="0">
                <a:moveTo>
                  <a:pt x="54" y="0"/>
                </a:moveTo>
                <a:lnTo>
                  <a:pt x="27" y="80"/>
                </a:lnTo>
                <a:cubicBezTo>
                  <a:pt x="14" y="133"/>
                  <a:pt x="1" y="173"/>
                  <a:pt x="1" y="173"/>
                </a:cubicBezTo>
                <a:lnTo>
                  <a:pt x="67" y="186"/>
                </a:lnTo>
                <a:cubicBezTo>
                  <a:pt x="67" y="186"/>
                  <a:pt x="81" y="146"/>
                  <a:pt x="94" y="106"/>
                </a:cubicBezTo>
                <a:lnTo>
                  <a:pt x="121" y="27"/>
                </a:lnTo>
                <a:lnTo>
                  <a:pt x="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6" name="Google Shape;1866;p35"/>
          <p:cNvSpPr/>
          <p:nvPr/>
        </p:nvSpPr>
        <p:spPr>
          <a:xfrm>
            <a:off x="1876557" y="1166770"/>
            <a:ext cx="13708" cy="20460"/>
          </a:xfrm>
          <a:custGeom>
            <a:avLst/>
            <a:gdLst/>
            <a:ahLst/>
            <a:cxnLst/>
            <a:rect l="l" t="t" r="r" b="b"/>
            <a:pathLst>
              <a:path w="134" h="200" extrusionOk="0">
                <a:moveTo>
                  <a:pt x="80" y="0"/>
                </a:moveTo>
                <a:lnTo>
                  <a:pt x="67" y="27"/>
                </a:lnTo>
                <a:cubicBezTo>
                  <a:pt x="54" y="54"/>
                  <a:pt x="41" y="67"/>
                  <a:pt x="41" y="94"/>
                </a:cubicBezTo>
                <a:cubicBezTo>
                  <a:pt x="27" y="133"/>
                  <a:pt x="1" y="173"/>
                  <a:pt x="1" y="173"/>
                </a:cubicBezTo>
                <a:lnTo>
                  <a:pt x="67" y="200"/>
                </a:lnTo>
                <a:lnTo>
                  <a:pt x="94" y="107"/>
                </a:lnTo>
                <a:cubicBezTo>
                  <a:pt x="94" y="94"/>
                  <a:pt x="120" y="67"/>
                  <a:pt x="120" y="54"/>
                </a:cubicBezTo>
                <a:lnTo>
                  <a:pt x="134" y="27"/>
                </a:lnTo>
                <a:lnTo>
                  <a:pt x="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7" name="Google Shape;1867;p35"/>
          <p:cNvSpPr/>
          <p:nvPr/>
        </p:nvSpPr>
        <p:spPr>
          <a:xfrm>
            <a:off x="1887401" y="1142321"/>
            <a:ext cx="15140" cy="20460"/>
          </a:xfrm>
          <a:custGeom>
            <a:avLst/>
            <a:gdLst/>
            <a:ahLst/>
            <a:cxnLst/>
            <a:rect l="l" t="t" r="r" b="b"/>
            <a:pathLst>
              <a:path w="148" h="200" extrusionOk="0">
                <a:moveTo>
                  <a:pt x="94" y="0"/>
                </a:moveTo>
                <a:lnTo>
                  <a:pt x="1" y="173"/>
                </a:lnTo>
                <a:lnTo>
                  <a:pt x="67" y="200"/>
                </a:lnTo>
                <a:cubicBezTo>
                  <a:pt x="67" y="200"/>
                  <a:pt x="147" y="40"/>
                  <a:pt x="147" y="40"/>
                </a:cubicBezTo>
                <a:lnTo>
                  <a:pt x="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8" name="Google Shape;1868;p35"/>
          <p:cNvSpPr/>
          <p:nvPr/>
        </p:nvSpPr>
        <p:spPr>
          <a:xfrm>
            <a:off x="1901006" y="1119202"/>
            <a:ext cx="15140" cy="19130"/>
          </a:xfrm>
          <a:custGeom>
            <a:avLst/>
            <a:gdLst/>
            <a:ahLst/>
            <a:cxnLst/>
            <a:rect l="l" t="t" r="r" b="b"/>
            <a:pathLst>
              <a:path w="148" h="187" extrusionOk="0">
                <a:moveTo>
                  <a:pt x="94" y="0"/>
                </a:moveTo>
                <a:cubicBezTo>
                  <a:pt x="94" y="14"/>
                  <a:pt x="81" y="14"/>
                  <a:pt x="81" y="27"/>
                </a:cubicBezTo>
                <a:lnTo>
                  <a:pt x="41" y="80"/>
                </a:lnTo>
                <a:lnTo>
                  <a:pt x="1" y="160"/>
                </a:lnTo>
                <a:lnTo>
                  <a:pt x="54" y="186"/>
                </a:lnTo>
                <a:cubicBezTo>
                  <a:pt x="54" y="186"/>
                  <a:pt x="81" y="160"/>
                  <a:pt x="107" y="120"/>
                </a:cubicBezTo>
                <a:lnTo>
                  <a:pt x="134" y="67"/>
                </a:lnTo>
                <a:lnTo>
                  <a:pt x="147" y="40"/>
                </a:lnTo>
                <a:lnTo>
                  <a:pt x="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9" name="Google Shape;1869;p35"/>
          <p:cNvSpPr/>
          <p:nvPr/>
        </p:nvSpPr>
        <p:spPr>
          <a:xfrm>
            <a:off x="1916044" y="1097412"/>
            <a:ext cx="16368" cy="19130"/>
          </a:xfrm>
          <a:custGeom>
            <a:avLst/>
            <a:gdLst/>
            <a:ahLst/>
            <a:cxnLst/>
            <a:rect l="l" t="t" r="r" b="b"/>
            <a:pathLst>
              <a:path w="160" h="187" extrusionOk="0">
                <a:moveTo>
                  <a:pt x="106" y="1"/>
                </a:moveTo>
                <a:lnTo>
                  <a:pt x="0" y="147"/>
                </a:lnTo>
                <a:lnTo>
                  <a:pt x="53" y="187"/>
                </a:lnTo>
                <a:lnTo>
                  <a:pt x="160" y="54"/>
                </a:lnTo>
                <a:lnTo>
                  <a:pt x="1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0" name="Google Shape;1870;p35"/>
          <p:cNvSpPr/>
          <p:nvPr/>
        </p:nvSpPr>
        <p:spPr>
          <a:xfrm>
            <a:off x="1933639" y="1078385"/>
            <a:ext cx="16470" cy="17800"/>
          </a:xfrm>
          <a:custGeom>
            <a:avLst/>
            <a:gdLst/>
            <a:ahLst/>
            <a:cxnLst/>
            <a:rect l="l" t="t" r="r" b="b"/>
            <a:pathLst>
              <a:path w="161" h="174" extrusionOk="0">
                <a:moveTo>
                  <a:pt x="121" y="0"/>
                </a:moveTo>
                <a:lnTo>
                  <a:pt x="1" y="133"/>
                </a:lnTo>
                <a:lnTo>
                  <a:pt x="41" y="173"/>
                </a:lnTo>
                <a:lnTo>
                  <a:pt x="160" y="40"/>
                </a:lnTo>
                <a:lnTo>
                  <a:pt x="1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35"/>
          <p:cNvSpPr/>
          <p:nvPr/>
        </p:nvSpPr>
        <p:spPr>
          <a:xfrm>
            <a:off x="1951337" y="1059358"/>
            <a:ext cx="19130" cy="17800"/>
          </a:xfrm>
          <a:custGeom>
            <a:avLst/>
            <a:gdLst/>
            <a:ahLst/>
            <a:cxnLst/>
            <a:rect l="l" t="t" r="r" b="b"/>
            <a:pathLst>
              <a:path w="187" h="174" extrusionOk="0">
                <a:moveTo>
                  <a:pt x="134" y="0"/>
                </a:moveTo>
                <a:lnTo>
                  <a:pt x="1" y="120"/>
                </a:lnTo>
                <a:lnTo>
                  <a:pt x="54" y="173"/>
                </a:lnTo>
                <a:lnTo>
                  <a:pt x="187" y="54"/>
                </a:lnTo>
                <a:lnTo>
                  <a:pt x="1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2" name="Google Shape;1872;p35"/>
          <p:cNvSpPr/>
          <p:nvPr/>
        </p:nvSpPr>
        <p:spPr>
          <a:xfrm>
            <a:off x="1971797" y="1042990"/>
            <a:ext cx="19130" cy="16470"/>
          </a:xfrm>
          <a:custGeom>
            <a:avLst/>
            <a:gdLst/>
            <a:ahLst/>
            <a:cxnLst/>
            <a:rect l="l" t="t" r="r" b="b"/>
            <a:pathLst>
              <a:path w="187" h="161" extrusionOk="0">
                <a:moveTo>
                  <a:pt x="146" y="1"/>
                </a:moveTo>
                <a:lnTo>
                  <a:pt x="0" y="107"/>
                </a:lnTo>
                <a:lnTo>
                  <a:pt x="53" y="160"/>
                </a:lnTo>
                <a:lnTo>
                  <a:pt x="186" y="54"/>
                </a:lnTo>
                <a:lnTo>
                  <a:pt x="14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3" name="Google Shape;1873;p35"/>
          <p:cNvSpPr/>
          <p:nvPr/>
        </p:nvSpPr>
        <p:spPr>
          <a:xfrm>
            <a:off x="1993484" y="1028054"/>
            <a:ext cx="20562" cy="15038"/>
          </a:xfrm>
          <a:custGeom>
            <a:avLst/>
            <a:gdLst/>
            <a:ahLst/>
            <a:cxnLst/>
            <a:rect l="l" t="t" r="r" b="b"/>
            <a:pathLst>
              <a:path w="201" h="147" extrusionOk="0">
                <a:moveTo>
                  <a:pt x="160" y="1"/>
                </a:moveTo>
                <a:lnTo>
                  <a:pt x="1" y="94"/>
                </a:lnTo>
                <a:lnTo>
                  <a:pt x="41" y="147"/>
                </a:lnTo>
                <a:lnTo>
                  <a:pt x="200" y="54"/>
                </a:lnTo>
                <a:lnTo>
                  <a:pt x="16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4" name="Google Shape;1874;p35"/>
          <p:cNvSpPr/>
          <p:nvPr/>
        </p:nvSpPr>
        <p:spPr>
          <a:xfrm>
            <a:off x="2018035" y="1015779"/>
            <a:ext cx="19130" cy="13708"/>
          </a:xfrm>
          <a:custGeom>
            <a:avLst/>
            <a:gdLst/>
            <a:ahLst/>
            <a:cxnLst/>
            <a:rect l="l" t="t" r="r" b="b"/>
            <a:pathLst>
              <a:path w="187" h="134" extrusionOk="0">
                <a:moveTo>
                  <a:pt x="160" y="1"/>
                </a:moveTo>
                <a:lnTo>
                  <a:pt x="0" y="81"/>
                </a:lnTo>
                <a:lnTo>
                  <a:pt x="27" y="134"/>
                </a:lnTo>
                <a:lnTo>
                  <a:pt x="186" y="54"/>
                </a:lnTo>
                <a:lnTo>
                  <a:pt x="16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5" name="Google Shape;1875;p35"/>
          <p:cNvSpPr/>
          <p:nvPr/>
        </p:nvSpPr>
        <p:spPr>
          <a:xfrm>
            <a:off x="2042485" y="1004935"/>
            <a:ext cx="19130" cy="13708"/>
          </a:xfrm>
          <a:custGeom>
            <a:avLst/>
            <a:gdLst/>
            <a:ahLst/>
            <a:cxnLst/>
            <a:rect l="l" t="t" r="r" b="b"/>
            <a:pathLst>
              <a:path w="187" h="134" extrusionOk="0">
                <a:moveTo>
                  <a:pt x="160" y="1"/>
                </a:moveTo>
                <a:lnTo>
                  <a:pt x="80" y="40"/>
                </a:lnTo>
                <a:lnTo>
                  <a:pt x="0" y="67"/>
                </a:lnTo>
                <a:lnTo>
                  <a:pt x="27" y="134"/>
                </a:lnTo>
                <a:lnTo>
                  <a:pt x="107" y="94"/>
                </a:lnTo>
                <a:lnTo>
                  <a:pt x="187" y="67"/>
                </a:lnTo>
                <a:lnTo>
                  <a:pt x="16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6" name="Google Shape;1876;p35"/>
          <p:cNvSpPr/>
          <p:nvPr/>
        </p:nvSpPr>
        <p:spPr>
          <a:xfrm>
            <a:off x="2068264" y="996751"/>
            <a:ext cx="17800" cy="12378"/>
          </a:xfrm>
          <a:custGeom>
            <a:avLst/>
            <a:gdLst/>
            <a:ahLst/>
            <a:cxnLst/>
            <a:rect l="l" t="t" r="r" b="b"/>
            <a:pathLst>
              <a:path w="174" h="121" extrusionOk="0">
                <a:moveTo>
                  <a:pt x="160" y="1"/>
                </a:moveTo>
                <a:cubicBezTo>
                  <a:pt x="160" y="1"/>
                  <a:pt x="1" y="54"/>
                  <a:pt x="1" y="54"/>
                </a:cubicBezTo>
                <a:lnTo>
                  <a:pt x="14" y="120"/>
                </a:lnTo>
                <a:lnTo>
                  <a:pt x="174" y="67"/>
                </a:lnTo>
                <a:lnTo>
                  <a:pt x="16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7" name="Google Shape;1877;p35"/>
          <p:cNvSpPr/>
          <p:nvPr/>
        </p:nvSpPr>
        <p:spPr>
          <a:xfrm>
            <a:off x="2094145" y="991329"/>
            <a:ext cx="19130" cy="9616"/>
          </a:xfrm>
          <a:custGeom>
            <a:avLst/>
            <a:gdLst/>
            <a:ahLst/>
            <a:cxnLst/>
            <a:rect l="l" t="t" r="r" b="b"/>
            <a:pathLst>
              <a:path w="187" h="94" extrusionOk="0">
                <a:moveTo>
                  <a:pt x="173" y="1"/>
                </a:moveTo>
                <a:lnTo>
                  <a:pt x="80" y="14"/>
                </a:lnTo>
                <a:lnTo>
                  <a:pt x="27" y="27"/>
                </a:lnTo>
                <a:lnTo>
                  <a:pt x="1" y="27"/>
                </a:lnTo>
                <a:lnTo>
                  <a:pt x="14" y="94"/>
                </a:lnTo>
                <a:lnTo>
                  <a:pt x="40" y="94"/>
                </a:lnTo>
                <a:cubicBezTo>
                  <a:pt x="54" y="94"/>
                  <a:pt x="80" y="80"/>
                  <a:pt x="94" y="80"/>
                </a:cubicBezTo>
                <a:lnTo>
                  <a:pt x="187" y="67"/>
                </a:lnTo>
                <a:lnTo>
                  <a:pt x="17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8" name="Google Shape;1878;p35"/>
          <p:cNvSpPr/>
          <p:nvPr/>
        </p:nvSpPr>
        <p:spPr>
          <a:xfrm>
            <a:off x="2121356" y="988670"/>
            <a:ext cx="17800" cy="8184"/>
          </a:xfrm>
          <a:custGeom>
            <a:avLst/>
            <a:gdLst/>
            <a:ahLst/>
            <a:cxnLst/>
            <a:rect l="l" t="t" r="r" b="b"/>
            <a:pathLst>
              <a:path w="174" h="80" extrusionOk="0">
                <a:moveTo>
                  <a:pt x="80" y="0"/>
                </a:moveTo>
                <a:lnTo>
                  <a:pt x="0" y="13"/>
                </a:lnTo>
                <a:lnTo>
                  <a:pt x="0" y="80"/>
                </a:lnTo>
                <a:lnTo>
                  <a:pt x="93" y="67"/>
                </a:lnTo>
                <a:lnTo>
                  <a:pt x="173" y="67"/>
                </a:lnTo>
                <a:lnTo>
                  <a:pt x="17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9" name="Google Shape;1879;p35"/>
          <p:cNvSpPr/>
          <p:nvPr/>
        </p:nvSpPr>
        <p:spPr>
          <a:xfrm>
            <a:off x="2148568" y="987238"/>
            <a:ext cx="17800" cy="6956"/>
          </a:xfrm>
          <a:custGeom>
            <a:avLst/>
            <a:gdLst/>
            <a:ahLst/>
            <a:cxnLst/>
            <a:rect l="l" t="t" r="r" b="b"/>
            <a:pathLst>
              <a:path w="174" h="68" extrusionOk="0">
                <a:moveTo>
                  <a:pt x="0" y="1"/>
                </a:moveTo>
                <a:lnTo>
                  <a:pt x="0" y="67"/>
                </a:lnTo>
                <a:lnTo>
                  <a:pt x="173" y="67"/>
                </a:lnTo>
                <a:lnTo>
                  <a:pt x="17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0" name="Google Shape;1880;p35"/>
          <p:cNvSpPr/>
          <p:nvPr/>
        </p:nvSpPr>
        <p:spPr>
          <a:xfrm>
            <a:off x="2174347" y="990000"/>
            <a:ext cx="17800" cy="6854"/>
          </a:xfrm>
          <a:custGeom>
            <a:avLst/>
            <a:gdLst/>
            <a:ahLst/>
            <a:cxnLst/>
            <a:rect l="l" t="t" r="r" b="b"/>
            <a:pathLst>
              <a:path w="174" h="67" extrusionOk="0">
                <a:moveTo>
                  <a:pt x="1" y="0"/>
                </a:moveTo>
                <a:lnTo>
                  <a:pt x="1" y="67"/>
                </a:lnTo>
                <a:lnTo>
                  <a:pt x="174" y="67"/>
                </a:lnTo>
                <a:lnTo>
                  <a:pt x="1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1" name="Google Shape;1881;p35"/>
          <p:cNvSpPr/>
          <p:nvPr/>
        </p:nvSpPr>
        <p:spPr>
          <a:xfrm>
            <a:off x="2201558" y="990000"/>
            <a:ext cx="19130" cy="9616"/>
          </a:xfrm>
          <a:custGeom>
            <a:avLst/>
            <a:gdLst/>
            <a:ahLst/>
            <a:cxnLst/>
            <a:rect l="l" t="t" r="r" b="b"/>
            <a:pathLst>
              <a:path w="187" h="94" extrusionOk="0">
                <a:moveTo>
                  <a:pt x="1" y="0"/>
                </a:moveTo>
                <a:lnTo>
                  <a:pt x="1" y="67"/>
                </a:lnTo>
                <a:lnTo>
                  <a:pt x="174" y="93"/>
                </a:lnTo>
                <a:lnTo>
                  <a:pt x="187" y="2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2" name="Google Shape;1882;p35"/>
          <p:cNvSpPr/>
          <p:nvPr/>
        </p:nvSpPr>
        <p:spPr>
          <a:xfrm>
            <a:off x="2227440" y="995421"/>
            <a:ext cx="19130" cy="10946"/>
          </a:xfrm>
          <a:custGeom>
            <a:avLst/>
            <a:gdLst/>
            <a:ahLst/>
            <a:cxnLst/>
            <a:rect l="l" t="t" r="r" b="b"/>
            <a:pathLst>
              <a:path w="187" h="107" extrusionOk="0">
                <a:moveTo>
                  <a:pt x="14" y="1"/>
                </a:moveTo>
                <a:lnTo>
                  <a:pt x="0" y="67"/>
                </a:lnTo>
                <a:lnTo>
                  <a:pt x="173" y="107"/>
                </a:lnTo>
                <a:lnTo>
                  <a:pt x="186" y="40"/>
                </a:lnTo>
                <a:lnTo>
                  <a:pt x="1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3" name="Google Shape;1883;p35"/>
          <p:cNvSpPr/>
          <p:nvPr/>
        </p:nvSpPr>
        <p:spPr>
          <a:xfrm>
            <a:off x="2253219" y="1002275"/>
            <a:ext cx="19130" cy="12276"/>
          </a:xfrm>
          <a:custGeom>
            <a:avLst/>
            <a:gdLst/>
            <a:ahLst/>
            <a:cxnLst/>
            <a:rect l="l" t="t" r="r" b="b"/>
            <a:pathLst>
              <a:path w="187" h="120" extrusionOk="0">
                <a:moveTo>
                  <a:pt x="14" y="0"/>
                </a:moveTo>
                <a:lnTo>
                  <a:pt x="1" y="66"/>
                </a:lnTo>
                <a:lnTo>
                  <a:pt x="160" y="120"/>
                </a:lnTo>
                <a:lnTo>
                  <a:pt x="187" y="66"/>
                </a:lnTo>
                <a:lnTo>
                  <a:pt x="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4" name="Google Shape;1884;p35"/>
          <p:cNvSpPr/>
          <p:nvPr/>
        </p:nvSpPr>
        <p:spPr>
          <a:xfrm>
            <a:off x="2277770" y="1011789"/>
            <a:ext cx="19130" cy="13606"/>
          </a:xfrm>
          <a:custGeom>
            <a:avLst/>
            <a:gdLst/>
            <a:ahLst/>
            <a:cxnLst/>
            <a:rect l="l" t="t" r="r" b="b"/>
            <a:pathLst>
              <a:path w="187" h="133" extrusionOk="0">
                <a:moveTo>
                  <a:pt x="27" y="0"/>
                </a:moveTo>
                <a:lnTo>
                  <a:pt x="0" y="67"/>
                </a:lnTo>
                <a:lnTo>
                  <a:pt x="160" y="133"/>
                </a:lnTo>
                <a:lnTo>
                  <a:pt x="186" y="80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5" name="Google Shape;1885;p35"/>
          <p:cNvSpPr/>
          <p:nvPr/>
        </p:nvSpPr>
        <p:spPr>
          <a:xfrm>
            <a:off x="2300890" y="1023963"/>
            <a:ext cx="20460" cy="15038"/>
          </a:xfrm>
          <a:custGeom>
            <a:avLst/>
            <a:gdLst/>
            <a:ahLst/>
            <a:cxnLst/>
            <a:rect l="l" t="t" r="r" b="b"/>
            <a:pathLst>
              <a:path w="200" h="147" extrusionOk="0">
                <a:moveTo>
                  <a:pt x="40" y="1"/>
                </a:moveTo>
                <a:lnTo>
                  <a:pt x="0" y="54"/>
                </a:lnTo>
                <a:lnTo>
                  <a:pt x="80" y="107"/>
                </a:lnTo>
                <a:lnTo>
                  <a:pt x="160" y="147"/>
                </a:lnTo>
                <a:lnTo>
                  <a:pt x="200" y="94"/>
                </a:lnTo>
                <a:lnTo>
                  <a:pt x="120" y="41"/>
                </a:lnTo>
                <a:lnTo>
                  <a:pt x="4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6" name="Google Shape;1886;p35"/>
          <p:cNvSpPr/>
          <p:nvPr/>
        </p:nvSpPr>
        <p:spPr>
          <a:xfrm>
            <a:off x="2324009" y="1037568"/>
            <a:ext cx="19130" cy="16470"/>
          </a:xfrm>
          <a:custGeom>
            <a:avLst/>
            <a:gdLst/>
            <a:ahLst/>
            <a:cxnLst/>
            <a:rect l="l" t="t" r="r" b="b"/>
            <a:pathLst>
              <a:path w="187" h="161" extrusionOk="0">
                <a:moveTo>
                  <a:pt x="40" y="1"/>
                </a:moveTo>
                <a:lnTo>
                  <a:pt x="0" y="54"/>
                </a:lnTo>
                <a:cubicBezTo>
                  <a:pt x="53" y="94"/>
                  <a:pt x="93" y="120"/>
                  <a:pt x="146" y="160"/>
                </a:cubicBezTo>
                <a:lnTo>
                  <a:pt x="186" y="107"/>
                </a:lnTo>
                <a:cubicBezTo>
                  <a:pt x="186" y="107"/>
                  <a:pt x="40" y="1"/>
                  <a:pt x="4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7" name="Google Shape;1887;p35"/>
          <p:cNvSpPr/>
          <p:nvPr/>
        </p:nvSpPr>
        <p:spPr>
          <a:xfrm>
            <a:off x="2345696" y="1053936"/>
            <a:ext cx="17800" cy="16368"/>
          </a:xfrm>
          <a:custGeom>
            <a:avLst/>
            <a:gdLst/>
            <a:ahLst/>
            <a:cxnLst/>
            <a:rect l="l" t="t" r="r" b="b"/>
            <a:pathLst>
              <a:path w="174" h="160" extrusionOk="0">
                <a:moveTo>
                  <a:pt x="41" y="0"/>
                </a:moveTo>
                <a:lnTo>
                  <a:pt x="1" y="53"/>
                </a:lnTo>
                <a:lnTo>
                  <a:pt x="134" y="160"/>
                </a:lnTo>
                <a:lnTo>
                  <a:pt x="174" y="120"/>
                </a:lnTo>
                <a:cubicBezTo>
                  <a:pt x="134" y="80"/>
                  <a:pt x="94" y="40"/>
                  <a:pt x="4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8" name="Google Shape;1888;p35"/>
          <p:cNvSpPr/>
          <p:nvPr/>
        </p:nvSpPr>
        <p:spPr>
          <a:xfrm>
            <a:off x="2366156" y="1071531"/>
            <a:ext cx="17698" cy="17800"/>
          </a:xfrm>
          <a:custGeom>
            <a:avLst/>
            <a:gdLst/>
            <a:ahLst/>
            <a:cxnLst/>
            <a:rect l="l" t="t" r="r" b="b"/>
            <a:pathLst>
              <a:path w="173" h="174" extrusionOk="0">
                <a:moveTo>
                  <a:pt x="40" y="1"/>
                </a:moveTo>
                <a:lnTo>
                  <a:pt x="0" y="54"/>
                </a:lnTo>
                <a:cubicBezTo>
                  <a:pt x="13" y="67"/>
                  <a:pt x="40" y="94"/>
                  <a:pt x="67" y="107"/>
                </a:cubicBezTo>
                <a:cubicBezTo>
                  <a:pt x="93" y="147"/>
                  <a:pt x="120" y="174"/>
                  <a:pt x="120" y="174"/>
                </a:cubicBezTo>
                <a:lnTo>
                  <a:pt x="173" y="134"/>
                </a:lnTo>
                <a:lnTo>
                  <a:pt x="107" y="67"/>
                </a:lnTo>
                <a:cubicBezTo>
                  <a:pt x="93" y="41"/>
                  <a:pt x="67" y="14"/>
                  <a:pt x="4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9" name="Google Shape;1889;p35"/>
          <p:cNvSpPr/>
          <p:nvPr/>
        </p:nvSpPr>
        <p:spPr>
          <a:xfrm>
            <a:off x="2383751" y="1091991"/>
            <a:ext cx="17800" cy="17800"/>
          </a:xfrm>
          <a:custGeom>
            <a:avLst/>
            <a:gdLst/>
            <a:ahLst/>
            <a:cxnLst/>
            <a:rect l="l" t="t" r="r" b="b"/>
            <a:pathLst>
              <a:path w="174" h="174" extrusionOk="0">
                <a:moveTo>
                  <a:pt x="54" y="0"/>
                </a:moveTo>
                <a:lnTo>
                  <a:pt x="1" y="40"/>
                </a:lnTo>
                <a:cubicBezTo>
                  <a:pt x="1" y="40"/>
                  <a:pt x="41" y="67"/>
                  <a:pt x="67" y="107"/>
                </a:cubicBezTo>
                <a:lnTo>
                  <a:pt x="121" y="173"/>
                </a:lnTo>
                <a:lnTo>
                  <a:pt x="174" y="133"/>
                </a:lnTo>
                <a:lnTo>
                  <a:pt x="121" y="67"/>
                </a:lnTo>
                <a:lnTo>
                  <a:pt x="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0" name="Google Shape;1890;p35"/>
          <p:cNvSpPr/>
          <p:nvPr/>
        </p:nvSpPr>
        <p:spPr>
          <a:xfrm>
            <a:off x="2400119" y="1112348"/>
            <a:ext cx="16470" cy="19130"/>
          </a:xfrm>
          <a:custGeom>
            <a:avLst/>
            <a:gdLst/>
            <a:ahLst/>
            <a:cxnLst/>
            <a:rect l="l" t="t" r="r" b="b"/>
            <a:pathLst>
              <a:path w="161" h="187" extrusionOk="0">
                <a:moveTo>
                  <a:pt x="67" y="1"/>
                </a:moveTo>
                <a:lnTo>
                  <a:pt x="1" y="41"/>
                </a:lnTo>
                <a:lnTo>
                  <a:pt x="54" y="107"/>
                </a:lnTo>
                <a:cubicBezTo>
                  <a:pt x="80" y="147"/>
                  <a:pt x="107" y="187"/>
                  <a:pt x="107" y="187"/>
                </a:cubicBezTo>
                <a:lnTo>
                  <a:pt x="160" y="147"/>
                </a:lnTo>
                <a:cubicBezTo>
                  <a:pt x="147" y="120"/>
                  <a:pt x="133" y="94"/>
                  <a:pt x="120" y="81"/>
                </a:cubicBezTo>
                <a:lnTo>
                  <a:pt x="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1" name="Google Shape;1891;p35"/>
          <p:cNvSpPr/>
          <p:nvPr/>
        </p:nvSpPr>
        <p:spPr>
          <a:xfrm>
            <a:off x="2415054" y="1135467"/>
            <a:ext cx="15038" cy="19130"/>
          </a:xfrm>
          <a:custGeom>
            <a:avLst/>
            <a:gdLst/>
            <a:ahLst/>
            <a:cxnLst/>
            <a:rect l="l" t="t" r="r" b="b"/>
            <a:pathLst>
              <a:path w="147" h="187" extrusionOk="0">
                <a:moveTo>
                  <a:pt x="67" y="1"/>
                </a:moveTo>
                <a:lnTo>
                  <a:pt x="1" y="27"/>
                </a:lnTo>
                <a:cubicBezTo>
                  <a:pt x="1" y="27"/>
                  <a:pt x="27" y="67"/>
                  <a:pt x="54" y="107"/>
                </a:cubicBezTo>
                <a:cubicBezTo>
                  <a:pt x="54" y="120"/>
                  <a:pt x="67" y="147"/>
                  <a:pt x="80" y="160"/>
                </a:cubicBezTo>
                <a:cubicBezTo>
                  <a:pt x="80" y="174"/>
                  <a:pt x="80" y="174"/>
                  <a:pt x="94" y="187"/>
                </a:cubicBezTo>
                <a:lnTo>
                  <a:pt x="147" y="160"/>
                </a:lnTo>
                <a:lnTo>
                  <a:pt x="134" y="134"/>
                </a:lnTo>
                <a:cubicBezTo>
                  <a:pt x="134" y="107"/>
                  <a:pt x="120" y="94"/>
                  <a:pt x="107" y="81"/>
                </a:cubicBezTo>
                <a:lnTo>
                  <a:pt x="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2" name="Google Shape;1892;p35"/>
          <p:cNvSpPr/>
          <p:nvPr/>
        </p:nvSpPr>
        <p:spPr>
          <a:xfrm>
            <a:off x="2428660" y="1158587"/>
            <a:ext cx="13708" cy="20562"/>
          </a:xfrm>
          <a:custGeom>
            <a:avLst/>
            <a:gdLst/>
            <a:ahLst/>
            <a:cxnLst/>
            <a:rect l="l" t="t" r="r" b="b"/>
            <a:pathLst>
              <a:path w="134" h="201" extrusionOk="0">
                <a:moveTo>
                  <a:pt x="54" y="1"/>
                </a:moveTo>
                <a:lnTo>
                  <a:pt x="1" y="27"/>
                </a:lnTo>
                <a:cubicBezTo>
                  <a:pt x="1" y="27"/>
                  <a:pt x="67" y="187"/>
                  <a:pt x="67" y="200"/>
                </a:cubicBezTo>
                <a:lnTo>
                  <a:pt x="134" y="174"/>
                </a:lnTo>
                <a:lnTo>
                  <a:pt x="5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3" name="Google Shape;1893;p35"/>
          <p:cNvSpPr/>
          <p:nvPr/>
        </p:nvSpPr>
        <p:spPr>
          <a:xfrm>
            <a:off x="2438174" y="1184468"/>
            <a:ext cx="13708" cy="19130"/>
          </a:xfrm>
          <a:custGeom>
            <a:avLst/>
            <a:gdLst/>
            <a:ahLst/>
            <a:cxnLst/>
            <a:rect l="l" t="t" r="r" b="b"/>
            <a:pathLst>
              <a:path w="134" h="187" extrusionOk="0">
                <a:moveTo>
                  <a:pt x="67" y="0"/>
                </a:moveTo>
                <a:lnTo>
                  <a:pt x="1" y="27"/>
                </a:lnTo>
                <a:lnTo>
                  <a:pt x="27" y="107"/>
                </a:lnTo>
                <a:cubicBezTo>
                  <a:pt x="41" y="120"/>
                  <a:pt x="54" y="147"/>
                  <a:pt x="54" y="160"/>
                </a:cubicBezTo>
                <a:lnTo>
                  <a:pt x="67" y="186"/>
                </a:lnTo>
                <a:lnTo>
                  <a:pt x="134" y="173"/>
                </a:lnTo>
                <a:cubicBezTo>
                  <a:pt x="134" y="173"/>
                  <a:pt x="134" y="160"/>
                  <a:pt x="120" y="147"/>
                </a:cubicBezTo>
                <a:cubicBezTo>
                  <a:pt x="107" y="120"/>
                  <a:pt x="107" y="107"/>
                  <a:pt x="94" y="80"/>
                </a:cubicBezTo>
                <a:cubicBezTo>
                  <a:pt x="94" y="67"/>
                  <a:pt x="67" y="0"/>
                  <a:pt x="6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4" name="Google Shape;1894;p35"/>
          <p:cNvSpPr/>
          <p:nvPr/>
        </p:nvSpPr>
        <p:spPr>
          <a:xfrm>
            <a:off x="2446358" y="1210247"/>
            <a:ext cx="12378" cy="19130"/>
          </a:xfrm>
          <a:custGeom>
            <a:avLst/>
            <a:gdLst/>
            <a:ahLst/>
            <a:cxnLst/>
            <a:rect l="l" t="t" r="r" b="b"/>
            <a:pathLst>
              <a:path w="121" h="187" extrusionOk="0">
                <a:moveTo>
                  <a:pt x="67" y="1"/>
                </a:moveTo>
                <a:lnTo>
                  <a:pt x="0" y="14"/>
                </a:lnTo>
                <a:lnTo>
                  <a:pt x="54" y="187"/>
                </a:lnTo>
                <a:lnTo>
                  <a:pt x="120" y="174"/>
                </a:lnTo>
                <a:lnTo>
                  <a:pt x="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5" name="Google Shape;1895;p35"/>
          <p:cNvSpPr/>
          <p:nvPr/>
        </p:nvSpPr>
        <p:spPr>
          <a:xfrm>
            <a:off x="2453109" y="1236128"/>
            <a:ext cx="9616" cy="19130"/>
          </a:xfrm>
          <a:custGeom>
            <a:avLst/>
            <a:gdLst/>
            <a:ahLst/>
            <a:cxnLst/>
            <a:rect l="l" t="t" r="r" b="b"/>
            <a:pathLst>
              <a:path w="94" h="187" extrusionOk="0">
                <a:moveTo>
                  <a:pt x="67" y="0"/>
                </a:moveTo>
                <a:lnTo>
                  <a:pt x="1" y="14"/>
                </a:lnTo>
                <a:lnTo>
                  <a:pt x="28" y="187"/>
                </a:lnTo>
                <a:lnTo>
                  <a:pt x="94" y="187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6" name="Google Shape;1896;p35"/>
          <p:cNvSpPr/>
          <p:nvPr/>
        </p:nvSpPr>
        <p:spPr>
          <a:xfrm>
            <a:off x="2455871" y="1263340"/>
            <a:ext cx="8286" cy="19130"/>
          </a:xfrm>
          <a:custGeom>
            <a:avLst/>
            <a:gdLst/>
            <a:ahLst/>
            <a:cxnLst/>
            <a:rect l="l" t="t" r="r" b="b"/>
            <a:pathLst>
              <a:path w="81" h="187" extrusionOk="0">
                <a:moveTo>
                  <a:pt x="67" y="0"/>
                </a:moveTo>
                <a:lnTo>
                  <a:pt x="1" y="14"/>
                </a:lnTo>
                <a:lnTo>
                  <a:pt x="14" y="186"/>
                </a:lnTo>
                <a:lnTo>
                  <a:pt x="80" y="186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7" name="Google Shape;1897;p35"/>
          <p:cNvSpPr/>
          <p:nvPr/>
        </p:nvSpPr>
        <p:spPr>
          <a:xfrm>
            <a:off x="2043814" y="1112348"/>
            <a:ext cx="55856" cy="384137"/>
          </a:xfrm>
          <a:custGeom>
            <a:avLst/>
            <a:gdLst/>
            <a:ahLst/>
            <a:cxnLst/>
            <a:rect l="l" t="t" r="r" b="b"/>
            <a:pathLst>
              <a:path w="546" h="3755" extrusionOk="0">
                <a:moveTo>
                  <a:pt x="278" y="0"/>
                </a:moveTo>
                <a:cubicBezTo>
                  <a:pt x="270" y="0"/>
                  <a:pt x="262" y="0"/>
                  <a:pt x="253" y="1"/>
                </a:cubicBezTo>
                <a:cubicBezTo>
                  <a:pt x="1" y="14"/>
                  <a:pt x="41" y="174"/>
                  <a:pt x="41" y="413"/>
                </a:cubicBezTo>
                <a:cubicBezTo>
                  <a:pt x="41" y="772"/>
                  <a:pt x="54" y="1131"/>
                  <a:pt x="54" y="1490"/>
                </a:cubicBezTo>
                <a:lnTo>
                  <a:pt x="54" y="2806"/>
                </a:lnTo>
                <a:cubicBezTo>
                  <a:pt x="41" y="3045"/>
                  <a:pt x="54" y="3271"/>
                  <a:pt x="80" y="3510"/>
                </a:cubicBezTo>
                <a:cubicBezTo>
                  <a:pt x="94" y="3590"/>
                  <a:pt x="80" y="3670"/>
                  <a:pt x="160" y="3723"/>
                </a:cubicBezTo>
                <a:cubicBezTo>
                  <a:pt x="204" y="3745"/>
                  <a:pt x="252" y="3755"/>
                  <a:pt x="302" y="3755"/>
                </a:cubicBezTo>
                <a:cubicBezTo>
                  <a:pt x="342" y="3755"/>
                  <a:pt x="384" y="3748"/>
                  <a:pt x="426" y="3736"/>
                </a:cubicBezTo>
                <a:cubicBezTo>
                  <a:pt x="453" y="3723"/>
                  <a:pt x="479" y="3710"/>
                  <a:pt x="506" y="3696"/>
                </a:cubicBezTo>
                <a:cubicBezTo>
                  <a:pt x="546" y="3643"/>
                  <a:pt x="519" y="3590"/>
                  <a:pt x="532" y="3497"/>
                </a:cubicBezTo>
                <a:cubicBezTo>
                  <a:pt x="546" y="3404"/>
                  <a:pt x="532" y="3324"/>
                  <a:pt x="532" y="3231"/>
                </a:cubicBezTo>
                <a:cubicBezTo>
                  <a:pt x="532" y="2792"/>
                  <a:pt x="506" y="2354"/>
                  <a:pt x="506" y="1915"/>
                </a:cubicBezTo>
                <a:cubicBezTo>
                  <a:pt x="506" y="1397"/>
                  <a:pt x="506" y="905"/>
                  <a:pt x="493" y="400"/>
                </a:cubicBezTo>
                <a:cubicBezTo>
                  <a:pt x="480" y="181"/>
                  <a:pt x="504" y="0"/>
                  <a:pt x="278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8" name="Google Shape;1898;p35"/>
          <p:cNvSpPr/>
          <p:nvPr/>
        </p:nvSpPr>
        <p:spPr>
          <a:xfrm>
            <a:off x="2143146" y="1082477"/>
            <a:ext cx="182299" cy="414929"/>
          </a:xfrm>
          <a:custGeom>
            <a:avLst/>
            <a:gdLst/>
            <a:ahLst/>
            <a:cxnLst/>
            <a:rect l="l" t="t" r="r" b="b"/>
            <a:pathLst>
              <a:path w="1782" h="4056" extrusionOk="0">
                <a:moveTo>
                  <a:pt x="811" y="0"/>
                </a:moveTo>
                <a:cubicBezTo>
                  <a:pt x="598" y="0"/>
                  <a:pt x="399" y="120"/>
                  <a:pt x="279" y="306"/>
                </a:cubicBezTo>
                <a:cubicBezTo>
                  <a:pt x="13" y="731"/>
                  <a:pt x="199" y="1476"/>
                  <a:pt x="399" y="1888"/>
                </a:cubicBezTo>
                <a:cubicBezTo>
                  <a:pt x="638" y="2393"/>
                  <a:pt x="1130" y="2725"/>
                  <a:pt x="1090" y="3310"/>
                </a:cubicBezTo>
                <a:cubicBezTo>
                  <a:pt x="1090" y="3451"/>
                  <a:pt x="977" y="3612"/>
                  <a:pt x="841" y="3612"/>
                </a:cubicBezTo>
                <a:cubicBezTo>
                  <a:pt x="822" y="3612"/>
                  <a:pt x="803" y="3609"/>
                  <a:pt x="784" y="3603"/>
                </a:cubicBezTo>
                <a:cubicBezTo>
                  <a:pt x="612" y="3536"/>
                  <a:pt x="519" y="3324"/>
                  <a:pt x="479" y="3164"/>
                </a:cubicBezTo>
                <a:cubicBezTo>
                  <a:pt x="428" y="2974"/>
                  <a:pt x="571" y="2724"/>
                  <a:pt x="319" y="2724"/>
                </a:cubicBezTo>
                <a:cubicBezTo>
                  <a:pt x="307" y="2724"/>
                  <a:pt x="294" y="2724"/>
                  <a:pt x="279" y="2725"/>
                </a:cubicBezTo>
                <a:cubicBezTo>
                  <a:pt x="0" y="2765"/>
                  <a:pt x="67" y="2951"/>
                  <a:pt x="67" y="3177"/>
                </a:cubicBezTo>
                <a:cubicBezTo>
                  <a:pt x="53" y="3457"/>
                  <a:pt x="160" y="3722"/>
                  <a:pt x="386" y="3895"/>
                </a:cubicBezTo>
                <a:cubicBezTo>
                  <a:pt x="520" y="4002"/>
                  <a:pt x="688" y="4056"/>
                  <a:pt x="855" y="4056"/>
                </a:cubicBezTo>
                <a:cubicBezTo>
                  <a:pt x="1101" y="4056"/>
                  <a:pt x="1343" y="3939"/>
                  <a:pt x="1462" y="3709"/>
                </a:cubicBezTo>
                <a:cubicBezTo>
                  <a:pt x="1781" y="3124"/>
                  <a:pt x="1329" y="2526"/>
                  <a:pt x="1037" y="2047"/>
                </a:cubicBezTo>
                <a:cubicBezTo>
                  <a:pt x="851" y="1755"/>
                  <a:pt x="651" y="1383"/>
                  <a:pt x="651" y="1024"/>
                </a:cubicBezTo>
                <a:cubicBezTo>
                  <a:pt x="651" y="865"/>
                  <a:pt x="677" y="504"/>
                  <a:pt x="841" y="504"/>
                </a:cubicBezTo>
                <a:cubicBezTo>
                  <a:pt x="883" y="504"/>
                  <a:pt x="935" y="528"/>
                  <a:pt x="997" y="585"/>
                </a:cubicBezTo>
                <a:cubicBezTo>
                  <a:pt x="1064" y="665"/>
                  <a:pt x="1090" y="785"/>
                  <a:pt x="1077" y="878"/>
                </a:cubicBezTo>
                <a:cubicBezTo>
                  <a:pt x="1077" y="957"/>
                  <a:pt x="1024" y="1050"/>
                  <a:pt x="1050" y="1117"/>
                </a:cubicBezTo>
                <a:cubicBezTo>
                  <a:pt x="1108" y="1187"/>
                  <a:pt x="1197" y="1226"/>
                  <a:pt x="1280" y="1226"/>
                </a:cubicBezTo>
                <a:cubicBezTo>
                  <a:pt x="1292" y="1226"/>
                  <a:pt x="1304" y="1225"/>
                  <a:pt x="1316" y="1223"/>
                </a:cubicBezTo>
                <a:cubicBezTo>
                  <a:pt x="1409" y="1183"/>
                  <a:pt x="1422" y="1037"/>
                  <a:pt x="1436" y="944"/>
                </a:cubicBezTo>
                <a:cubicBezTo>
                  <a:pt x="1476" y="731"/>
                  <a:pt x="1436" y="519"/>
                  <a:pt x="1343" y="333"/>
                </a:cubicBezTo>
                <a:cubicBezTo>
                  <a:pt x="1250" y="133"/>
                  <a:pt x="1037" y="0"/>
                  <a:pt x="811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9" name="Google Shape;1899;p35"/>
          <p:cNvSpPr/>
          <p:nvPr/>
        </p:nvSpPr>
        <p:spPr>
          <a:xfrm>
            <a:off x="2030209" y="1112348"/>
            <a:ext cx="55856" cy="384137"/>
          </a:xfrm>
          <a:custGeom>
            <a:avLst/>
            <a:gdLst/>
            <a:ahLst/>
            <a:cxnLst/>
            <a:rect l="l" t="t" r="r" b="b"/>
            <a:pathLst>
              <a:path w="546" h="3755" extrusionOk="0">
                <a:moveTo>
                  <a:pt x="265" y="0"/>
                </a:moveTo>
                <a:cubicBezTo>
                  <a:pt x="257" y="0"/>
                  <a:pt x="249" y="0"/>
                  <a:pt x="240" y="1"/>
                </a:cubicBezTo>
                <a:cubicBezTo>
                  <a:pt x="1" y="14"/>
                  <a:pt x="27" y="174"/>
                  <a:pt x="27" y="413"/>
                </a:cubicBezTo>
                <a:cubicBezTo>
                  <a:pt x="27" y="772"/>
                  <a:pt x="54" y="1131"/>
                  <a:pt x="54" y="1490"/>
                </a:cubicBezTo>
                <a:lnTo>
                  <a:pt x="54" y="2806"/>
                </a:lnTo>
                <a:cubicBezTo>
                  <a:pt x="41" y="3045"/>
                  <a:pt x="41" y="3271"/>
                  <a:pt x="67" y="3510"/>
                </a:cubicBezTo>
                <a:cubicBezTo>
                  <a:pt x="81" y="3590"/>
                  <a:pt x="67" y="3670"/>
                  <a:pt x="147" y="3723"/>
                </a:cubicBezTo>
                <a:cubicBezTo>
                  <a:pt x="198" y="3745"/>
                  <a:pt x="249" y="3755"/>
                  <a:pt x="301" y="3755"/>
                </a:cubicBezTo>
                <a:cubicBezTo>
                  <a:pt x="342" y="3755"/>
                  <a:pt x="384" y="3748"/>
                  <a:pt x="426" y="3736"/>
                </a:cubicBezTo>
                <a:cubicBezTo>
                  <a:pt x="453" y="3723"/>
                  <a:pt x="479" y="3710"/>
                  <a:pt x="506" y="3696"/>
                </a:cubicBezTo>
                <a:cubicBezTo>
                  <a:pt x="546" y="3643"/>
                  <a:pt x="532" y="3577"/>
                  <a:pt x="532" y="3497"/>
                </a:cubicBezTo>
                <a:cubicBezTo>
                  <a:pt x="532" y="3404"/>
                  <a:pt x="532" y="3324"/>
                  <a:pt x="532" y="3231"/>
                </a:cubicBezTo>
                <a:cubicBezTo>
                  <a:pt x="519" y="2792"/>
                  <a:pt x="506" y="2354"/>
                  <a:pt x="506" y="1915"/>
                </a:cubicBezTo>
                <a:cubicBezTo>
                  <a:pt x="506" y="1397"/>
                  <a:pt x="506" y="905"/>
                  <a:pt x="479" y="400"/>
                </a:cubicBezTo>
                <a:cubicBezTo>
                  <a:pt x="466" y="181"/>
                  <a:pt x="491" y="0"/>
                  <a:pt x="2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0" name="Google Shape;1900;p35"/>
          <p:cNvSpPr/>
          <p:nvPr/>
        </p:nvSpPr>
        <p:spPr>
          <a:xfrm>
            <a:off x="2128108" y="1082477"/>
            <a:ext cx="182401" cy="414929"/>
          </a:xfrm>
          <a:custGeom>
            <a:avLst/>
            <a:gdLst/>
            <a:ahLst/>
            <a:cxnLst/>
            <a:rect l="l" t="t" r="r" b="b"/>
            <a:pathLst>
              <a:path w="1783" h="4056" extrusionOk="0">
                <a:moveTo>
                  <a:pt x="825" y="0"/>
                </a:moveTo>
                <a:cubicBezTo>
                  <a:pt x="599" y="0"/>
                  <a:pt x="400" y="120"/>
                  <a:pt x="280" y="306"/>
                </a:cubicBezTo>
                <a:cubicBezTo>
                  <a:pt x="27" y="731"/>
                  <a:pt x="214" y="1476"/>
                  <a:pt x="413" y="1888"/>
                </a:cubicBezTo>
                <a:cubicBezTo>
                  <a:pt x="639" y="2393"/>
                  <a:pt x="1131" y="2725"/>
                  <a:pt x="1104" y="3310"/>
                </a:cubicBezTo>
                <a:cubicBezTo>
                  <a:pt x="1092" y="3451"/>
                  <a:pt x="988" y="3612"/>
                  <a:pt x="845" y="3612"/>
                </a:cubicBezTo>
                <a:cubicBezTo>
                  <a:pt x="826" y="3612"/>
                  <a:pt x="806" y="3609"/>
                  <a:pt x="785" y="3603"/>
                </a:cubicBezTo>
                <a:cubicBezTo>
                  <a:pt x="612" y="3536"/>
                  <a:pt x="533" y="3324"/>
                  <a:pt x="493" y="3164"/>
                </a:cubicBezTo>
                <a:cubicBezTo>
                  <a:pt x="442" y="2974"/>
                  <a:pt x="585" y="2724"/>
                  <a:pt x="322" y="2724"/>
                </a:cubicBezTo>
                <a:cubicBezTo>
                  <a:pt x="309" y="2724"/>
                  <a:pt x="295" y="2724"/>
                  <a:pt x="280" y="2725"/>
                </a:cubicBezTo>
                <a:cubicBezTo>
                  <a:pt x="1" y="2765"/>
                  <a:pt x="67" y="2951"/>
                  <a:pt x="67" y="3177"/>
                </a:cubicBezTo>
                <a:cubicBezTo>
                  <a:pt x="54" y="3457"/>
                  <a:pt x="174" y="3722"/>
                  <a:pt x="386" y="3895"/>
                </a:cubicBezTo>
                <a:cubicBezTo>
                  <a:pt x="520" y="4002"/>
                  <a:pt x="689" y="4056"/>
                  <a:pt x="856" y="4056"/>
                </a:cubicBezTo>
                <a:cubicBezTo>
                  <a:pt x="1104" y="4056"/>
                  <a:pt x="1349" y="3939"/>
                  <a:pt x="1476" y="3709"/>
                </a:cubicBezTo>
                <a:cubicBezTo>
                  <a:pt x="1782" y="3124"/>
                  <a:pt x="1343" y="2526"/>
                  <a:pt x="1038" y="2047"/>
                </a:cubicBezTo>
                <a:cubicBezTo>
                  <a:pt x="852" y="1755"/>
                  <a:pt x="652" y="1383"/>
                  <a:pt x="652" y="1024"/>
                </a:cubicBezTo>
                <a:cubicBezTo>
                  <a:pt x="652" y="865"/>
                  <a:pt x="677" y="504"/>
                  <a:pt x="849" y="504"/>
                </a:cubicBezTo>
                <a:cubicBezTo>
                  <a:pt x="893" y="504"/>
                  <a:pt x="946" y="528"/>
                  <a:pt x="1011" y="585"/>
                </a:cubicBezTo>
                <a:cubicBezTo>
                  <a:pt x="1078" y="665"/>
                  <a:pt x="1104" y="785"/>
                  <a:pt x="1078" y="878"/>
                </a:cubicBezTo>
                <a:cubicBezTo>
                  <a:pt x="1078" y="957"/>
                  <a:pt x="1038" y="1050"/>
                  <a:pt x="1064" y="1117"/>
                </a:cubicBezTo>
                <a:cubicBezTo>
                  <a:pt x="1111" y="1187"/>
                  <a:pt x="1198" y="1226"/>
                  <a:pt x="1281" y="1226"/>
                </a:cubicBezTo>
                <a:cubicBezTo>
                  <a:pt x="1293" y="1226"/>
                  <a:pt x="1305" y="1225"/>
                  <a:pt x="1317" y="1223"/>
                </a:cubicBezTo>
                <a:cubicBezTo>
                  <a:pt x="1423" y="1183"/>
                  <a:pt x="1437" y="1037"/>
                  <a:pt x="1437" y="944"/>
                </a:cubicBezTo>
                <a:cubicBezTo>
                  <a:pt x="1476" y="731"/>
                  <a:pt x="1437" y="519"/>
                  <a:pt x="1343" y="333"/>
                </a:cubicBezTo>
                <a:cubicBezTo>
                  <a:pt x="1250" y="133"/>
                  <a:pt x="1051" y="0"/>
                  <a:pt x="82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1" name="Google Shape;1901;p35"/>
          <p:cNvSpPr/>
          <p:nvPr/>
        </p:nvSpPr>
        <p:spPr>
          <a:xfrm>
            <a:off x="2246467" y="1113269"/>
            <a:ext cx="27314" cy="65881"/>
          </a:xfrm>
          <a:custGeom>
            <a:avLst/>
            <a:gdLst/>
            <a:ahLst/>
            <a:cxnLst/>
            <a:rect l="l" t="t" r="r" b="b"/>
            <a:pathLst>
              <a:path w="267" h="644" extrusionOk="0">
                <a:moveTo>
                  <a:pt x="25" y="0"/>
                </a:moveTo>
                <a:cubicBezTo>
                  <a:pt x="21" y="0"/>
                  <a:pt x="17" y="2"/>
                  <a:pt x="14" y="5"/>
                </a:cubicBezTo>
                <a:cubicBezTo>
                  <a:pt x="0" y="18"/>
                  <a:pt x="14" y="58"/>
                  <a:pt x="40" y="98"/>
                </a:cubicBezTo>
                <a:cubicBezTo>
                  <a:pt x="80" y="165"/>
                  <a:pt x="107" y="231"/>
                  <a:pt x="120" y="298"/>
                </a:cubicBezTo>
                <a:lnTo>
                  <a:pt x="133" y="324"/>
                </a:lnTo>
                <a:lnTo>
                  <a:pt x="133" y="337"/>
                </a:lnTo>
                <a:cubicBezTo>
                  <a:pt x="186" y="510"/>
                  <a:pt x="173" y="630"/>
                  <a:pt x="200" y="643"/>
                </a:cubicBezTo>
                <a:cubicBezTo>
                  <a:pt x="226" y="643"/>
                  <a:pt x="240" y="617"/>
                  <a:pt x="253" y="550"/>
                </a:cubicBezTo>
                <a:cubicBezTo>
                  <a:pt x="266" y="470"/>
                  <a:pt x="253" y="391"/>
                  <a:pt x="240" y="311"/>
                </a:cubicBezTo>
                <a:lnTo>
                  <a:pt x="240" y="284"/>
                </a:lnTo>
                <a:lnTo>
                  <a:pt x="226" y="258"/>
                </a:lnTo>
                <a:cubicBezTo>
                  <a:pt x="200" y="178"/>
                  <a:pt x="160" y="111"/>
                  <a:pt x="107" y="58"/>
                </a:cubicBezTo>
                <a:cubicBezTo>
                  <a:pt x="66" y="18"/>
                  <a:pt x="41" y="0"/>
                  <a:pt x="2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2" name="Google Shape;1902;p35"/>
          <p:cNvSpPr/>
          <p:nvPr/>
        </p:nvSpPr>
        <p:spPr>
          <a:xfrm>
            <a:off x="2151227" y="1412899"/>
            <a:ext cx="73554" cy="68950"/>
          </a:xfrm>
          <a:custGeom>
            <a:avLst/>
            <a:gdLst/>
            <a:ahLst/>
            <a:cxnLst/>
            <a:rect l="l" t="t" r="r" b="b"/>
            <a:pathLst>
              <a:path w="719" h="674" extrusionOk="0">
                <a:moveTo>
                  <a:pt x="14" y="1"/>
                </a:moveTo>
                <a:cubicBezTo>
                  <a:pt x="1" y="1"/>
                  <a:pt x="1" y="67"/>
                  <a:pt x="14" y="147"/>
                </a:cubicBezTo>
                <a:cubicBezTo>
                  <a:pt x="41" y="266"/>
                  <a:pt x="94" y="373"/>
                  <a:pt x="187" y="466"/>
                </a:cubicBezTo>
                <a:lnTo>
                  <a:pt x="214" y="492"/>
                </a:lnTo>
                <a:lnTo>
                  <a:pt x="240" y="519"/>
                </a:lnTo>
                <a:cubicBezTo>
                  <a:pt x="333" y="599"/>
                  <a:pt x="453" y="639"/>
                  <a:pt x="572" y="665"/>
                </a:cubicBezTo>
                <a:cubicBezTo>
                  <a:pt x="611" y="671"/>
                  <a:pt x="643" y="674"/>
                  <a:pt x="667" y="674"/>
                </a:cubicBezTo>
                <a:cubicBezTo>
                  <a:pt x="700" y="674"/>
                  <a:pt x="719" y="667"/>
                  <a:pt x="719" y="652"/>
                </a:cubicBezTo>
                <a:cubicBezTo>
                  <a:pt x="719" y="612"/>
                  <a:pt x="506" y="599"/>
                  <a:pt x="320" y="439"/>
                </a:cubicBezTo>
                <a:lnTo>
                  <a:pt x="293" y="413"/>
                </a:lnTo>
                <a:lnTo>
                  <a:pt x="267" y="386"/>
                </a:lnTo>
                <a:cubicBezTo>
                  <a:pt x="81" y="213"/>
                  <a:pt x="54" y="1"/>
                  <a:pt x="1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3" name="Google Shape;1903;p35"/>
          <p:cNvSpPr/>
          <p:nvPr/>
        </p:nvSpPr>
        <p:spPr>
          <a:xfrm>
            <a:off x="2062842" y="1173522"/>
            <a:ext cx="12378" cy="157849"/>
          </a:xfrm>
          <a:custGeom>
            <a:avLst/>
            <a:gdLst/>
            <a:ahLst/>
            <a:cxnLst/>
            <a:rect l="l" t="t" r="r" b="b"/>
            <a:pathLst>
              <a:path w="121" h="1543" extrusionOk="0">
                <a:moveTo>
                  <a:pt x="54" y="1"/>
                </a:moveTo>
                <a:cubicBezTo>
                  <a:pt x="14" y="1"/>
                  <a:pt x="1" y="320"/>
                  <a:pt x="14" y="719"/>
                </a:cubicBezTo>
                <a:lnTo>
                  <a:pt x="14" y="772"/>
                </a:lnTo>
                <a:lnTo>
                  <a:pt x="14" y="838"/>
                </a:lnTo>
                <a:cubicBezTo>
                  <a:pt x="27" y="1237"/>
                  <a:pt x="41" y="1543"/>
                  <a:pt x="67" y="1543"/>
                </a:cubicBezTo>
                <a:cubicBezTo>
                  <a:pt x="107" y="1543"/>
                  <a:pt x="120" y="1237"/>
                  <a:pt x="120" y="825"/>
                </a:cubicBezTo>
                <a:lnTo>
                  <a:pt x="120" y="772"/>
                </a:lnTo>
                <a:lnTo>
                  <a:pt x="120" y="705"/>
                </a:lnTo>
                <a:cubicBezTo>
                  <a:pt x="94" y="307"/>
                  <a:pt x="81" y="1"/>
                  <a:pt x="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4" name="Google Shape;1904;p35"/>
          <p:cNvSpPr/>
          <p:nvPr/>
        </p:nvSpPr>
        <p:spPr>
          <a:xfrm>
            <a:off x="2065604" y="1355817"/>
            <a:ext cx="10946" cy="23427"/>
          </a:xfrm>
          <a:custGeom>
            <a:avLst/>
            <a:gdLst/>
            <a:ahLst/>
            <a:cxnLst/>
            <a:rect l="l" t="t" r="r" b="b"/>
            <a:pathLst>
              <a:path w="107" h="229" extrusionOk="0">
                <a:moveTo>
                  <a:pt x="40" y="0"/>
                </a:moveTo>
                <a:cubicBezTo>
                  <a:pt x="14" y="0"/>
                  <a:pt x="0" y="53"/>
                  <a:pt x="0" y="107"/>
                </a:cubicBezTo>
                <a:lnTo>
                  <a:pt x="0" y="120"/>
                </a:lnTo>
                <a:cubicBezTo>
                  <a:pt x="14" y="173"/>
                  <a:pt x="14" y="213"/>
                  <a:pt x="40" y="226"/>
                </a:cubicBezTo>
                <a:cubicBezTo>
                  <a:pt x="43" y="228"/>
                  <a:pt x="46" y="228"/>
                  <a:pt x="49" y="228"/>
                </a:cubicBezTo>
                <a:cubicBezTo>
                  <a:pt x="75" y="228"/>
                  <a:pt x="107" y="179"/>
                  <a:pt x="107" y="120"/>
                </a:cubicBezTo>
                <a:lnTo>
                  <a:pt x="107" y="107"/>
                </a:lnTo>
                <a:cubicBezTo>
                  <a:pt x="107" y="40"/>
                  <a:pt x="80" y="0"/>
                  <a:pt x="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5" name="Google Shape;1905;p35"/>
          <p:cNvSpPr/>
          <p:nvPr/>
        </p:nvSpPr>
        <p:spPr>
          <a:xfrm>
            <a:off x="2064274" y="1402056"/>
            <a:ext cx="10946" cy="21790"/>
          </a:xfrm>
          <a:custGeom>
            <a:avLst/>
            <a:gdLst/>
            <a:ahLst/>
            <a:cxnLst/>
            <a:rect l="l" t="t" r="r" b="b"/>
            <a:pathLst>
              <a:path w="107" h="213" extrusionOk="0">
                <a:moveTo>
                  <a:pt x="53" y="0"/>
                </a:moveTo>
                <a:cubicBezTo>
                  <a:pt x="13" y="14"/>
                  <a:pt x="0" y="53"/>
                  <a:pt x="0" y="107"/>
                </a:cubicBezTo>
                <a:lnTo>
                  <a:pt x="0" y="120"/>
                </a:lnTo>
                <a:cubicBezTo>
                  <a:pt x="13" y="173"/>
                  <a:pt x="27" y="213"/>
                  <a:pt x="67" y="213"/>
                </a:cubicBezTo>
                <a:cubicBezTo>
                  <a:pt x="93" y="213"/>
                  <a:pt x="106" y="173"/>
                  <a:pt x="106" y="120"/>
                </a:cubicBezTo>
                <a:lnTo>
                  <a:pt x="106" y="93"/>
                </a:lnTo>
                <a:cubicBezTo>
                  <a:pt x="106" y="40"/>
                  <a:pt x="80" y="0"/>
                  <a:pt x="5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6" name="Google Shape;1906;p35"/>
          <p:cNvSpPr/>
          <p:nvPr/>
        </p:nvSpPr>
        <p:spPr>
          <a:xfrm>
            <a:off x="2230099" y="1474073"/>
            <a:ext cx="9616" cy="8286"/>
          </a:xfrm>
          <a:custGeom>
            <a:avLst/>
            <a:gdLst/>
            <a:ahLst/>
            <a:cxnLst/>
            <a:rect l="l" t="t" r="r" b="b"/>
            <a:pathLst>
              <a:path w="94" h="81" extrusionOk="0">
                <a:moveTo>
                  <a:pt x="54" y="1"/>
                </a:moveTo>
                <a:cubicBezTo>
                  <a:pt x="27" y="1"/>
                  <a:pt x="1" y="14"/>
                  <a:pt x="1" y="41"/>
                </a:cubicBezTo>
                <a:cubicBezTo>
                  <a:pt x="1" y="67"/>
                  <a:pt x="27" y="81"/>
                  <a:pt x="54" y="81"/>
                </a:cubicBezTo>
                <a:cubicBezTo>
                  <a:pt x="67" y="81"/>
                  <a:pt x="94" y="67"/>
                  <a:pt x="94" y="41"/>
                </a:cubicBezTo>
                <a:cubicBezTo>
                  <a:pt x="94" y="14"/>
                  <a:pt x="67" y="1"/>
                  <a:pt x="5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7" name="Google Shape;1907;p35"/>
          <p:cNvSpPr/>
          <p:nvPr/>
        </p:nvSpPr>
        <p:spPr>
          <a:xfrm>
            <a:off x="2234191" y="1100174"/>
            <a:ext cx="9616" cy="8184"/>
          </a:xfrm>
          <a:custGeom>
            <a:avLst/>
            <a:gdLst/>
            <a:ahLst/>
            <a:cxnLst/>
            <a:rect l="l" t="t" r="r" b="b"/>
            <a:pathLst>
              <a:path w="94" h="80" extrusionOk="0">
                <a:moveTo>
                  <a:pt x="54" y="0"/>
                </a:moveTo>
                <a:cubicBezTo>
                  <a:pt x="27" y="0"/>
                  <a:pt x="14" y="13"/>
                  <a:pt x="14" y="40"/>
                </a:cubicBezTo>
                <a:cubicBezTo>
                  <a:pt x="1" y="67"/>
                  <a:pt x="27" y="80"/>
                  <a:pt x="54" y="80"/>
                </a:cubicBezTo>
                <a:cubicBezTo>
                  <a:pt x="67" y="80"/>
                  <a:pt x="94" y="67"/>
                  <a:pt x="94" y="40"/>
                </a:cubicBezTo>
                <a:cubicBezTo>
                  <a:pt x="94" y="13"/>
                  <a:pt x="67" y="0"/>
                  <a:pt x="5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8" name="Google Shape;1908;p35"/>
          <p:cNvSpPr/>
          <p:nvPr/>
        </p:nvSpPr>
        <p:spPr>
          <a:xfrm>
            <a:off x="497680" y="3069103"/>
            <a:ext cx="1602018" cy="484595"/>
          </a:xfrm>
          <a:custGeom>
            <a:avLst/>
            <a:gdLst/>
            <a:ahLst/>
            <a:cxnLst/>
            <a:rect l="l" t="t" r="r" b="b"/>
            <a:pathLst>
              <a:path w="15660" h="4737" extrusionOk="0">
                <a:moveTo>
                  <a:pt x="303" y="1"/>
                </a:moveTo>
                <a:cubicBezTo>
                  <a:pt x="295" y="1"/>
                  <a:pt x="287" y="1"/>
                  <a:pt x="280" y="2"/>
                </a:cubicBezTo>
                <a:cubicBezTo>
                  <a:pt x="200" y="15"/>
                  <a:pt x="120" y="55"/>
                  <a:pt x="67" y="135"/>
                </a:cubicBezTo>
                <a:cubicBezTo>
                  <a:pt x="14" y="214"/>
                  <a:pt x="0" y="321"/>
                  <a:pt x="27" y="427"/>
                </a:cubicBezTo>
                <a:cubicBezTo>
                  <a:pt x="27" y="427"/>
                  <a:pt x="40" y="440"/>
                  <a:pt x="40" y="440"/>
                </a:cubicBezTo>
                <a:lnTo>
                  <a:pt x="40" y="467"/>
                </a:lnTo>
                <a:lnTo>
                  <a:pt x="40" y="480"/>
                </a:lnTo>
                <a:cubicBezTo>
                  <a:pt x="67" y="547"/>
                  <a:pt x="107" y="600"/>
                  <a:pt x="147" y="653"/>
                </a:cubicBezTo>
                <a:cubicBezTo>
                  <a:pt x="412" y="1012"/>
                  <a:pt x="1144" y="1809"/>
                  <a:pt x="2792" y="2275"/>
                </a:cubicBezTo>
                <a:cubicBezTo>
                  <a:pt x="3364" y="2421"/>
                  <a:pt x="3948" y="2514"/>
                  <a:pt x="4533" y="2554"/>
                </a:cubicBezTo>
                <a:cubicBezTo>
                  <a:pt x="4787" y="2570"/>
                  <a:pt x="5048" y="2578"/>
                  <a:pt x="5315" y="2578"/>
                </a:cubicBezTo>
                <a:cubicBezTo>
                  <a:pt x="7480" y="2578"/>
                  <a:pt x="10071" y="2049"/>
                  <a:pt x="13041" y="972"/>
                </a:cubicBezTo>
                <a:lnTo>
                  <a:pt x="13041" y="972"/>
                </a:lnTo>
                <a:cubicBezTo>
                  <a:pt x="12881" y="1118"/>
                  <a:pt x="12749" y="1278"/>
                  <a:pt x="12642" y="1464"/>
                </a:cubicBezTo>
                <a:cubicBezTo>
                  <a:pt x="12177" y="2208"/>
                  <a:pt x="12057" y="2913"/>
                  <a:pt x="12283" y="3498"/>
                </a:cubicBezTo>
                <a:cubicBezTo>
                  <a:pt x="12509" y="4069"/>
                  <a:pt x="13014" y="4455"/>
                  <a:pt x="13812" y="4694"/>
                </a:cubicBezTo>
                <a:cubicBezTo>
                  <a:pt x="13905" y="4707"/>
                  <a:pt x="14011" y="4721"/>
                  <a:pt x="14104" y="4734"/>
                </a:cubicBezTo>
                <a:cubicBezTo>
                  <a:pt x="14141" y="4735"/>
                  <a:pt x="14179" y="4736"/>
                  <a:pt x="14218" y="4736"/>
                </a:cubicBezTo>
                <a:cubicBezTo>
                  <a:pt x="14560" y="4736"/>
                  <a:pt x="14976" y="4675"/>
                  <a:pt x="15274" y="4388"/>
                </a:cubicBezTo>
                <a:cubicBezTo>
                  <a:pt x="15593" y="4056"/>
                  <a:pt x="15660" y="3577"/>
                  <a:pt x="15513" y="2939"/>
                </a:cubicBezTo>
                <a:cubicBezTo>
                  <a:pt x="15407" y="2647"/>
                  <a:pt x="15234" y="2394"/>
                  <a:pt x="15008" y="2208"/>
                </a:cubicBezTo>
                <a:cubicBezTo>
                  <a:pt x="14982" y="2195"/>
                  <a:pt x="14968" y="2182"/>
                  <a:pt x="14955" y="2168"/>
                </a:cubicBezTo>
                <a:lnTo>
                  <a:pt x="15022" y="2128"/>
                </a:lnTo>
                <a:lnTo>
                  <a:pt x="14889" y="2128"/>
                </a:lnTo>
                <a:cubicBezTo>
                  <a:pt x="14782" y="2089"/>
                  <a:pt x="14689" y="2062"/>
                  <a:pt x="14570" y="2049"/>
                </a:cubicBezTo>
                <a:cubicBezTo>
                  <a:pt x="14557" y="2048"/>
                  <a:pt x="14545" y="2048"/>
                  <a:pt x="14533" y="2048"/>
                </a:cubicBezTo>
                <a:cubicBezTo>
                  <a:pt x="14253" y="2048"/>
                  <a:pt x="13978" y="2192"/>
                  <a:pt x="13812" y="2434"/>
                </a:cubicBezTo>
                <a:cubicBezTo>
                  <a:pt x="13772" y="2487"/>
                  <a:pt x="13480" y="3032"/>
                  <a:pt x="13679" y="3471"/>
                </a:cubicBezTo>
                <a:cubicBezTo>
                  <a:pt x="13785" y="3697"/>
                  <a:pt x="14011" y="3830"/>
                  <a:pt x="14357" y="3883"/>
                </a:cubicBezTo>
                <a:lnTo>
                  <a:pt x="14397" y="3883"/>
                </a:lnTo>
                <a:cubicBezTo>
                  <a:pt x="14411" y="3886"/>
                  <a:pt x="14425" y="3887"/>
                  <a:pt x="14438" y="3887"/>
                </a:cubicBezTo>
                <a:cubicBezTo>
                  <a:pt x="14500" y="3887"/>
                  <a:pt x="14555" y="3863"/>
                  <a:pt x="14610" y="3830"/>
                </a:cubicBezTo>
                <a:cubicBezTo>
                  <a:pt x="14716" y="3737"/>
                  <a:pt x="14782" y="3617"/>
                  <a:pt x="14769" y="3471"/>
                </a:cubicBezTo>
                <a:cubicBezTo>
                  <a:pt x="14782" y="3351"/>
                  <a:pt x="14703" y="3245"/>
                  <a:pt x="14583" y="3219"/>
                </a:cubicBezTo>
                <a:lnTo>
                  <a:pt x="14543" y="3205"/>
                </a:lnTo>
                <a:cubicBezTo>
                  <a:pt x="14317" y="3112"/>
                  <a:pt x="14197" y="2873"/>
                  <a:pt x="14251" y="2647"/>
                </a:cubicBezTo>
                <a:cubicBezTo>
                  <a:pt x="14277" y="2527"/>
                  <a:pt x="14344" y="2421"/>
                  <a:pt x="14450" y="2368"/>
                </a:cubicBezTo>
                <a:cubicBezTo>
                  <a:pt x="14463" y="2361"/>
                  <a:pt x="14480" y="2358"/>
                  <a:pt x="14498" y="2358"/>
                </a:cubicBezTo>
                <a:cubicBezTo>
                  <a:pt x="14517" y="2358"/>
                  <a:pt x="14536" y="2361"/>
                  <a:pt x="14556" y="2368"/>
                </a:cubicBezTo>
                <a:cubicBezTo>
                  <a:pt x="14649" y="2368"/>
                  <a:pt x="14729" y="2394"/>
                  <a:pt x="14809" y="2461"/>
                </a:cubicBezTo>
                <a:cubicBezTo>
                  <a:pt x="14982" y="2607"/>
                  <a:pt x="15115" y="2793"/>
                  <a:pt x="15221" y="3006"/>
                </a:cubicBezTo>
                <a:cubicBezTo>
                  <a:pt x="15341" y="3538"/>
                  <a:pt x="15288" y="3923"/>
                  <a:pt x="15062" y="4149"/>
                </a:cubicBezTo>
                <a:cubicBezTo>
                  <a:pt x="14863" y="4358"/>
                  <a:pt x="14548" y="4411"/>
                  <a:pt x="14307" y="4411"/>
                </a:cubicBezTo>
                <a:cubicBezTo>
                  <a:pt x="14242" y="4411"/>
                  <a:pt x="14182" y="4407"/>
                  <a:pt x="14131" y="4402"/>
                </a:cubicBezTo>
                <a:cubicBezTo>
                  <a:pt x="14051" y="4402"/>
                  <a:pt x="13971" y="4388"/>
                  <a:pt x="13905" y="4375"/>
                </a:cubicBezTo>
                <a:cubicBezTo>
                  <a:pt x="13200" y="4176"/>
                  <a:pt x="12762" y="3830"/>
                  <a:pt x="12576" y="3365"/>
                </a:cubicBezTo>
                <a:cubicBezTo>
                  <a:pt x="12390" y="2913"/>
                  <a:pt x="12496" y="2261"/>
                  <a:pt x="12908" y="1610"/>
                </a:cubicBezTo>
                <a:cubicBezTo>
                  <a:pt x="13347" y="879"/>
                  <a:pt x="14423" y="440"/>
                  <a:pt x="14423" y="440"/>
                </a:cubicBezTo>
                <a:cubicBezTo>
                  <a:pt x="14503" y="414"/>
                  <a:pt x="14543" y="321"/>
                  <a:pt x="14517" y="241"/>
                </a:cubicBezTo>
                <a:cubicBezTo>
                  <a:pt x="14485" y="189"/>
                  <a:pt x="14429" y="153"/>
                  <a:pt x="14368" y="153"/>
                </a:cubicBezTo>
                <a:cubicBezTo>
                  <a:pt x="14351" y="153"/>
                  <a:pt x="14334" y="155"/>
                  <a:pt x="14317" y="161"/>
                </a:cubicBezTo>
                <a:cubicBezTo>
                  <a:pt x="12336" y="945"/>
                  <a:pt x="9664" y="1796"/>
                  <a:pt x="7591" y="2102"/>
                </a:cubicBezTo>
                <a:cubicBezTo>
                  <a:pt x="7027" y="2193"/>
                  <a:pt x="6452" y="2240"/>
                  <a:pt x="5876" y="2240"/>
                </a:cubicBezTo>
                <a:cubicBezTo>
                  <a:pt x="5365" y="2240"/>
                  <a:pt x="4853" y="2203"/>
                  <a:pt x="4347" y="2128"/>
                </a:cubicBezTo>
                <a:cubicBezTo>
                  <a:pt x="4161" y="2075"/>
                  <a:pt x="3935" y="2009"/>
                  <a:pt x="3736" y="1942"/>
                </a:cubicBezTo>
                <a:cubicBezTo>
                  <a:pt x="3590" y="1889"/>
                  <a:pt x="3443" y="1823"/>
                  <a:pt x="3297" y="1770"/>
                </a:cubicBezTo>
                <a:cubicBezTo>
                  <a:pt x="3151" y="1716"/>
                  <a:pt x="3031" y="1663"/>
                  <a:pt x="2885" y="1610"/>
                </a:cubicBezTo>
                <a:cubicBezTo>
                  <a:pt x="2553" y="1490"/>
                  <a:pt x="2234" y="1331"/>
                  <a:pt x="1928" y="1145"/>
                </a:cubicBezTo>
                <a:cubicBezTo>
                  <a:pt x="1702" y="1012"/>
                  <a:pt x="1489" y="852"/>
                  <a:pt x="1290" y="693"/>
                </a:cubicBezTo>
                <a:cubicBezTo>
                  <a:pt x="1223" y="640"/>
                  <a:pt x="1157" y="586"/>
                  <a:pt x="1090" y="533"/>
                </a:cubicBezTo>
                <a:cubicBezTo>
                  <a:pt x="1024" y="480"/>
                  <a:pt x="944" y="414"/>
                  <a:pt x="878" y="347"/>
                </a:cubicBezTo>
                <a:lnTo>
                  <a:pt x="771" y="267"/>
                </a:lnTo>
                <a:cubicBezTo>
                  <a:pt x="644" y="140"/>
                  <a:pt x="480" y="1"/>
                  <a:pt x="3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9" name="Google Shape;1909;p35"/>
          <p:cNvSpPr/>
          <p:nvPr/>
        </p:nvSpPr>
        <p:spPr>
          <a:xfrm>
            <a:off x="1461840" y="3326177"/>
            <a:ext cx="255750" cy="212170"/>
          </a:xfrm>
          <a:custGeom>
            <a:avLst/>
            <a:gdLst/>
            <a:ahLst/>
            <a:cxnLst/>
            <a:rect l="l" t="t" r="r" b="b"/>
            <a:pathLst>
              <a:path w="2500" h="2074" extrusionOk="0">
                <a:moveTo>
                  <a:pt x="1782" y="1"/>
                </a:moveTo>
                <a:lnTo>
                  <a:pt x="1595" y="161"/>
                </a:lnTo>
                <a:lnTo>
                  <a:pt x="1516" y="240"/>
                </a:lnTo>
                <a:lnTo>
                  <a:pt x="1489" y="267"/>
                </a:lnTo>
                <a:lnTo>
                  <a:pt x="1462" y="267"/>
                </a:lnTo>
                <a:cubicBezTo>
                  <a:pt x="1409" y="280"/>
                  <a:pt x="1369" y="293"/>
                  <a:pt x="1316" y="307"/>
                </a:cubicBezTo>
                <a:cubicBezTo>
                  <a:pt x="1276" y="320"/>
                  <a:pt x="1223" y="333"/>
                  <a:pt x="1170" y="347"/>
                </a:cubicBezTo>
                <a:cubicBezTo>
                  <a:pt x="1130" y="347"/>
                  <a:pt x="1077" y="360"/>
                  <a:pt x="1037" y="360"/>
                </a:cubicBezTo>
                <a:cubicBezTo>
                  <a:pt x="864" y="360"/>
                  <a:pt x="691" y="360"/>
                  <a:pt x="519" y="333"/>
                </a:cubicBezTo>
                <a:cubicBezTo>
                  <a:pt x="350" y="318"/>
                  <a:pt x="216" y="303"/>
                  <a:pt x="131" y="303"/>
                </a:cubicBezTo>
                <a:cubicBezTo>
                  <a:pt x="69" y="303"/>
                  <a:pt x="32" y="311"/>
                  <a:pt x="27" y="333"/>
                </a:cubicBezTo>
                <a:cubicBezTo>
                  <a:pt x="0" y="400"/>
                  <a:pt x="160" y="519"/>
                  <a:pt x="465" y="626"/>
                </a:cubicBezTo>
                <a:cubicBezTo>
                  <a:pt x="652" y="692"/>
                  <a:pt x="851" y="719"/>
                  <a:pt x="1050" y="732"/>
                </a:cubicBezTo>
                <a:lnTo>
                  <a:pt x="1223" y="732"/>
                </a:lnTo>
                <a:cubicBezTo>
                  <a:pt x="1290" y="732"/>
                  <a:pt x="1356" y="719"/>
                  <a:pt x="1423" y="706"/>
                </a:cubicBezTo>
                <a:cubicBezTo>
                  <a:pt x="1489" y="692"/>
                  <a:pt x="1556" y="666"/>
                  <a:pt x="1622" y="639"/>
                </a:cubicBezTo>
                <a:lnTo>
                  <a:pt x="1649" y="626"/>
                </a:lnTo>
                <a:lnTo>
                  <a:pt x="1649" y="639"/>
                </a:lnTo>
                <a:lnTo>
                  <a:pt x="1649" y="692"/>
                </a:lnTo>
                <a:lnTo>
                  <a:pt x="1649" y="799"/>
                </a:lnTo>
                <a:cubicBezTo>
                  <a:pt x="1649" y="918"/>
                  <a:pt x="1662" y="1051"/>
                  <a:pt x="1688" y="1171"/>
                </a:cubicBezTo>
                <a:cubicBezTo>
                  <a:pt x="1728" y="1383"/>
                  <a:pt x="1821" y="1596"/>
                  <a:pt x="1968" y="1756"/>
                </a:cubicBezTo>
                <a:cubicBezTo>
                  <a:pt x="2162" y="1993"/>
                  <a:pt x="2348" y="2073"/>
                  <a:pt x="2418" y="2073"/>
                </a:cubicBezTo>
                <a:cubicBezTo>
                  <a:pt x="2434" y="2073"/>
                  <a:pt x="2444" y="2069"/>
                  <a:pt x="2446" y="2061"/>
                </a:cubicBezTo>
                <a:cubicBezTo>
                  <a:pt x="2499" y="1995"/>
                  <a:pt x="2340" y="1862"/>
                  <a:pt x="2207" y="1609"/>
                </a:cubicBezTo>
                <a:cubicBezTo>
                  <a:pt x="2127" y="1450"/>
                  <a:pt x="2074" y="1277"/>
                  <a:pt x="2061" y="1118"/>
                </a:cubicBezTo>
                <a:cubicBezTo>
                  <a:pt x="2047" y="1011"/>
                  <a:pt x="2034" y="905"/>
                  <a:pt x="2047" y="799"/>
                </a:cubicBezTo>
                <a:lnTo>
                  <a:pt x="2047" y="719"/>
                </a:lnTo>
                <a:cubicBezTo>
                  <a:pt x="2047" y="706"/>
                  <a:pt x="2047" y="679"/>
                  <a:pt x="2047" y="666"/>
                </a:cubicBezTo>
                <a:lnTo>
                  <a:pt x="2047" y="586"/>
                </a:lnTo>
                <a:cubicBezTo>
                  <a:pt x="2074" y="440"/>
                  <a:pt x="2101" y="307"/>
                  <a:pt x="2140" y="174"/>
                </a:cubicBezTo>
                <a:lnTo>
                  <a:pt x="2034" y="121"/>
                </a:lnTo>
                <a:lnTo>
                  <a:pt x="1968" y="81"/>
                </a:lnTo>
                <a:lnTo>
                  <a:pt x="1941" y="81"/>
                </a:lnTo>
                <a:lnTo>
                  <a:pt x="178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0" name="Google Shape;1910;p35"/>
          <p:cNvSpPr/>
          <p:nvPr/>
        </p:nvSpPr>
        <p:spPr>
          <a:xfrm>
            <a:off x="1631758" y="3315334"/>
            <a:ext cx="54117" cy="45626"/>
          </a:xfrm>
          <a:custGeom>
            <a:avLst/>
            <a:gdLst/>
            <a:ahLst/>
            <a:cxnLst/>
            <a:rect l="l" t="t" r="r" b="b"/>
            <a:pathLst>
              <a:path w="529" h="446" extrusionOk="0">
                <a:moveTo>
                  <a:pt x="280" y="1"/>
                </a:moveTo>
                <a:cubicBezTo>
                  <a:pt x="94" y="14"/>
                  <a:pt x="1" y="253"/>
                  <a:pt x="147" y="386"/>
                </a:cubicBezTo>
                <a:cubicBezTo>
                  <a:pt x="192" y="427"/>
                  <a:pt x="245" y="445"/>
                  <a:pt x="298" y="445"/>
                </a:cubicBezTo>
                <a:cubicBezTo>
                  <a:pt x="416" y="445"/>
                  <a:pt x="529" y="352"/>
                  <a:pt x="519" y="213"/>
                </a:cubicBezTo>
                <a:cubicBezTo>
                  <a:pt x="506" y="94"/>
                  <a:pt x="413" y="1"/>
                  <a:pt x="28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1" name="Google Shape;1911;p35"/>
          <p:cNvSpPr/>
          <p:nvPr/>
        </p:nvSpPr>
        <p:spPr>
          <a:xfrm>
            <a:off x="1036178" y="3359220"/>
            <a:ext cx="423010" cy="433854"/>
          </a:xfrm>
          <a:custGeom>
            <a:avLst/>
            <a:gdLst/>
            <a:ahLst/>
            <a:cxnLst/>
            <a:rect l="l" t="t" r="r" b="b"/>
            <a:pathLst>
              <a:path w="4135" h="4241" extrusionOk="0">
                <a:moveTo>
                  <a:pt x="1192" y="0"/>
                </a:moveTo>
                <a:cubicBezTo>
                  <a:pt x="1014" y="0"/>
                  <a:pt x="838" y="44"/>
                  <a:pt x="678" y="130"/>
                </a:cubicBezTo>
                <a:cubicBezTo>
                  <a:pt x="506" y="236"/>
                  <a:pt x="359" y="369"/>
                  <a:pt x="253" y="542"/>
                </a:cubicBezTo>
                <a:cubicBezTo>
                  <a:pt x="40" y="901"/>
                  <a:pt x="0" y="1353"/>
                  <a:pt x="173" y="1752"/>
                </a:cubicBezTo>
                <a:cubicBezTo>
                  <a:pt x="213" y="1858"/>
                  <a:pt x="266" y="1951"/>
                  <a:pt x="333" y="2044"/>
                </a:cubicBezTo>
                <a:lnTo>
                  <a:pt x="452" y="2164"/>
                </a:lnTo>
                <a:cubicBezTo>
                  <a:pt x="479" y="2204"/>
                  <a:pt x="532" y="2244"/>
                  <a:pt x="572" y="2270"/>
                </a:cubicBezTo>
                <a:lnTo>
                  <a:pt x="705" y="2376"/>
                </a:lnTo>
                <a:cubicBezTo>
                  <a:pt x="758" y="2403"/>
                  <a:pt x="811" y="2430"/>
                  <a:pt x="865" y="2456"/>
                </a:cubicBezTo>
                <a:cubicBezTo>
                  <a:pt x="971" y="2496"/>
                  <a:pt x="1077" y="2536"/>
                  <a:pt x="1197" y="2563"/>
                </a:cubicBezTo>
                <a:cubicBezTo>
                  <a:pt x="1290" y="2576"/>
                  <a:pt x="1383" y="2589"/>
                  <a:pt x="1463" y="2589"/>
                </a:cubicBezTo>
                <a:cubicBezTo>
                  <a:pt x="1556" y="2589"/>
                  <a:pt x="1649" y="2589"/>
                  <a:pt x="1729" y="2576"/>
                </a:cubicBezTo>
                <a:cubicBezTo>
                  <a:pt x="1901" y="2549"/>
                  <a:pt x="2074" y="2523"/>
                  <a:pt x="2234" y="2470"/>
                </a:cubicBezTo>
                <a:cubicBezTo>
                  <a:pt x="2619" y="2337"/>
                  <a:pt x="2978" y="2164"/>
                  <a:pt x="3310" y="1938"/>
                </a:cubicBezTo>
                <a:cubicBezTo>
                  <a:pt x="3325" y="1928"/>
                  <a:pt x="3340" y="1918"/>
                  <a:pt x="3355" y="1908"/>
                </a:cubicBezTo>
                <a:lnTo>
                  <a:pt x="3355" y="1908"/>
                </a:lnTo>
                <a:cubicBezTo>
                  <a:pt x="3326" y="1941"/>
                  <a:pt x="3298" y="1973"/>
                  <a:pt x="3271" y="2004"/>
                </a:cubicBezTo>
                <a:cubicBezTo>
                  <a:pt x="3164" y="2124"/>
                  <a:pt x="3071" y="2230"/>
                  <a:pt x="2978" y="2350"/>
                </a:cubicBezTo>
                <a:cubicBezTo>
                  <a:pt x="2898" y="2483"/>
                  <a:pt x="2832" y="2589"/>
                  <a:pt x="2765" y="2709"/>
                </a:cubicBezTo>
                <a:cubicBezTo>
                  <a:pt x="2699" y="2815"/>
                  <a:pt x="2646" y="2922"/>
                  <a:pt x="2593" y="3015"/>
                </a:cubicBezTo>
                <a:lnTo>
                  <a:pt x="2460" y="3320"/>
                </a:lnTo>
                <a:cubicBezTo>
                  <a:pt x="2420" y="3400"/>
                  <a:pt x="2380" y="3493"/>
                  <a:pt x="2353" y="3586"/>
                </a:cubicBezTo>
                <a:cubicBezTo>
                  <a:pt x="2327" y="3666"/>
                  <a:pt x="2300" y="3746"/>
                  <a:pt x="2287" y="3812"/>
                </a:cubicBezTo>
                <a:cubicBezTo>
                  <a:pt x="2207" y="4078"/>
                  <a:pt x="2167" y="4224"/>
                  <a:pt x="2207" y="4238"/>
                </a:cubicBezTo>
                <a:cubicBezTo>
                  <a:pt x="2209" y="4240"/>
                  <a:pt x="2212" y="4241"/>
                  <a:pt x="2215" y="4241"/>
                </a:cubicBezTo>
                <a:cubicBezTo>
                  <a:pt x="2250" y="4241"/>
                  <a:pt x="2338" y="4110"/>
                  <a:pt x="2460" y="3879"/>
                </a:cubicBezTo>
                <a:lnTo>
                  <a:pt x="2566" y="3666"/>
                </a:lnTo>
                <a:lnTo>
                  <a:pt x="2619" y="3560"/>
                </a:lnTo>
                <a:cubicBezTo>
                  <a:pt x="2646" y="3520"/>
                  <a:pt x="2659" y="3480"/>
                  <a:pt x="2686" y="3427"/>
                </a:cubicBezTo>
                <a:lnTo>
                  <a:pt x="2845" y="3161"/>
                </a:lnTo>
                <a:cubicBezTo>
                  <a:pt x="2898" y="3068"/>
                  <a:pt x="2965" y="2975"/>
                  <a:pt x="3045" y="2868"/>
                </a:cubicBezTo>
                <a:cubicBezTo>
                  <a:pt x="3111" y="2775"/>
                  <a:pt x="3178" y="2656"/>
                  <a:pt x="3257" y="2563"/>
                </a:cubicBezTo>
                <a:cubicBezTo>
                  <a:pt x="3337" y="2456"/>
                  <a:pt x="3430" y="2363"/>
                  <a:pt x="3536" y="2257"/>
                </a:cubicBezTo>
                <a:cubicBezTo>
                  <a:pt x="3802" y="2018"/>
                  <a:pt x="4002" y="1725"/>
                  <a:pt x="4121" y="1393"/>
                </a:cubicBezTo>
                <a:lnTo>
                  <a:pt x="4135" y="1366"/>
                </a:lnTo>
                <a:cubicBezTo>
                  <a:pt x="4135" y="1340"/>
                  <a:pt x="4135" y="1326"/>
                  <a:pt x="4135" y="1313"/>
                </a:cubicBezTo>
                <a:lnTo>
                  <a:pt x="4135" y="1247"/>
                </a:lnTo>
                <a:cubicBezTo>
                  <a:pt x="4135" y="1233"/>
                  <a:pt x="4135" y="1220"/>
                  <a:pt x="4135" y="1207"/>
                </a:cubicBezTo>
                <a:cubicBezTo>
                  <a:pt x="4135" y="1193"/>
                  <a:pt x="4135" y="1193"/>
                  <a:pt x="4135" y="1180"/>
                </a:cubicBezTo>
                <a:cubicBezTo>
                  <a:pt x="4135" y="1167"/>
                  <a:pt x="4121" y="1154"/>
                  <a:pt x="4121" y="1127"/>
                </a:cubicBezTo>
                <a:cubicBezTo>
                  <a:pt x="4108" y="1114"/>
                  <a:pt x="4095" y="1100"/>
                  <a:pt x="4081" y="1087"/>
                </a:cubicBezTo>
                <a:cubicBezTo>
                  <a:pt x="4068" y="1060"/>
                  <a:pt x="4042" y="1047"/>
                  <a:pt x="4015" y="1034"/>
                </a:cubicBezTo>
                <a:cubicBezTo>
                  <a:pt x="4002" y="1021"/>
                  <a:pt x="3975" y="1021"/>
                  <a:pt x="3949" y="1007"/>
                </a:cubicBezTo>
                <a:lnTo>
                  <a:pt x="3895" y="1007"/>
                </a:lnTo>
                <a:cubicBezTo>
                  <a:pt x="3855" y="1021"/>
                  <a:pt x="3816" y="1034"/>
                  <a:pt x="3789" y="1047"/>
                </a:cubicBezTo>
                <a:cubicBezTo>
                  <a:pt x="3762" y="1060"/>
                  <a:pt x="3723" y="1087"/>
                  <a:pt x="3696" y="1114"/>
                </a:cubicBezTo>
                <a:lnTo>
                  <a:pt x="3603" y="1193"/>
                </a:lnTo>
                <a:lnTo>
                  <a:pt x="3497" y="1273"/>
                </a:lnTo>
                <a:cubicBezTo>
                  <a:pt x="3364" y="1393"/>
                  <a:pt x="3231" y="1486"/>
                  <a:pt x="3084" y="1579"/>
                </a:cubicBezTo>
                <a:cubicBezTo>
                  <a:pt x="2779" y="1778"/>
                  <a:pt x="2446" y="1938"/>
                  <a:pt x="2101" y="2057"/>
                </a:cubicBezTo>
                <a:cubicBezTo>
                  <a:pt x="1968" y="2097"/>
                  <a:pt x="1822" y="2124"/>
                  <a:pt x="1689" y="2151"/>
                </a:cubicBezTo>
                <a:lnTo>
                  <a:pt x="1476" y="2151"/>
                </a:lnTo>
                <a:cubicBezTo>
                  <a:pt x="1410" y="2151"/>
                  <a:pt x="1343" y="2137"/>
                  <a:pt x="1277" y="2124"/>
                </a:cubicBezTo>
                <a:cubicBezTo>
                  <a:pt x="1197" y="2111"/>
                  <a:pt x="1117" y="2084"/>
                  <a:pt x="1037" y="2057"/>
                </a:cubicBezTo>
                <a:cubicBezTo>
                  <a:pt x="1011" y="2031"/>
                  <a:pt x="971" y="2018"/>
                  <a:pt x="944" y="2004"/>
                </a:cubicBezTo>
                <a:lnTo>
                  <a:pt x="838" y="1938"/>
                </a:lnTo>
                <a:cubicBezTo>
                  <a:pt x="811" y="1911"/>
                  <a:pt x="785" y="1885"/>
                  <a:pt x="758" y="1858"/>
                </a:cubicBezTo>
                <a:lnTo>
                  <a:pt x="665" y="1765"/>
                </a:lnTo>
                <a:cubicBezTo>
                  <a:pt x="625" y="1712"/>
                  <a:pt x="585" y="1645"/>
                  <a:pt x="545" y="1579"/>
                </a:cubicBezTo>
                <a:cubicBezTo>
                  <a:pt x="426" y="1313"/>
                  <a:pt x="452" y="994"/>
                  <a:pt x="599" y="741"/>
                </a:cubicBezTo>
                <a:cubicBezTo>
                  <a:pt x="665" y="635"/>
                  <a:pt x="758" y="529"/>
                  <a:pt x="865" y="462"/>
                </a:cubicBezTo>
                <a:cubicBezTo>
                  <a:pt x="971" y="396"/>
                  <a:pt x="1090" y="356"/>
                  <a:pt x="1210" y="356"/>
                </a:cubicBezTo>
                <a:cubicBezTo>
                  <a:pt x="1224" y="355"/>
                  <a:pt x="1238" y="355"/>
                  <a:pt x="1252" y="355"/>
                </a:cubicBezTo>
                <a:cubicBezTo>
                  <a:pt x="1462" y="355"/>
                  <a:pt x="1656" y="447"/>
                  <a:pt x="1768" y="622"/>
                </a:cubicBezTo>
                <a:lnTo>
                  <a:pt x="1808" y="675"/>
                </a:lnTo>
                <a:cubicBezTo>
                  <a:pt x="1808" y="702"/>
                  <a:pt x="1822" y="728"/>
                  <a:pt x="1822" y="741"/>
                </a:cubicBezTo>
                <a:cubicBezTo>
                  <a:pt x="1835" y="781"/>
                  <a:pt x="1835" y="834"/>
                  <a:pt x="1835" y="874"/>
                </a:cubicBezTo>
                <a:cubicBezTo>
                  <a:pt x="1835" y="954"/>
                  <a:pt x="1808" y="1034"/>
                  <a:pt x="1755" y="1114"/>
                </a:cubicBezTo>
                <a:cubicBezTo>
                  <a:pt x="1689" y="1233"/>
                  <a:pt x="1569" y="1326"/>
                  <a:pt x="1436" y="1380"/>
                </a:cubicBezTo>
                <a:cubicBezTo>
                  <a:pt x="1410" y="1388"/>
                  <a:pt x="1383" y="1393"/>
                  <a:pt x="1357" y="1393"/>
                </a:cubicBezTo>
                <a:cubicBezTo>
                  <a:pt x="1305" y="1393"/>
                  <a:pt x="1254" y="1375"/>
                  <a:pt x="1210" y="1340"/>
                </a:cubicBezTo>
                <a:cubicBezTo>
                  <a:pt x="1156" y="1318"/>
                  <a:pt x="1128" y="1296"/>
                  <a:pt x="1113" y="1296"/>
                </a:cubicBezTo>
                <a:cubicBezTo>
                  <a:pt x="1109" y="1296"/>
                  <a:pt x="1106" y="1297"/>
                  <a:pt x="1104" y="1300"/>
                </a:cubicBezTo>
                <a:cubicBezTo>
                  <a:pt x="1090" y="1300"/>
                  <a:pt x="1090" y="1340"/>
                  <a:pt x="1130" y="1419"/>
                </a:cubicBezTo>
                <a:lnTo>
                  <a:pt x="1170" y="1473"/>
                </a:lnTo>
                <a:cubicBezTo>
                  <a:pt x="1184" y="1499"/>
                  <a:pt x="1210" y="1512"/>
                  <a:pt x="1237" y="1539"/>
                </a:cubicBezTo>
                <a:cubicBezTo>
                  <a:pt x="1277" y="1552"/>
                  <a:pt x="1303" y="1566"/>
                  <a:pt x="1343" y="1579"/>
                </a:cubicBezTo>
                <a:lnTo>
                  <a:pt x="1463" y="1579"/>
                </a:lnTo>
                <a:cubicBezTo>
                  <a:pt x="1662" y="1539"/>
                  <a:pt x="1848" y="1433"/>
                  <a:pt x="1968" y="1273"/>
                </a:cubicBezTo>
                <a:cubicBezTo>
                  <a:pt x="2048" y="1167"/>
                  <a:pt x="2101" y="1047"/>
                  <a:pt x="2127" y="914"/>
                </a:cubicBezTo>
                <a:cubicBezTo>
                  <a:pt x="2141" y="848"/>
                  <a:pt x="2141" y="768"/>
                  <a:pt x="2127" y="702"/>
                </a:cubicBezTo>
                <a:cubicBezTo>
                  <a:pt x="2127" y="662"/>
                  <a:pt x="2114" y="622"/>
                  <a:pt x="2101" y="582"/>
                </a:cubicBezTo>
                <a:cubicBezTo>
                  <a:pt x="2101" y="542"/>
                  <a:pt x="2074" y="515"/>
                  <a:pt x="2061" y="476"/>
                </a:cubicBezTo>
                <a:cubicBezTo>
                  <a:pt x="1981" y="329"/>
                  <a:pt x="1862" y="210"/>
                  <a:pt x="1715" y="130"/>
                </a:cubicBezTo>
                <a:cubicBezTo>
                  <a:pt x="1549" y="44"/>
                  <a:pt x="1370" y="0"/>
                  <a:pt x="11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2" name="Google Shape;1912;p35"/>
          <p:cNvSpPr/>
          <p:nvPr/>
        </p:nvSpPr>
        <p:spPr>
          <a:xfrm>
            <a:off x="515378" y="2771723"/>
            <a:ext cx="156417" cy="305059"/>
          </a:xfrm>
          <a:custGeom>
            <a:avLst/>
            <a:gdLst/>
            <a:ahLst/>
            <a:cxnLst/>
            <a:rect l="l" t="t" r="r" b="b"/>
            <a:pathLst>
              <a:path w="1529" h="2982" extrusionOk="0">
                <a:moveTo>
                  <a:pt x="287" y="1"/>
                </a:moveTo>
                <a:cubicBezTo>
                  <a:pt x="267" y="1"/>
                  <a:pt x="247" y="4"/>
                  <a:pt x="226" y="11"/>
                </a:cubicBezTo>
                <a:cubicBezTo>
                  <a:pt x="223" y="10"/>
                  <a:pt x="219" y="10"/>
                  <a:pt x="216" y="10"/>
                </a:cubicBezTo>
                <a:cubicBezTo>
                  <a:pt x="127" y="10"/>
                  <a:pt x="52" y="181"/>
                  <a:pt x="27" y="463"/>
                </a:cubicBezTo>
                <a:cubicBezTo>
                  <a:pt x="0" y="848"/>
                  <a:pt x="53" y="1247"/>
                  <a:pt x="186" y="1606"/>
                </a:cubicBezTo>
                <a:cubicBezTo>
                  <a:pt x="200" y="1659"/>
                  <a:pt x="226" y="1699"/>
                  <a:pt x="239" y="1739"/>
                </a:cubicBezTo>
                <a:lnTo>
                  <a:pt x="293" y="1872"/>
                </a:lnTo>
                <a:cubicBezTo>
                  <a:pt x="452" y="2231"/>
                  <a:pt x="691" y="2550"/>
                  <a:pt x="1010" y="2802"/>
                </a:cubicBezTo>
                <a:cubicBezTo>
                  <a:pt x="1173" y="2929"/>
                  <a:pt x="1311" y="2982"/>
                  <a:pt x="1400" y="2982"/>
                </a:cubicBezTo>
                <a:cubicBezTo>
                  <a:pt x="1441" y="2982"/>
                  <a:pt x="1472" y="2970"/>
                  <a:pt x="1489" y="2948"/>
                </a:cubicBezTo>
                <a:cubicBezTo>
                  <a:pt x="1529" y="2869"/>
                  <a:pt x="1356" y="2802"/>
                  <a:pt x="1210" y="2590"/>
                </a:cubicBezTo>
                <a:cubicBezTo>
                  <a:pt x="1010" y="2297"/>
                  <a:pt x="864" y="1978"/>
                  <a:pt x="758" y="1632"/>
                </a:cubicBezTo>
                <a:cubicBezTo>
                  <a:pt x="625" y="1101"/>
                  <a:pt x="638" y="556"/>
                  <a:pt x="598" y="409"/>
                </a:cubicBezTo>
                <a:cubicBezTo>
                  <a:pt x="540" y="154"/>
                  <a:pt x="422" y="1"/>
                  <a:pt x="28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3" name="Google Shape;1913;p35"/>
          <p:cNvSpPr/>
          <p:nvPr/>
        </p:nvSpPr>
        <p:spPr>
          <a:xfrm>
            <a:off x="213496" y="2883636"/>
            <a:ext cx="253295" cy="116622"/>
          </a:xfrm>
          <a:custGeom>
            <a:avLst/>
            <a:gdLst/>
            <a:ahLst/>
            <a:cxnLst/>
            <a:rect l="l" t="t" r="r" b="b"/>
            <a:pathLst>
              <a:path w="2476" h="1140" extrusionOk="0">
                <a:moveTo>
                  <a:pt x="569" y="1"/>
                </a:moveTo>
                <a:cubicBezTo>
                  <a:pt x="517" y="1"/>
                  <a:pt x="465" y="3"/>
                  <a:pt x="412" y="7"/>
                </a:cubicBezTo>
                <a:cubicBezTo>
                  <a:pt x="160" y="33"/>
                  <a:pt x="13" y="113"/>
                  <a:pt x="27" y="206"/>
                </a:cubicBezTo>
                <a:cubicBezTo>
                  <a:pt x="0" y="379"/>
                  <a:pt x="160" y="538"/>
                  <a:pt x="425" y="605"/>
                </a:cubicBezTo>
                <a:cubicBezTo>
                  <a:pt x="558" y="645"/>
                  <a:pt x="1050" y="631"/>
                  <a:pt x="1555" y="791"/>
                </a:cubicBezTo>
                <a:cubicBezTo>
                  <a:pt x="1768" y="857"/>
                  <a:pt x="1981" y="964"/>
                  <a:pt x="2180" y="1083"/>
                </a:cubicBezTo>
                <a:cubicBezTo>
                  <a:pt x="2244" y="1122"/>
                  <a:pt x="2295" y="1139"/>
                  <a:pt x="2332" y="1139"/>
                </a:cubicBezTo>
                <a:cubicBezTo>
                  <a:pt x="2475" y="1139"/>
                  <a:pt x="2436" y="898"/>
                  <a:pt x="2247" y="698"/>
                </a:cubicBezTo>
                <a:cubicBezTo>
                  <a:pt x="2233" y="671"/>
                  <a:pt x="2220" y="658"/>
                  <a:pt x="2207" y="631"/>
                </a:cubicBezTo>
                <a:cubicBezTo>
                  <a:pt x="2047" y="499"/>
                  <a:pt x="1888" y="392"/>
                  <a:pt x="1715" y="299"/>
                </a:cubicBezTo>
                <a:lnTo>
                  <a:pt x="1582" y="233"/>
                </a:lnTo>
                <a:lnTo>
                  <a:pt x="1462" y="180"/>
                </a:lnTo>
                <a:cubicBezTo>
                  <a:pt x="1178" y="66"/>
                  <a:pt x="875" y="1"/>
                  <a:pt x="5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4" name="Google Shape;1914;p35"/>
          <p:cNvSpPr txBox="1">
            <a:spLocks noGrp="1"/>
          </p:cNvSpPr>
          <p:nvPr>
            <p:ph type="subTitle" idx="1"/>
          </p:nvPr>
        </p:nvSpPr>
        <p:spPr>
          <a:xfrm>
            <a:off x="3991265" y="1459190"/>
            <a:ext cx="5000335" cy="39273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just">
              <a:buNone/>
            </a:pP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:</a:t>
            </a:r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rangsangan</a:t>
            </a:r>
            <a:r>
              <a:rPr lang="en-US" dirty="0"/>
              <a:t> agar </a:t>
            </a:r>
            <a:r>
              <a:rPr lang="en-US" dirty="0" err="1"/>
              <a:t>sensomotoriknya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bereaksi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Memerhatikan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 </a:t>
            </a:r>
            <a:r>
              <a:rPr lang="en-US" dirty="0" err="1"/>
              <a:t>kondusif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berkembangnya</a:t>
            </a:r>
            <a:r>
              <a:rPr lang="en-US" dirty="0"/>
              <a:t> </a:t>
            </a:r>
            <a:r>
              <a:rPr lang="en-US" dirty="0" err="1"/>
              <a:t>kemampun</a:t>
            </a:r>
            <a:r>
              <a:rPr lang="en-US" dirty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pujian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capai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yang </a:t>
            </a:r>
            <a:r>
              <a:rPr lang="en-US" dirty="0" err="1"/>
              <a:t>konstruktif</a:t>
            </a:r>
            <a:endParaRPr lang="en-US" dirty="0"/>
          </a:p>
          <a:p>
            <a:pPr marL="285750" indent="-285750" algn="just"/>
            <a:endParaRPr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0" grpId="0"/>
      <p:bldP spid="19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576;p34"/>
          <p:cNvSpPr/>
          <p:nvPr/>
        </p:nvSpPr>
        <p:spPr>
          <a:xfrm>
            <a:off x="70856" y="279040"/>
            <a:ext cx="435644" cy="252571"/>
          </a:xfrm>
          <a:custGeom>
            <a:avLst/>
            <a:gdLst/>
            <a:ahLst/>
            <a:cxnLst/>
            <a:rect l="l" t="t" r="r" b="b"/>
            <a:pathLst>
              <a:path w="3659" h="2228" extrusionOk="0">
                <a:moveTo>
                  <a:pt x="772" y="0"/>
                </a:moveTo>
                <a:cubicBezTo>
                  <a:pt x="759" y="0"/>
                  <a:pt x="746" y="1"/>
                  <a:pt x="732" y="5"/>
                </a:cubicBezTo>
                <a:cubicBezTo>
                  <a:pt x="727" y="5"/>
                  <a:pt x="723" y="5"/>
                  <a:pt x="718" y="5"/>
                </a:cubicBezTo>
                <a:cubicBezTo>
                  <a:pt x="252" y="5"/>
                  <a:pt x="0" y="559"/>
                  <a:pt x="300" y="912"/>
                </a:cubicBezTo>
                <a:cubicBezTo>
                  <a:pt x="397" y="1020"/>
                  <a:pt x="494" y="1117"/>
                  <a:pt x="602" y="1204"/>
                </a:cubicBezTo>
                <a:cubicBezTo>
                  <a:pt x="904" y="1420"/>
                  <a:pt x="1250" y="1582"/>
                  <a:pt x="1607" y="1690"/>
                </a:cubicBezTo>
                <a:lnTo>
                  <a:pt x="3129" y="2154"/>
                </a:lnTo>
                <a:cubicBezTo>
                  <a:pt x="3227" y="2203"/>
                  <a:pt x="3336" y="2227"/>
                  <a:pt x="3444" y="2227"/>
                </a:cubicBezTo>
                <a:cubicBezTo>
                  <a:pt x="3480" y="2227"/>
                  <a:pt x="3516" y="2224"/>
                  <a:pt x="3551" y="2219"/>
                </a:cubicBezTo>
                <a:cubicBezTo>
                  <a:pt x="3626" y="2208"/>
                  <a:pt x="3659" y="2197"/>
                  <a:pt x="3626" y="2111"/>
                </a:cubicBezTo>
                <a:cubicBezTo>
                  <a:pt x="3583" y="2025"/>
                  <a:pt x="3540" y="1938"/>
                  <a:pt x="3486" y="1852"/>
                </a:cubicBezTo>
                <a:cubicBezTo>
                  <a:pt x="3248" y="1506"/>
                  <a:pt x="2957" y="1204"/>
                  <a:pt x="2633" y="945"/>
                </a:cubicBezTo>
                <a:cubicBezTo>
                  <a:pt x="2244" y="610"/>
                  <a:pt x="1812" y="329"/>
                  <a:pt x="1347" y="113"/>
                </a:cubicBezTo>
                <a:cubicBezTo>
                  <a:pt x="1202" y="45"/>
                  <a:pt x="1048" y="3"/>
                  <a:pt x="893" y="3"/>
                </a:cubicBezTo>
                <a:cubicBezTo>
                  <a:pt x="875" y="3"/>
                  <a:pt x="857" y="4"/>
                  <a:pt x="840" y="5"/>
                </a:cubicBezTo>
                <a:cubicBezTo>
                  <a:pt x="818" y="5"/>
                  <a:pt x="796" y="0"/>
                  <a:pt x="7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577;p34"/>
          <p:cNvSpPr/>
          <p:nvPr/>
        </p:nvSpPr>
        <p:spPr>
          <a:xfrm>
            <a:off x="-45399" y="528890"/>
            <a:ext cx="555883" cy="232947"/>
          </a:xfrm>
          <a:custGeom>
            <a:avLst/>
            <a:gdLst/>
            <a:ahLst/>
            <a:cxnLst/>
            <a:rect l="l" t="t" r="r" b="b"/>
            <a:pathLst>
              <a:path w="3284" h="1379" extrusionOk="0">
                <a:moveTo>
                  <a:pt x="1281" y="0"/>
                </a:moveTo>
                <a:cubicBezTo>
                  <a:pt x="947" y="0"/>
                  <a:pt x="616" y="111"/>
                  <a:pt x="357" y="334"/>
                </a:cubicBezTo>
                <a:cubicBezTo>
                  <a:pt x="260" y="409"/>
                  <a:pt x="173" y="506"/>
                  <a:pt x="108" y="625"/>
                </a:cubicBezTo>
                <a:cubicBezTo>
                  <a:pt x="0" y="798"/>
                  <a:pt x="44" y="1025"/>
                  <a:pt x="206" y="1144"/>
                </a:cubicBezTo>
                <a:cubicBezTo>
                  <a:pt x="281" y="1208"/>
                  <a:pt x="378" y="1262"/>
                  <a:pt x="476" y="1295"/>
                </a:cubicBezTo>
                <a:cubicBezTo>
                  <a:pt x="647" y="1352"/>
                  <a:pt x="832" y="1378"/>
                  <a:pt x="1014" y="1378"/>
                </a:cubicBezTo>
                <a:cubicBezTo>
                  <a:pt x="1073" y="1378"/>
                  <a:pt x="1131" y="1376"/>
                  <a:pt x="1189" y="1370"/>
                </a:cubicBezTo>
                <a:cubicBezTo>
                  <a:pt x="1502" y="1360"/>
                  <a:pt x="1815" y="1316"/>
                  <a:pt x="2128" y="1230"/>
                </a:cubicBezTo>
                <a:cubicBezTo>
                  <a:pt x="2463" y="1144"/>
                  <a:pt x="2798" y="1036"/>
                  <a:pt x="3122" y="895"/>
                </a:cubicBezTo>
                <a:cubicBezTo>
                  <a:pt x="3262" y="830"/>
                  <a:pt x="3284" y="733"/>
                  <a:pt x="3165" y="625"/>
                </a:cubicBezTo>
                <a:cubicBezTo>
                  <a:pt x="3100" y="560"/>
                  <a:pt x="3025" y="506"/>
                  <a:pt x="2949" y="463"/>
                </a:cubicBezTo>
                <a:cubicBezTo>
                  <a:pt x="2485" y="204"/>
                  <a:pt x="1977" y="53"/>
                  <a:pt x="1448" y="9"/>
                </a:cubicBezTo>
                <a:cubicBezTo>
                  <a:pt x="1392" y="3"/>
                  <a:pt x="1336" y="0"/>
                  <a:pt x="12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578;p34"/>
          <p:cNvSpPr/>
          <p:nvPr/>
        </p:nvSpPr>
        <p:spPr>
          <a:xfrm>
            <a:off x="144484" y="721666"/>
            <a:ext cx="389437" cy="291798"/>
          </a:xfrm>
          <a:custGeom>
            <a:avLst/>
            <a:gdLst/>
            <a:ahLst/>
            <a:cxnLst/>
            <a:rect l="l" t="t" r="r" b="b"/>
            <a:pathLst>
              <a:path w="2525" h="1892" extrusionOk="0">
                <a:moveTo>
                  <a:pt x="2254" y="0"/>
                </a:moveTo>
                <a:cubicBezTo>
                  <a:pt x="2168" y="11"/>
                  <a:pt x="2081" y="22"/>
                  <a:pt x="2006" y="32"/>
                </a:cubicBezTo>
                <a:cubicBezTo>
                  <a:pt x="1390" y="151"/>
                  <a:pt x="839" y="432"/>
                  <a:pt x="386" y="853"/>
                </a:cubicBezTo>
                <a:cubicBezTo>
                  <a:pt x="224" y="994"/>
                  <a:pt x="116" y="1177"/>
                  <a:pt x="83" y="1383"/>
                </a:cubicBezTo>
                <a:cubicBezTo>
                  <a:pt x="0" y="1642"/>
                  <a:pt x="196" y="1891"/>
                  <a:pt x="461" y="1891"/>
                </a:cubicBezTo>
                <a:cubicBezTo>
                  <a:pt x="472" y="1891"/>
                  <a:pt x="483" y="1891"/>
                  <a:pt x="494" y="1890"/>
                </a:cubicBezTo>
                <a:cubicBezTo>
                  <a:pt x="537" y="1879"/>
                  <a:pt x="591" y="1879"/>
                  <a:pt x="623" y="1869"/>
                </a:cubicBezTo>
                <a:cubicBezTo>
                  <a:pt x="861" y="1804"/>
                  <a:pt x="1088" y="1696"/>
                  <a:pt x="1282" y="1545"/>
                </a:cubicBezTo>
                <a:cubicBezTo>
                  <a:pt x="1757" y="1177"/>
                  <a:pt x="2157" y="724"/>
                  <a:pt x="2459" y="216"/>
                </a:cubicBezTo>
                <a:cubicBezTo>
                  <a:pt x="2524" y="130"/>
                  <a:pt x="2459" y="11"/>
                  <a:pt x="23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573;p34"/>
          <p:cNvSpPr/>
          <p:nvPr/>
        </p:nvSpPr>
        <p:spPr>
          <a:xfrm rot="-317296">
            <a:off x="3270103" y="326216"/>
            <a:ext cx="515258" cy="158215"/>
          </a:xfrm>
          <a:custGeom>
            <a:avLst/>
            <a:gdLst/>
            <a:ahLst/>
            <a:cxnLst/>
            <a:rect l="l" t="t" r="r" b="b"/>
            <a:pathLst>
              <a:path w="3889" h="1678" extrusionOk="0">
                <a:moveTo>
                  <a:pt x="2765" y="1"/>
                </a:moveTo>
                <a:cubicBezTo>
                  <a:pt x="2609" y="1"/>
                  <a:pt x="2452" y="20"/>
                  <a:pt x="2301" y="58"/>
                </a:cubicBezTo>
                <a:cubicBezTo>
                  <a:pt x="1491" y="230"/>
                  <a:pt x="767" y="662"/>
                  <a:pt x="216" y="1278"/>
                </a:cubicBezTo>
                <a:cubicBezTo>
                  <a:pt x="151" y="1354"/>
                  <a:pt x="87" y="1429"/>
                  <a:pt x="43" y="1516"/>
                </a:cubicBezTo>
                <a:cubicBezTo>
                  <a:pt x="0" y="1570"/>
                  <a:pt x="33" y="1624"/>
                  <a:pt x="87" y="1624"/>
                </a:cubicBezTo>
                <a:lnTo>
                  <a:pt x="1145" y="1678"/>
                </a:lnTo>
                <a:cubicBezTo>
                  <a:pt x="1523" y="1645"/>
                  <a:pt x="1944" y="1613"/>
                  <a:pt x="2376" y="1570"/>
                </a:cubicBezTo>
                <a:cubicBezTo>
                  <a:pt x="2646" y="1548"/>
                  <a:pt x="2916" y="1472"/>
                  <a:pt x="3176" y="1354"/>
                </a:cubicBezTo>
                <a:cubicBezTo>
                  <a:pt x="3348" y="1278"/>
                  <a:pt x="3500" y="1159"/>
                  <a:pt x="3629" y="1019"/>
                </a:cubicBezTo>
                <a:cubicBezTo>
                  <a:pt x="3888" y="738"/>
                  <a:pt x="3791" y="284"/>
                  <a:pt x="3435" y="144"/>
                </a:cubicBezTo>
                <a:cubicBezTo>
                  <a:pt x="3370" y="112"/>
                  <a:pt x="3305" y="79"/>
                  <a:pt x="3230" y="58"/>
                </a:cubicBezTo>
                <a:cubicBezTo>
                  <a:pt x="3078" y="20"/>
                  <a:pt x="2922" y="1"/>
                  <a:pt x="27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574;p34"/>
          <p:cNvSpPr/>
          <p:nvPr/>
        </p:nvSpPr>
        <p:spPr>
          <a:xfrm rot="983734">
            <a:off x="3223313" y="547492"/>
            <a:ext cx="440765" cy="155728"/>
          </a:xfrm>
          <a:custGeom>
            <a:avLst/>
            <a:gdLst/>
            <a:ahLst/>
            <a:cxnLst/>
            <a:rect l="l" t="t" r="r" b="b"/>
            <a:pathLst>
              <a:path w="3306" h="1291" extrusionOk="0">
                <a:moveTo>
                  <a:pt x="1835" y="0"/>
                </a:moveTo>
                <a:cubicBezTo>
                  <a:pt x="1796" y="0"/>
                  <a:pt x="1757" y="2"/>
                  <a:pt x="1718" y="4"/>
                </a:cubicBezTo>
                <a:cubicBezTo>
                  <a:pt x="1199" y="26"/>
                  <a:pt x="692" y="144"/>
                  <a:pt x="227" y="360"/>
                </a:cubicBezTo>
                <a:cubicBezTo>
                  <a:pt x="173" y="382"/>
                  <a:pt x="130" y="414"/>
                  <a:pt x="87" y="447"/>
                </a:cubicBezTo>
                <a:cubicBezTo>
                  <a:pt x="1" y="533"/>
                  <a:pt x="11" y="609"/>
                  <a:pt x="119" y="663"/>
                </a:cubicBezTo>
                <a:cubicBezTo>
                  <a:pt x="152" y="684"/>
                  <a:pt x="195" y="706"/>
                  <a:pt x="238" y="717"/>
                </a:cubicBezTo>
                <a:cubicBezTo>
                  <a:pt x="703" y="911"/>
                  <a:pt x="1189" y="1052"/>
                  <a:pt x="1685" y="1160"/>
                </a:cubicBezTo>
                <a:cubicBezTo>
                  <a:pt x="1945" y="1235"/>
                  <a:pt x="2215" y="1278"/>
                  <a:pt x="2496" y="1289"/>
                </a:cubicBezTo>
                <a:cubicBezTo>
                  <a:pt x="2513" y="1290"/>
                  <a:pt x="2530" y="1291"/>
                  <a:pt x="2548" y="1291"/>
                </a:cubicBezTo>
                <a:cubicBezTo>
                  <a:pt x="2701" y="1291"/>
                  <a:pt x="2846" y="1248"/>
                  <a:pt x="2982" y="1170"/>
                </a:cubicBezTo>
                <a:cubicBezTo>
                  <a:pt x="3262" y="998"/>
                  <a:pt x="3306" y="684"/>
                  <a:pt x="3079" y="458"/>
                </a:cubicBezTo>
                <a:cubicBezTo>
                  <a:pt x="2971" y="350"/>
                  <a:pt x="2852" y="263"/>
                  <a:pt x="2722" y="198"/>
                </a:cubicBezTo>
                <a:cubicBezTo>
                  <a:pt x="2445" y="74"/>
                  <a:pt x="2141" y="0"/>
                  <a:pt x="18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575;p34"/>
          <p:cNvSpPr/>
          <p:nvPr/>
        </p:nvSpPr>
        <p:spPr>
          <a:xfrm rot="-317296">
            <a:off x="3345577" y="637625"/>
            <a:ext cx="165329" cy="372743"/>
          </a:xfrm>
          <a:custGeom>
            <a:avLst/>
            <a:gdLst/>
            <a:ahLst/>
            <a:cxnLst/>
            <a:rect l="l" t="t" r="r" b="b"/>
            <a:pathLst>
              <a:path w="1913" h="2339" extrusionOk="0">
                <a:moveTo>
                  <a:pt x="68" y="0"/>
                </a:moveTo>
                <a:cubicBezTo>
                  <a:pt x="31" y="0"/>
                  <a:pt x="0" y="24"/>
                  <a:pt x="0" y="69"/>
                </a:cubicBezTo>
                <a:cubicBezTo>
                  <a:pt x="0" y="112"/>
                  <a:pt x="0" y="166"/>
                  <a:pt x="0" y="209"/>
                </a:cubicBezTo>
                <a:cubicBezTo>
                  <a:pt x="65" y="458"/>
                  <a:pt x="119" y="706"/>
                  <a:pt x="195" y="944"/>
                </a:cubicBezTo>
                <a:cubicBezTo>
                  <a:pt x="314" y="1322"/>
                  <a:pt x="508" y="1668"/>
                  <a:pt x="756" y="1970"/>
                </a:cubicBezTo>
                <a:cubicBezTo>
                  <a:pt x="875" y="2121"/>
                  <a:pt x="1026" y="2240"/>
                  <a:pt x="1210" y="2305"/>
                </a:cubicBezTo>
                <a:cubicBezTo>
                  <a:pt x="1269" y="2328"/>
                  <a:pt x="1330" y="2338"/>
                  <a:pt x="1390" y="2338"/>
                </a:cubicBezTo>
                <a:cubicBezTo>
                  <a:pt x="1616" y="2338"/>
                  <a:pt x="1829" y="2187"/>
                  <a:pt x="1880" y="1948"/>
                </a:cubicBezTo>
                <a:cubicBezTo>
                  <a:pt x="1901" y="1894"/>
                  <a:pt x="1912" y="1840"/>
                  <a:pt x="1912" y="1786"/>
                </a:cubicBezTo>
                <a:cubicBezTo>
                  <a:pt x="1901" y="1495"/>
                  <a:pt x="1793" y="1225"/>
                  <a:pt x="1610" y="1009"/>
                </a:cubicBezTo>
                <a:cubicBezTo>
                  <a:pt x="1286" y="588"/>
                  <a:pt x="854" y="263"/>
                  <a:pt x="357" y="80"/>
                </a:cubicBezTo>
                <a:cubicBezTo>
                  <a:pt x="314" y="58"/>
                  <a:pt x="270" y="47"/>
                  <a:pt x="227" y="37"/>
                </a:cubicBezTo>
                <a:cubicBezTo>
                  <a:pt x="184" y="37"/>
                  <a:pt x="152" y="26"/>
                  <a:pt x="119" y="15"/>
                </a:cubicBezTo>
                <a:cubicBezTo>
                  <a:pt x="102" y="5"/>
                  <a:pt x="85" y="0"/>
                  <a:pt x="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510484" y="300778"/>
            <a:ext cx="3120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DOKUMENTASI</a:t>
            </a:r>
            <a:endParaRPr lang="en-US" sz="2800" dirty="0"/>
          </a:p>
        </p:txBody>
      </p:sp>
      <p:sp>
        <p:nvSpPr>
          <p:cNvPr id="12" name="Google Shape;2836;p61"/>
          <p:cNvSpPr/>
          <p:nvPr/>
        </p:nvSpPr>
        <p:spPr>
          <a:xfrm rot="408307">
            <a:off x="450500" y="721632"/>
            <a:ext cx="2728682" cy="687405"/>
          </a:xfrm>
          <a:custGeom>
            <a:avLst/>
            <a:gdLst/>
            <a:ahLst/>
            <a:cxnLst/>
            <a:rect l="l" t="t" r="r" b="b"/>
            <a:pathLst>
              <a:path w="8674" h="2285" extrusionOk="0">
                <a:moveTo>
                  <a:pt x="6975" y="0"/>
                </a:moveTo>
                <a:cubicBezTo>
                  <a:pt x="6940" y="0"/>
                  <a:pt x="6905" y="1"/>
                  <a:pt x="6870" y="2"/>
                </a:cubicBezTo>
                <a:cubicBezTo>
                  <a:pt x="6842" y="1"/>
                  <a:pt x="6815" y="1"/>
                  <a:pt x="6788" y="1"/>
                </a:cubicBezTo>
                <a:cubicBezTo>
                  <a:pt x="5616" y="1"/>
                  <a:pt x="4446" y="227"/>
                  <a:pt x="3349" y="639"/>
                </a:cubicBezTo>
                <a:cubicBezTo>
                  <a:pt x="2506" y="952"/>
                  <a:pt x="1675" y="1298"/>
                  <a:pt x="843" y="1643"/>
                </a:cubicBezTo>
                <a:cubicBezTo>
                  <a:pt x="605" y="1741"/>
                  <a:pt x="368" y="1849"/>
                  <a:pt x="130" y="1978"/>
                </a:cubicBezTo>
                <a:cubicBezTo>
                  <a:pt x="0" y="2043"/>
                  <a:pt x="0" y="2140"/>
                  <a:pt x="152" y="2216"/>
                </a:cubicBezTo>
                <a:cubicBezTo>
                  <a:pt x="245" y="2262"/>
                  <a:pt x="350" y="2284"/>
                  <a:pt x="455" y="2284"/>
                </a:cubicBezTo>
                <a:cubicBezTo>
                  <a:pt x="520" y="2284"/>
                  <a:pt x="586" y="2276"/>
                  <a:pt x="648" y="2259"/>
                </a:cubicBezTo>
                <a:cubicBezTo>
                  <a:pt x="843" y="2205"/>
                  <a:pt x="1026" y="2130"/>
                  <a:pt x="1210" y="2065"/>
                </a:cubicBezTo>
                <a:cubicBezTo>
                  <a:pt x="2355" y="1687"/>
                  <a:pt x="3489" y="1287"/>
                  <a:pt x="4645" y="909"/>
                </a:cubicBezTo>
                <a:cubicBezTo>
                  <a:pt x="5498" y="628"/>
                  <a:pt x="6384" y="477"/>
                  <a:pt x="7291" y="445"/>
                </a:cubicBezTo>
                <a:cubicBezTo>
                  <a:pt x="7346" y="443"/>
                  <a:pt x="7400" y="442"/>
                  <a:pt x="7454" y="442"/>
                </a:cubicBezTo>
                <a:cubicBezTo>
                  <a:pt x="7731" y="442"/>
                  <a:pt x="7999" y="473"/>
                  <a:pt x="8252" y="617"/>
                </a:cubicBezTo>
                <a:cubicBezTo>
                  <a:pt x="8317" y="650"/>
                  <a:pt x="8382" y="661"/>
                  <a:pt x="8458" y="671"/>
                </a:cubicBezTo>
                <a:lnTo>
                  <a:pt x="8468" y="661"/>
                </a:lnTo>
                <a:cubicBezTo>
                  <a:pt x="8474" y="666"/>
                  <a:pt x="8482" y="669"/>
                  <a:pt x="8491" y="669"/>
                </a:cubicBezTo>
                <a:cubicBezTo>
                  <a:pt x="8501" y="669"/>
                  <a:pt x="8512" y="666"/>
                  <a:pt x="8522" y="661"/>
                </a:cubicBezTo>
                <a:cubicBezTo>
                  <a:pt x="8566" y="639"/>
                  <a:pt x="8641" y="628"/>
                  <a:pt x="8652" y="596"/>
                </a:cubicBezTo>
                <a:cubicBezTo>
                  <a:pt x="8674" y="553"/>
                  <a:pt x="8641" y="488"/>
                  <a:pt x="8609" y="445"/>
                </a:cubicBezTo>
                <a:cubicBezTo>
                  <a:pt x="8576" y="391"/>
                  <a:pt x="8533" y="358"/>
                  <a:pt x="8479" y="326"/>
                </a:cubicBezTo>
                <a:cubicBezTo>
                  <a:pt x="8360" y="261"/>
                  <a:pt x="8242" y="207"/>
                  <a:pt x="8123" y="164"/>
                </a:cubicBezTo>
                <a:cubicBezTo>
                  <a:pt x="7746" y="55"/>
                  <a:pt x="7361" y="0"/>
                  <a:pt x="69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dist="47625" dir="4080000" algn="bl" rotWithShape="0">
              <a:srgbClr val="000000">
                <a:alpha val="34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84" y="1428750"/>
            <a:ext cx="4317005" cy="2057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657" y="2724150"/>
            <a:ext cx="4502515" cy="20573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5" name="Google Shape;2858;p61"/>
          <p:cNvSpPr/>
          <p:nvPr/>
        </p:nvSpPr>
        <p:spPr>
          <a:xfrm>
            <a:off x="3687701" y="3671983"/>
            <a:ext cx="189692" cy="315394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859;p61"/>
          <p:cNvSpPr/>
          <p:nvPr/>
        </p:nvSpPr>
        <p:spPr>
          <a:xfrm>
            <a:off x="3497482" y="3504564"/>
            <a:ext cx="125270" cy="208272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2862;p61"/>
          <p:cNvSpPr/>
          <p:nvPr/>
        </p:nvSpPr>
        <p:spPr>
          <a:xfrm>
            <a:off x="3408844" y="3769132"/>
            <a:ext cx="147850" cy="187592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2883;p61"/>
          <p:cNvSpPr/>
          <p:nvPr/>
        </p:nvSpPr>
        <p:spPr>
          <a:xfrm>
            <a:off x="3648075" y="4086225"/>
            <a:ext cx="314325" cy="238125"/>
          </a:xfrm>
          <a:custGeom>
            <a:avLst/>
            <a:gdLst/>
            <a:ahLst/>
            <a:cxnLst/>
            <a:rect l="l" t="t" r="r" b="b"/>
            <a:pathLst>
              <a:path w="12573" h="9525" extrusionOk="0">
                <a:moveTo>
                  <a:pt x="12573" y="9525"/>
                </a:moveTo>
                <a:cubicBezTo>
                  <a:pt x="7585" y="7862"/>
                  <a:pt x="3718" y="3718"/>
                  <a:pt x="0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9" name="Google Shape;2858;p61"/>
          <p:cNvSpPr/>
          <p:nvPr/>
        </p:nvSpPr>
        <p:spPr>
          <a:xfrm>
            <a:off x="5155657" y="1900969"/>
            <a:ext cx="189692" cy="315394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859;p61"/>
          <p:cNvSpPr/>
          <p:nvPr/>
        </p:nvSpPr>
        <p:spPr>
          <a:xfrm>
            <a:off x="4965438" y="1733550"/>
            <a:ext cx="125270" cy="208272"/>
          </a:xfrm>
          <a:custGeom>
            <a:avLst/>
            <a:gdLst/>
            <a:ahLst/>
            <a:cxnLst/>
            <a:rect l="l" t="t" r="r" b="b"/>
            <a:pathLst>
              <a:path w="1352" h="2248" extrusionOk="0">
                <a:moveTo>
                  <a:pt x="757" y="1"/>
                </a:moveTo>
                <a:cubicBezTo>
                  <a:pt x="681" y="1"/>
                  <a:pt x="649" y="44"/>
                  <a:pt x="627" y="98"/>
                </a:cubicBezTo>
                <a:cubicBezTo>
                  <a:pt x="595" y="184"/>
                  <a:pt x="573" y="260"/>
                  <a:pt x="541" y="346"/>
                </a:cubicBezTo>
                <a:cubicBezTo>
                  <a:pt x="433" y="627"/>
                  <a:pt x="325" y="919"/>
                  <a:pt x="66" y="1113"/>
                </a:cubicBezTo>
                <a:cubicBezTo>
                  <a:pt x="1" y="1167"/>
                  <a:pt x="1" y="1264"/>
                  <a:pt x="66" y="1318"/>
                </a:cubicBezTo>
                <a:cubicBezTo>
                  <a:pt x="87" y="1351"/>
                  <a:pt x="120" y="1372"/>
                  <a:pt x="152" y="1405"/>
                </a:cubicBezTo>
                <a:cubicBezTo>
                  <a:pt x="314" y="1545"/>
                  <a:pt x="433" y="1740"/>
                  <a:pt x="498" y="1945"/>
                </a:cubicBezTo>
                <a:cubicBezTo>
                  <a:pt x="519" y="2020"/>
                  <a:pt x="552" y="2096"/>
                  <a:pt x="573" y="2161"/>
                </a:cubicBezTo>
                <a:cubicBezTo>
                  <a:pt x="595" y="2215"/>
                  <a:pt x="638" y="2247"/>
                  <a:pt x="692" y="2247"/>
                </a:cubicBezTo>
                <a:cubicBezTo>
                  <a:pt x="757" y="2247"/>
                  <a:pt x="779" y="2204"/>
                  <a:pt x="800" y="2150"/>
                </a:cubicBezTo>
                <a:cubicBezTo>
                  <a:pt x="822" y="2064"/>
                  <a:pt x="833" y="1977"/>
                  <a:pt x="865" y="1891"/>
                </a:cubicBezTo>
                <a:cubicBezTo>
                  <a:pt x="930" y="1696"/>
                  <a:pt x="1005" y="1502"/>
                  <a:pt x="1211" y="1383"/>
                </a:cubicBezTo>
                <a:cubicBezTo>
                  <a:pt x="1243" y="1372"/>
                  <a:pt x="1265" y="1351"/>
                  <a:pt x="1286" y="1329"/>
                </a:cubicBezTo>
                <a:cubicBezTo>
                  <a:pt x="1308" y="1297"/>
                  <a:pt x="1329" y="1253"/>
                  <a:pt x="1351" y="1221"/>
                </a:cubicBezTo>
                <a:cubicBezTo>
                  <a:pt x="1329" y="1178"/>
                  <a:pt x="1308" y="1145"/>
                  <a:pt x="1286" y="1102"/>
                </a:cubicBezTo>
                <a:cubicBezTo>
                  <a:pt x="1232" y="994"/>
                  <a:pt x="1167" y="897"/>
                  <a:pt x="1103" y="789"/>
                </a:cubicBezTo>
                <a:cubicBezTo>
                  <a:pt x="962" y="595"/>
                  <a:pt x="876" y="357"/>
                  <a:pt x="854" y="119"/>
                </a:cubicBezTo>
                <a:cubicBezTo>
                  <a:pt x="854" y="55"/>
                  <a:pt x="811" y="11"/>
                  <a:pt x="75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862;p61"/>
          <p:cNvSpPr/>
          <p:nvPr/>
        </p:nvSpPr>
        <p:spPr>
          <a:xfrm>
            <a:off x="4876800" y="1998118"/>
            <a:ext cx="147850" cy="187592"/>
          </a:xfrm>
          <a:custGeom>
            <a:avLst/>
            <a:gdLst/>
            <a:ahLst/>
            <a:cxnLst/>
            <a:rect l="l" t="t" r="r" b="b"/>
            <a:pathLst>
              <a:path w="1492" h="1893" extrusionOk="0">
                <a:moveTo>
                  <a:pt x="773" y="1"/>
                </a:moveTo>
                <a:cubicBezTo>
                  <a:pt x="768" y="1"/>
                  <a:pt x="762" y="1"/>
                  <a:pt x="757" y="2"/>
                </a:cubicBezTo>
                <a:cubicBezTo>
                  <a:pt x="703" y="2"/>
                  <a:pt x="692" y="46"/>
                  <a:pt x="692" y="89"/>
                </a:cubicBezTo>
                <a:lnTo>
                  <a:pt x="692" y="564"/>
                </a:lnTo>
                <a:lnTo>
                  <a:pt x="670" y="575"/>
                </a:lnTo>
                <a:cubicBezTo>
                  <a:pt x="649" y="542"/>
                  <a:pt x="616" y="521"/>
                  <a:pt x="584" y="499"/>
                </a:cubicBezTo>
                <a:cubicBezTo>
                  <a:pt x="444" y="402"/>
                  <a:pt x="292" y="305"/>
                  <a:pt x="152" y="218"/>
                </a:cubicBezTo>
                <a:cubicBezTo>
                  <a:pt x="134" y="214"/>
                  <a:pt x="116" y="211"/>
                  <a:pt x="99" y="211"/>
                </a:cubicBezTo>
                <a:cubicBezTo>
                  <a:pt x="75" y="211"/>
                  <a:pt x="52" y="217"/>
                  <a:pt x="33" y="229"/>
                </a:cubicBezTo>
                <a:cubicBezTo>
                  <a:pt x="1" y="272"/>
                  <a:pt x="33" y="326"/>
                  <a:pt x="55" y="348"/>
                </a:cubicBezTo>
                <a:cubicBezTo>
                  <a:pt x="87" y="370"/>
                  <a:pt x="109" y="391"/>
                  <a:pt x="130" y="413"/>
                </a:cubicBezTo>
                <a:lnTo>
                  <a:pt x="562" y="802"/>
                </a:lnTo>
                <a:lnTo>
                  <a:pt x="627" y="856"/>
                </a:lnTo>
                <a:cubicBezTo>
                  <a:pt x="454" y="1018"/>
                  <a:pt x="292" y="1169"/>
                  <a:pt x="130" y="1320"/>
                </a:cubicBezTo>
                <a:cubicBezTo>
                  <a:pt x="87" y="1353"/>
                  <a:pt x="22" y="1396"/>
                  <a:pt x="66" y="1450"/>
                </a:cubicBezTo>
                <a:cubicBezTo>
                  <a:pt x="79" y="1466"/>
                  <a:pt x="94" y="1473"/>
                  <a:pt x="110" y="1473"/>
                </a:cubicBezTo>
                <a:cubicBezTo>
                  <a:pt x="145" y="1473"/>
                  <a:pt x="183" y="1440"/>
                  <a:pt x="206" y="1417"/>
                </a:cubicBezTo>
                <a:cubicBezTo>
                  <a:pt x="336" y="1320"/>
                  <a:pt x="465" y="1223"/>
                  <a:pt x="595" y="1126"/>
                </a:cubicBezTo>
                <a:lnTo>
                  <a:pt x="681" y="1050"/>
                </a:lnTo>
                <a:cubicBezTo>
                  <a:pt x="692" y="1245"/>
                  <a:pt x="703" y="1428"/>
                  <a:pt x="714" y="1601"/>
                </a:cubicBezTo>
                <a:cubicBezTo>
                  <a:pt x="714" y="1677"/>
                  <a:pt x="724" y="1763"/>
                  <a:pt x="746" y="1839"/>
                </a:cubicBezTo>
                <a:cubicBezTo>
                  <a:pt x="757" y="1871"/>
                  <a:pt x="778" y="1893"/>
                  <a:pt x="800" y="1893"/>
                </a:cubicBezTo>
                <a:cubicBezTo>
                  <a:pt x="822" y="1893"/>
                  <a:pt x="854" y="1871"/>
                  <a:pt x="865" y="1849"/>
                </a:cubicBezTo>
                <a:cubicBezTo>
                  <a:pt x="876" y="1795"/>
                  <a:pt x="886" y="1752"/>
                  <a:pt x="886" y="1709"/>
                </a:cubicBezTo>
                <a:cubicBezTo>
                  <a:pt x="886" y="1525"/>
                  <a:pt x="897" y="1331"/>
                  <a:pt x="897" y="1147"/>
                </a:cubicBezTo>
                <a:cubicBezTo>
                  <a:pt x="908" y="1126"/>
                  <a:pt x="908" y="1104"/>
                  <a:pt x="908" y="1072"/>
                </a:cubicBezTo>
                <a:cubicBezTo>
                  <a:pt x="994" y="1137"/>
                  <a:pt x="1081" y="1212"/>
                  <a:pt x="1156" y="1277"/>
                </a:cubicBezTo>
                <a:cubicBezTo>
                  <a:pt x="1232" y="1331"/>
                  <a:pt x="1308" y="1374"/>
                  <a:pt x="1383" y="1417"/>
                </a:cubicBezTo>
                <a:cubicBezTo>
                  <a:pt x="1391" y="1423"/>
                  <a:pt x="1400" y="1425"/>
                  <a:pt x="1409" y="1425"/>
                </a:cubicBezTo>
                <a:cubicBezTo>
                  <a:pt x="1437" y="1425"/>
                  <a:pt x="1467" y="1407"/>
                  <a:pt x="1491" y="1407"/>
                </a:cubicBezTo>
                <a:cubicBezTo>
                  <a:pt x="1480" y="1374"/>
                  <a:pt x="1491" y="1331"/>
                  <a:pt x="1470" y="1309"/>
                </a:cubicBezTo>
                <a:cubicBezTo>
                  <a:pt x="1416" y="1245"/>
                  <a:pt x="1362" y="1191"/>
                  <a:pt x="1308" y="1147"/>
                </a:cubicBezTo>
                <a:lnTo>
                  <a:pt x="962" y="813"/>
                </a:lnTo>
                <a:cubicBezTo>
                  <a:pt x="1059" y="737"/>
                  <a:pt x="1146" y="661"/>
                  <a:pt x="1243" y="586"/>
                </a:cubicBezTo>
                <a:cubicBezTo>
                  <a:pt x="1308" y="521"/>
                  <a:pt x="1372" y="456"/>
                  <a:pt x="1437" y="391"/>
                </a:cubicBezTo>
                <a:cubicBezTo>
                  <a:pt x="1470" y="359"/>
                  <a:pt x="1459" y="316"/>
                  <a:pt x="1470" y="283"/>
                </a:cubicBezTo>
                <a:lnTo>
                  <a:pt x="1470" y="283"/>
                </a:lnTo>
                <a:cubicBezTo>
                  <a:pt x="1460" y="286"/>
                  <a:pt x="1450" y="287"/>
                  <a:pt x="1440" y="287"/>
                </a:cubicBezTo>
                <a:cubicBezTo>
                  <a:pt x="1423" y="287"/>
                  <a:pt x="1406" y="284"/>
                  <a:pt x="1391" y="284"/>
                </a:cubicBezTo>
                <a:cubicBezTo>
                  <a:pt x="1376" y="284"/>
                  <a:pt x="1363" y="286"/>
                  <a:pt x="1351" y="294"/>
                </a:cubicBezTo>
                <a:cubicBezTo>
                  <a:pt x="1254" y="359"/>
                  <a:pt x="1167" y="424"/>
                  <a:pt x="1070" y="499"/>
                </a:cubicBezTo>
                <a:cubicBezTo>
                  <a:pt x="1016" y="542"/>
                  <a:pt x="951" y="586"/>
                  <a:pt x="886" y="640"/>
                </a:cubicBezTo>
                <a:cubicBezTo>
                  <a:pt x="876" y="542"/>
                  <a:pt x="876" y="456"/>
                  <a:pt x="865" y="359"/>
                </a:cubicBezTo>
                <a:cubicBezTo>
                  <a:pt x="865" y="272"/>
                  <a:pt x="854" y="175"/>
                  <a:pt x="843" y="78"/>
                </a:cubicBezTo>
                <a:cubicBezTo>
                  <a:pt x="834" y="39"/>
                  <a:pt x="815" y="1"/>
                  <a:pt x="77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883;p61"/>
          <p:cNvSpPr/>
          <p:nvPr/>
        </p:nvSpPr>
        <p:spPr>
          <a:xfrm>
            <a:off x="5116031" y="2315211"/>
            <a:ext cx="314325" cy="238125"/>
          </a:xfrm>
          <a:custGeom>
            <a:avLst/>
            <a:gdLst/>
            <a:ahLst/>
            <a:cxnLst/>
            <a:rect l="l" t="t" r="r" b="b"/>
            <a:pathLst>
              <a:path w="12573" h="9525" extrusionOk="0">
                <a:moveTo>
                  <a:pt x="12573" y="9525"/>
                </a:moveTo>
                <a:cubicBezTo>
                  <a:pt x="7585" y="7862"/>
                  <a:pt x="3718" y="3718"/>
                  <a:pt x="0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3" name="Google Shape;2873;p61"/>
          <p:cNvSpPr/>
          <p:nvPr/>
        </p:nvSpPr>
        <p:spPr>
          <a:xfrm rot="3507919" flipH="1">
            <a:off x="2230176" y="3617114"/>
            <a:ext cx="269539" cy="365345"/>
          </a:xfrm>
          <a:custGeom>
            <a:avLst/>
            <a:gdLst/>
            <a:ahLst/>
            <a:cxnLst/>
            <a:rect l="l" t="t" r="r" b="b"/>
            <a:pathLst>
              <a:path w="2259" h="3062" extrusionOk="0">
                <a:moveTo>
                  <a:pt x="2050" y="0"/>
                </a:moveTo>
                <a:cubicBezTo>
                  <a:pt x="1940" y="0"/>
                  <a:pt x="1835" y="52"/>
                  <a:pt x="1761" y="135"/>
                </a:cubicBezTo>
                <a:cubicBezTo>
                  <a:pt x="1470" y="426"/>
                  <a:pt x="1221" y="740"/>
                  <a:pt x="1005" y="1096"/>
                </a:cubicBezTo>
                <a:cubicBezTo>
                  <a:pt x="746" y="1550"/>
                  <a:pt x="498" y="2014"/>
                  <a:pt x="249" y="2468"/>
                </a:cubicBezTo>
                <a:cubicBezTo>
                  <a:pt x="174" y="2608"/>
                  <a:pt x="109" y="2738"/>
                  <a:pt x="44" y="2878"/>
                </a:cubicBezTo>
                <a:cubicBezTo>
                  <a:pt x="1" y="2954"/>
                  <a:pt x="22" y="2997"/>
                  <a:pt x="109" y="3029"/>
                </a:cubicBezTo>
                <a:cubicBezTo>
                  <a:pt x="152" y="3040"/>
                  <a:pt x="206" y="3051"/>
                  <a:pt x="260" y="3062"/>
                </a:cubicBezTo>
                <a:cubicBezTo>
                  <a:pt x="368" y="3062"/>
                  <a:pt x="476" y="3008"/>
                  <a:pt x="541" y="2921"/>
                </a:cubicBezTo>
                <a:cubicBezTo>
                  <a:pt x="584" y="2857"/>
                  <a:pt x="638" y="2803"/>
                  <a:pt x="670" y="2738"/>
                </a:cubicBezTo>
                <a:cubicBezTo>
                  <a:pt x="1005" y="2273"/>
                  <a:pt x="1340" y="1798"/>
                  <a:pt x="1686" y="1334"/>
                </a:cubicBezTo>
                <a:cubicBezTo>
                  <a:pt x="1880" y="1085"/>
                  <a:pt x="2053" y="815"/>
                  <a:pt x="2172" y="513"/>
                </a:cubicBezTo>
                <a:cubicBezTo>
                  <a:pt x="2226" y="394"/>
                  <a:pt x="2258" y="264"/>
                  <a:pt x="2247" y="135"/>
                </a:cubicBezTo>
                <a:cubicBezTo>
                  <a:pt x="2237" y="48"/>
                  <a:pt x="2193" y="16"/>
                  <a:pt x="2107" y="5"/>
                </a:cubicBezTo>
                <a:cubicBezTo>
                  <a:pt x="2088" y="2"/>
                  <a:pt x="2069" y="0"/>
                  <a:pt x="2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874;p61"/>
          <p:cNvSpPr/>
          <p:nvPr/>
        </p:nvSpPr>
        <p:spPr>
          <a:xfrm rot="3507919" flipH="1">
            <a:off x="2758985" y="3709711"/>
            <a:ext cx="470471" cy="180167"/>
          </a:xfrm>
          <a:custGeom>
            <a:avLst/>
            <a:gdLst/>
            <a:ahLst/>
            <a:cxnLst/>
            <a:rect l="l" t="t" r="r" b="b"/>
            <a:pathLst>
              <a:path w="3943" h="1510" extrusionOk="0">
                <a:moveTo>
                  <a:pt x="3683" y="0"/>
                </a:moveTo>
                <a:lnTo>
                  <a:pt x="3672" y="22"/>
                </a:lnTo>
                <a:lnTo>
                  <a:pt x="3586" y="22"/>
                </a:lnTo>
                <a:cubicBezTo>
                  <a:pt x="3467" y="44"/>
                  <a:pt x="3348" y="65"/>
                  <a:pt x="3230" y="98"/>
                </a:cubicBezTo>
                <a:cubicBezTo>
                  <a:pt x="2495" y="281"/>
                  <a:pt x="1771" y="530"/>
                  <a:pt x="1069" y="843"/>
                </a:cubicBezTo>
                <a:cubicBezTo>
                  <a:pt x="767" y="972"/>
                  <a:pt x="454" y="1091"/>
                  <a:pt x="151" y="1232"/>
                </a:cubicBezTo>
                <a:cubicBezTo>
                  <a:pt x="86" y="1253"/>
                  <a:pt x="0" y="1286"/>
                  <a:pt x="11" y="1372"/>
                </a:cubicBezTo>
                <a:cubicBezTo>
                  <a:pt x="22" y="1458"/>
                  <a:pt x="108" y="1480"/>
                  <a:pt x="184" y="1491"/>
                </a:cubicBezTo>
                <a:cubicBezTo>
                  <a:pt x="236" y="1503"/>
                  <a:pt x="290" y="1509"/>
                  <a:pt x="345" y="1509"/>
                </a:cubicBezTo>
                <a:cubicBezTo>
                  <a:pt x="436" y="1509"/>
                  <a:pt x="528" y="1492"/>
                  <a:pt x="616" y="1458"/>
                </a:cubicBezTo>
                <a:cubicBezTo>
                  <a:pt x="1069" y="1307"/>
                  <a:pt x="1534" y="1188"/>
                  <a:pt x="1998" y="1070"/>
                </a:cubicBezTo>
                <a:cubicBezTo>
                  <a:pt x="2614" y="908"/>
                  <a:pt x="3197" y="648"/>
                  <a:pt x="3737" y="314"/>
                </a:cubicBezTo>
                <a:cubicBezTo>
                  <a:pt x="3791" y="270"/>
                  <a:pt x="3845" y="227"/>
                  <a:pt x="3888" y="173"/>
                </a:cubicBezTo>
                <a:cubicBezTo>
                  <a:pt x="3942" y="141"/>
                  <a:pt x="3921" y="65"/>
                  <a:pt x="3867" y="54"/>
                </a:cubicBezTo>
                <a:cubicBezTo>
                  <a:pt x="3802" y="33"/>
                  <a:pt x="3748" y="11"/>
                  <a:pt x="368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875;p61"/>
          <p:cNvSpPr/>
          <p:nvPr/>
        </p:nvSpPr>
        <p:spPr>
          <a:xfrm rot="3507919" flipH="1">
            <a:off x="2019283" y="3437175"/>
            <a:ext cx="99392" cy="364987"/>
          </a:xfrm>
          <a:custGeom>
            <a:avLst/>
            <a:gdLst/>
            <a:ahLst/>
            <a:cxnLst/>
            <a:rect l="l" t="t" r="r" b="b"/>
            <a:pathLst>
              <a:path w="833" h="3059" extrusionOk="0">
                <a:moveTo>
                  <a:pt x="594" y="0"/>
                </a:moveTo>
                <a:cubicBezTo>
                  <a:pt x="491" y="0"/>
                  <a:pt x="428" y="37"/>
                  <a:pt x="390" y="132"/>
                </a:cubicBezTo>
                <a:cubicBezTo>
                  <a:pt x="271" y="445"/>
                  <a:pt x="184" y="769"/>
                  <a:pt x="152" y="1104"/>
                </a:cubicBezTo>
                <a:cubicBezTo>
                  <a:pt x="109" y="1493"/>
                  <a:pt x="76" y="1871"/>
                  <a:pt x="44" y="2260"/>
                </a:cubicBezTo>
                <a:cubicBezTo>
                  <a:pt x="22" y="2476"/>
                  <a:pt x="12" y="2681"/>
                  <a:pt x="1" y="2886"/>
                </a:cubicBezTo>
                <a:cubicBezTo>
                  <a:pt x="1" y="2940"/>
                  <a:pt x="22" y="2994"/>
                  <a:pt x="76" y="3016"/>
                </a:cubicBezTo>
                <a:cubicBezTo>
                  <a:pt x="126" y="3045"/>
                  <a:pt x="179" y="3058"/>
                  <a:pt x="233" y="3058"/>
                </a:cubicBezTo>
                <a:cubicBezTo>
                  <a:pt x="378" y="3058"/>
                  <a:pt x="517" y="2958"/>
                  <a:pt x="541" y="2800"/>
                </a:cubicBezTo>
                <a:lnTo>
                  <a:pt x="541" y="2789"/>
                </a:lnTo>
                <a:cubicBezTo>
                  <a:pt x="606" y="2476"/>
                  <a:pt x="660" y="2173"/>
                  <a:pt x="714" y="1860"/>
                </a:cubicBezTo>
                <a:cubicBezTo>
                  <a:pt x="779" y="1471"/>
                  <a:pt x="822" y="1072"/>
                  <a:pt x="833" y="672"/>
                </a:cubicBezTo>
                <a:cubicBezTo>
                  <a:pt x="833" y="542"/>
                  <a:pt x="822" y="413"/>
                  <a:pt x="822" y="272"/>
                </a:cubicBezTo>
                <a:cubicBezTo>
                  <a:pt x="822" y="240"/>
                  <a:pt x="811" y="208"/>
                  <a:pt x="811" y="175"/>
                </a:cubicBezTo>
                <a:cubicBezTo>
                  <a:pt x="789" y="56"/>
                  <a:pt x="746" y="13"/>
                  <a:pt x="638" y="2"/>
                </a:cubicBezTo>
                <a:cubicBezTo>
                  <a:pt x="623" y="1"/>
                  <a:pt x="608" y="0"/>
                  <a:pt x="5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876;p61"/>
          <p:cNvSpPr/>
          <p:nvPr/>
        </p:nvSpPr>
        <p:spPr>
          <a:xfrm rot="3507919" flipH="1">
            <a:off x="2456791" y="3716244"/>
            <a:ext cx="425488" cy="252711"/>
          </a:xfrm>
          <a:custGeom>
            <a:avLst/>
            <a:gdLst/>
            <a:ahLst/>
            <a:cxnLst/>
            <a:rect l="l" t="t" r="r" b="b"/>
            <a:pathLst>
              <a:path w="3566" h="2118" extrusionOk="0">
                <a:moveTo>
                  <a:pt x="3349" y="1"/>
                </a:moveTo>
                <a:cubicBezTo>
                  <a:pt x="3241" y="1"/>
                  <a:pt x="3133" y="22"/>
                  <a:pt x="3036" y="44"/>
                </a:cubicBezTo>
                <a:cubicBezTo>
                  <a:pt x="2755" y="130"/>
                  <a:pt x="2485" y="271"/>
                  <a:pt x="2258" y="444"/>
                </a:cubicBezTo>
                <a:cubicBezTo>
                  <a:pt x="1556" y="919"/>
                  <a:pt x="865" y="1394"/>
                  <a:pt x="163" y="1869"/>
                </a:cubicBezTo>
                <a:cubicBezTo>
                  <a:pt x="131" y="1891"/>
                  <a:pt x="87" y="1923"/>
                  <a:pt x="55" y="1956"/>
                </a:cubicBezTo>
                <a:cubicBezTo>
                  <a:pt x="1" y="1999"/>
                  <a:pt x="1" y="2042"/>
                  <a:pt x="66" y="2064"/>
                </a:cubicBezTo>
                <a:cubicBezTo>
                  <a:pt x="120" y="2085"/>
                  <a:pt x="185" y="2107"/>
                  <a:pt x="249" y="2118"/>
                </a:cubicBezTo>
                <a:cubicBezTo>
                  <a:pt x="303" y="2118"/>
                  <a:pt x="357" y="2107"/>
                  <a:pt x="401" y="2085"/>
                </a:cubicBezTo>
                <a:cubicBezTo>
                  <a:pt x="519" y="2042"/>
                  <a:pt x="638" y="1999"/>
                  <a:pt x="746" y="1934"/>
                </a:cubicBezTo>
                <a:cubicBezTo>
                  <a:pt x="1405" y="1556"/>
                  <a:pt x="2053" y="1178"/>
                  <a:pt x="2701" y="789"/>
                </a:cubicBezTo>
                <a:cubicBezTo>
                  <a:pt x="2993" y="627"/>
                  <a:pt x="3252" y="422"/>
                  <a:pt x="3490" y="184"/>
                </a:cubicBezTo>
                <a:cubicBezTo>
                  <a:pt x="3565" y="87"/>
                  <a:pt x="3554" y="44"/>
                  <a:pt x="3436" y="12"/>
                </a:cubicBezTo>
                <a:cubicBezTo>
                  <a:pt x="3414" y="1"/>
                  <a:pt x="3382" y="1"/>
                  <a:pt x="33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877;p61"/>
          <p:cNvSpPr/>
          <p:nvPr/>
        </p:nvSpPr>
        <p:spPr>
          <a:xfrm rot="3507919" flipH="1">
            <a:off x="2996056" y="3685685"/>
            <a:ext cx="519510" cy="73618"/>
          </a:xfrm>
          <a:custGeom>
            <a:avLst/>
            <a:gdLst/>
            <a:ahLst/>
            <a:cxnLst/>
            <a:rect l="l" t="t" r="r" b="b"/>
            <a:pathLst>
              <a:path w="4354" h="617" extrusionOk="0">
                <a:moveTo>
                  <a:pt x="3986" y="1"/>
                </a:moveTo>
                <a:lnTo>
                  <a:pt x="3986" y="12"/>
                </a:lnTo>
                <a:cubicBezTo>
                  <a:pt x="3738" y="22"/>
                  <a:pt x="3500" y="22"/>
                  <a:pt x="3252" y="44"/>
                </a:cubicBezTo>
                <a:cubicBezTo>
                  <a:pt x="2863" y="66"/>
                  <a:pt x="2474" y="66"/>
                  <a:pt x="2085" y="109"/>
                </a:cubicBezTo>
                <a:cubicBezTo>
                  <a:pt x="1567" y="163"/>
                  <a:pt x="1048" y="238"/>
                  <a:pt x="530" y="303"/>
                </a:cubicBezTo>
                <a:cubicBezTo>
                  <a:pt x="390" y="325"/>
                  <a:pt x="238" y="357"/>
                  <a:pt x="109" y="390"/>
                </a:cubicBezTo>
                <a:cubicBezTo>
                  <a:pt x="66" y="400"/>
                  <a:pt x="1" y="422"/>
                  <a:pt x="12" y="487"/>
                </a:cubicBezTo>
                <a:cubicBezTo>
                  <a:pt x="22" y="519"/>
                  <a:pt x="66" y="552"/>
                  <a:pt x="109" y="573"/>
                </a:cubicBezTo>
                <a:cubicBezTo>
                  <a:pt x="181" y="602"/>
                  <a:pt x="253" y="616"/>
                  <a:pt x="328" y="616"/>
                </a:cubicBezTo>
                <a:cubicBezTo>
                  <a:pt x="366" y="616"/>
                  <a:pt x="404" y="613"/>
                  <a:pt x="444" y="606"/>
                </a:cubicBezTo>
                <a:cubicBezTo>
                  <a:pt x="973" y="573"/>
                  <a:pt x="1502" y="562"/>
                  <a:pt x="2031" y="541"/>
                </a:cubicBezTo>
                <a:cubicBezTo>
                  <a:pt x="2604" y="519"/>
                  <a:pt x="3176" y="454"/>
                  <a:pt x="3738" y="346"/>
                </a:cubicBezTo>
                <a:cubicBezTo>
                  <a:pt x="3932" y="314"/>
                  <a:pt x="4116" y="249"/>
                  <a:pt x="4289" y="152"/>
                </a:cubicBezTo>
                <a:cubicBezTo>
                  <a:pt x="4321" y="130"/>
                  <a:pt x="4343" y="98"/>
                  <a:pt x="4354" y="76"/>
                </a:cubicBezTo>
                <a:cubicBezTo>
                  <a:pt x="4321" y="55"/>
                  <a:pt x="4300" y="12"/>
                  <a:pt x="4267" y="12"/>
                </a:cubicBezTo>
                <a:cubicBezTo>
                  <a:pt x="4170" y="1"/>
                  <a:pt x="4084" y="1"/>
                  <a:pt x="398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73;p61"/>
          <p:cNvSpPr/>
          <p:nvPr/>
        </p:nvSpPr>
        <p:spPr>
          <a:xfrm flipH="1">
            <a:off x="6494718" y="2058918"/>
            <a:ext cx="269539" cy="365345"/>
          </a:xfrm>
          <a:custGeom>
            <a:avLst/>
            <a:gdLst/>
            <a:ahLst/>
            <a:cxnLst/>
            <a:rect l="l" t="t" r="r" b="b"/>
            <a:pathLst>
              <a:path w="2259" h="3062" extrusionOk="0">
                <a:moveTo>
                  <a:pt x="2050" y="0"/>
                </a:moveTo>
                <a:cubicBezTo>
                  <a:pt x="1940" y="0"/>
                  <a:pt x="1835" y="52"/>
                  <a:pt x="1761" y="135"/>
                </a:cubicBezTo>
                <a:cubicBezTo>
                  <a:pt x="1470" y="426"/>
                  <a:pt x="1221" y="740"/>
                  <a:pt x="1005" y="1096"/>
                </a:cubicBezTo>
                <a:cubicBezTo>
                  <a:pt x="746" y="1550"/>
                  <a:pt x="498" y="2014"/>
                  <a:pt x="249" y="2468"/>
                </a:cubicBezTo>
                <a:cubicBezTo>
                  <a:pt x="174" y="2608"/>
                  <a:pt x="109" y="2738"/>
                  <a:pt x="44" y="2878"/>
                </a:cubicBezTo>
                <a:cubicBezTo>
                  <a:pt x="1" y="2954"/>
                  <a:pt x="22" y="2997"/>
                  <a:pt x="109" y="3029"/>
                </a:cubicBezTo>
                <a:cubicBezTo>
                  <a:pt x="152" y="3040"/>
                  <a:pt x="206" y="3051"/>
                  <a:pt x="260" y="3062"/>
                </a:cubicBezTo>
                <a:cubicBezTo>
                  <a:pt x="368" y="3062"/>
                  <a:pt x="476" y="3008"/>
                  <a:pt x="541" y="2921"/>
                </a:cubicBezTo>
                <a:cubicBezTo>
                  <a:pt x="584" y="2857"/>
                  <a:pt x="638" y="2803"/>
                  <a:pt x="670" y="2738"/>
                </a:cubicBezTo>
                <a:cubicBezTo>
                  <a:pt x="1005" y="2273"/>
                  <a:pt x="1340" y="1798"/>
                  <a:pt x="1686" y="1334"/>
                </a:cubicBezTo>
                <a:cubicBezTo>
                  <a:pt x="1880" y="1085"/>
                  <a:pt x="2053" y="815"/>
                  <a:pt x="2172" y="513"/>
                </a:cubicBezTo>
                <a:cubicBezTo>
                  <a:pt x="2226" y="394"/>
                  <a:pt x="2258" y="264"/>
                  <a:pt x="2247" y="135"/>
                </a:cubicBezTo>
                <a:cubicBezTo>
                  <a:pt x="2237" y="48"/>
                  <a:pt x="2193" y="16"/>
                  <a:pt x="2107" y="5"/>
                </a:cubicBezTo>
                <a:cubicBezTo>
                  <a:pt x="2088" y="2"/>
                  <a:pt x="2069" y="0"/>
                  <a:pt x="20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874;p61"/>
          <p:cNvSpPr/>
          <p:nvPr/>
        </p:nvSpPr>
        <p:spPr>
          <a:xfrm rot="16200000" flipH="1">
            <a:off x="7141417" y="2173018"/>
            <a:ext cx="470471" cy="180167"/>
          </a:xfrm>
          <a:custGeom>
            <a:avLst/>
            <a:gdLst/>
            <a:ahLst/>
            <a:cxnLst/>
            <a:rect l="l" t="t" r="r" b="b"/>
            <a:pathLst>
              <a:path w="3943" h="1510" extrusionOk="0">
                <a:moveTo>
                  <a:pt x="3683" y="0"/>
                </a:moveTo>
                <a:lnTo>
                  <a:pt x="3672" y="22"/>
                </a:lnTo>
                <a:lnTo>
                  <a:pt x="3586" y="22"/>
                </a:lnTo>
                <a:cubicBezTo>
                  <a:pt x="3467" y="44"/>
                  <a:pt x="3348" y="65"/>
                  <a:pt x="3230" y="98"/>
                </a:cubicBezTo>
                <a:cubicBezTo>
                  <a:pt x="2495" y="281"/>
                  <a:pt x="1771" y="530"/>
                  <a:pt x="1069" y="843"/>
                </a:cubicBezTo>
                <a:cubicBezTo>
                  <a:pt x="767" y="972"/>
                  <a:pt x="454" y="1091"/>
                  <a:pt x="151" y="1232"/>
                </a:cubicBezTo>
                <a:cubicBezTo>
                  <a:pt x="86" y="1253"/>
                  <a:pt x="0" y="1286"/>
                  <a:pt x="11" y="1372"/>
                </a:cubicBezTo>
                <a:cubicBezTo>
                  <a:pt x="22" y="1458"/>
                  <a:pt x="108" y="1480"/>
                  <a:pt x="184" y="1491"/>
                </a:cubicBezTo>
                <a:cubicBezTo>
                  <a:pt x="236" y="1503"/>
                  <a:pt x="290" y="1509"/>
                  <a:pt x="345" y="1509"/>
                </a:cubicBezTo>
                <a:cubicBezTo>
                  <a:pt x="436" y="1509"/>
                  <a:pt x="528" y="1492"/>
                  <a:pt x="616" y="1458"/>
                </a:cubicBezTo>
                <a:cubicBezTo>
                  <a:pt x="1069" y="1307"/>
                  <a:pt x="1534" y="1188"/>
                  <a:pt x="1998" y="1070"/>
                </a:cubicBezTo>
                <a:cubicBezTo>
                  <a:pt x="2614" y="908"/>
                  <a:pt x="3197" y="648"/>
                  <a:pt x="3737" y="314"/>
                </a:cubicBezTo>
                <a:cubicBezTo>
                  <a:pt x="3791" y="270"/>
                  <a:pt x="3845" y="227"/>
                  <a:pt x="3888" y="173"/>
                </a:cubicBezTo>
                <a:cubicBezTo>
                  <a:pt x="3942" y="141"/>
                  <a:pt x="3921" y="65"/>
                  <a:pt x="3867" y="54"/>
                </a:cubicBezTo>
                <a:cubicBezTo>
                  <a:pt x="3802" y="33"/>
                  <a:pt x="3748" y="11"/>
                  <a:pt x="368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876;p61"/>
          <p:cNvSpPr/>
          <p:nvPr/>
        </p:nvSpPr>
        <p:spPr>
          <a:xfrm rot="14066710" flipH="1">
            <a:off x="6766624" y="2039492"/>
            <a:ext cx="425488" cy="252711"/>
          </a:xfrm>
          <a:custGeom>
            <a:avLst/>
            <a:gdLst/>
            <a:ahLst/>
            <a:cxnLst/>
            <a:rect l="l" t="t" r="r" b="b"/>
            <a:pathLst>
              <a:path w="3566" h="2118" extrusionOk="0">
                <a:moveTo>
                  <a:pt x="3349" y="1"/>
                </a:moveTo>
                <a:cubicBezTo>
                  <a:pt x="3241" y="1"/>
                  <a:pt x="3133" y="22"/>
                  <a:pt x="3036" y="44"/>
                </a:cubicBezTo>
                <a:cubicBezTo>
                  <a:pt x="2755" y="130"/>
                  <a:pt x="2485" y="271"/>
                  <a:pt x="2258" y="444"/>
                </a:cubicBezTo>
                <a:cubicBezTo>
                  <a:pt x="1556" y="919"/>
                  <a:pt x="865" y="1394"/>
                  <a:pt x="163" y="1869"/>
                </a:cubicBezTo>
                <a:cubicBezTo>
                  <a:pt x="131" y="1891"/>
                  <a:pt x="87" y="1923"/>
                  <a:pt x="55" y="1956"/>
                </a:cubicBezTo>
                <a:cubicBezTo>
                  <a:pt x="1" y="1999"/>
                  <a:pt x="1" y="2042"/>
                  <a:pt x="66" y="2064"/>
                </a:cubicBezTo>
                <a:cubicBezTo>
                  <a:pt x="120" y="2085"/>
                  <a:pt x="185" y="2107"/>
                  <a:pt x="249" y="2118"/>
                </a:cubicBezTo>
                <a:cubicBezTo>
                  <a:pt x="303" y="2118"/>
                  <a:pt x="357" y="2107"/>
                  <a:pt x="401" y="2085"/>
                </a:cubicBezTo>
                <a:cubicBezTo>
                  <a:pt x="519" y="2042"/>
                  <a:pt x="638" y="1999"/>
                  <a:pt x="746" y="1934"/>
                </a:cubicBezTo>
                <a:cubicBezTo>
                  <a:pt x="1405" y="1556"/>
                  <a:pt x="2053" y="1178"/>
                  <a:pt x="2701" y="789"/>
                </a:cubicBezTo>
                <a:cubicBezTo>
                  <a:pt x="2993" y="627"/>
                  <a:pt x="3252" y="422"/>
                  <a:pt x="3490" y="184"/>
                </a:cubicBezTo>
                <a:cubicBezTo>
                  <a:pt x="3565" y="87"/>
                  <a:pt x="3554" y="44"/>
                  <a:pt x="3436" y="12"/>
                </a:cubicBezTo>
                <a:cubicBezTo>
                  <a:pt x="3414" y="1"/>
                  <a:pt x="3382" y="1"/>
                  <a:pt x="33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877;p61"/>
          <p:cNvSpPr/>
          <p:nvPr/>
        </p:nvSpPr>
        <p:spPr>
          <a:xfrm rot="18033674" flipH="1">
            <a:off x="7370752" y="2382636"/>
            <a:ext cx="519510" cy="73618"/>
          </a:xfrm>
          <a:custGeom>
            <a:avLst/>
            <a:gdLst/>
            <a:ahLst/>
            <a:cxnLst/>
            <a:rect l="l" t="t" r="r" b="b"/>
            <a:pathLst>
              <a:path w="4354" h="617" extrusionOk="0">
                <a:moveTo>
                  <a:pt x="3986" y="1"/>
                </a:moveTo>
                <a:lnTo>
                  <a:pt x="3986" y="12"/>
                </a:lnTo>
                <a:cubicBezTo>
                  <a:pt x="3738" y="22"/>
                  <a:pt x="3500" y="22"/>
                  <a:pt x="3252" y="44"/>
                </a:cubicBezTo>
                <a:cubicBezTo>
                  <a:pt x="2863" y="66"/>
                  <a:pt x="2474" y="66"/>
                  <a:pt x="2085" y="109"/>
                </a:cubicBezTo>
                <a:cubicBezTo>
                  <a:pt x="1567" y="163"/>
                  <a:pt x="1048" y="238"/>
                  <a:pt x="530" y="303"/>
                </a:cubicBezTo>
                <a:cubicBezTo>
                  <a:pt x="390" y="325"/>
                  <a:pt x="238" y="357"/>
                  <a:pt x="109" y="390"/>
                </a:cubicBezTo>
                <a:cubicBezTo>
                  <a:pt x="66" y="400"/>
                  <a:pt x="1" y="422"/>
                  <a:pt x="12" y="487"/>
                </a:cubicBezTo>
                <a:cubicBezTo>
                  <a:pt x="22" y="519"/>
                  <a:pt x="66" y="552"/>
                  <a:pt x="109" y="573"/>
                </a:cubicBezTo>
                <a:cubicBezTo>
                  <a:pt x="181" y="602"/>
                  <a:pt x="253" y="616"/>
                  <a:pt x="328" y="616"/>
                </a:cubicBezTo>
                <a:cubicBezTo>
                  <a:pt x="366" y="616"/>
                  <a:pt x="404" y="613"/>
                  <a:pt x="444" y="606"/>
                </a:cubicBezTo>
                <a:cubicBezTo>
                  <a:pt x="973" y="573"/>
                  <a:pt x="1502" y="562"/>
                  <a:pt x="2031" y="541"/>
                </a:cubicBezTo>
                <a:cubicBezTo>
                  <a:pt x="2604" y="519"/>
                  <a:pt x="3176" y="454"/>
                  <a:pt x="3738" y="346"/>
                </a:cubicBezTo>
                <a:cubicBezTo>
                  <a:pt x="3932" y="314"/>
                  <a:pt x="4116" y="249"/>
                  <a:pt x="4289" y="152"/>
                </a:cubicBezTo>
                <a:cubicBezTo>
                  <a:pt x="4321" y="130"/>
                  <a:pt x="4343" y="98"/>
                  <a:pt x="4354" y="76"/>
                </a:cubicBezTo>
                <a:cubicBezTo>
                  <a:pt x="4321" y="55"/>
                  <a:pt x="4300" y="12"/>
                  <a:pt x="4267" y="12"/>
                </a:cubicBezTo>
                <a:cubicBezTo>
                  <a:pt x="4170" y="1"/>
                  <a:pt x="4084" y="1"/>
                  <a:pt x="398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876;p61"/>
          <p:cNvSpPr/>
          <p:nvPr/>
        </p:nvSpPr>
        <p:spPr>
          <a:xfrm flipH="1">
            <a:off x="6225828" y="2285937"/>
            <a:ext cx="425488" cy="252711"/>
          </a:xfrm>
          <a:custGeom>
            <a:avLst/>
            <a:gdLst/>
            <a:ahLst/>
            <a:cxnLst/>
            <a:rect l="l" t="t" r="r" b="b"/>
            <a:pathLst>
              <a:path w="3566" h="2118" extrusionOk="0">
                <a:moveTo>
                  <a:pt x="3349" y="1"/>
                </a:moveTo>
                <a:cubicBezTo>
                  <a:pt x="3241" y="1"/>
                  <a:pt x="3133" y="22"/>
                  <a:pt x="3036" y="44"/>
                </a:cubicBezTo>
                <a:cubicBezTo>
                  <a:pt x="2755" y="130"/>
                  <a:pt x="2485" y="271"/>
                  <a:pt x="2258" y="444"/>
                </a:cubicBezTo>
                <a:cubicBezTo>
                  <a:pt x="1556" y="919"/>
                  <a:pt x="865" y="1394"/>
                  <a:pt x="163" y="1869"/>
                </a:cubicBezTo>
                <a:cubicBezTo>
                  <a:pt x="131" y="1891"/>
                  <a:pt x="87" y="1923"/>
                  <a:pt x="55" y="1956"/>
                </a:cubicBezTo>
                <a:cubicBezTo>
                  <a:pt x="1" y="1999"/>
                  <a:pt x="1" y="2042"/>
                  <a:pt x="66" y="2064"/>
                </a:cubicBezTo>
                <a:cubicBezTo>
                  <a:pt x="120" y="2085"/>
                  <a:pt x="185" y="2107"/>
                  <a:pt x="249" y="2118"/>
                </a:cubicBezTo>
                <a:cubicBezTo>
                  <a:pt x="303" y="2118"/>
                  <a:pt x="357" y="2107"/>
                  <a:pt x="401" y="2085"/>
                </a:cubicBezTo>
                <a:cubicBezTo>
                  <a:pt x="519" y="2042"/>
                  <a:pt x="638" y="1999"/>
                  <a:pt x="746" y="1934"/>
                </a:cubicBezTo>
                <a:cubicBezTo>
                  <a:pt x="1405" y="1556"/>
                  <a:pt x="2053" y="1178"/>
                  <a:pt x="2701" y="789"/>
                </a:cubicBezTo>
                <a:cubicBezTo>
                  <a:pt x="2993" y="627"/>
                  <a:pt x="3252" y="422"/>
                  <a:pt x="3490" y="184"/>
                </a:cubicBezTo>
                <a:cubicBezTo>
                  <a:pt x="3565" y="87"/>
                  <a:pt x="3554" y="44"/>
                  <a:pt x="3436" y="12"/>
                </a:cubicBezTo>
                <a:cubicBezTo>
                  <a:pt x="3414" y="1"/>
                  <a:pt x="3382" y="1"/>
                  <a:pt x="33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254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Lettering Grid MK Plan by Slidesgo">
  <a:themeElements>
    <a:clrScheme name="Simple Light">
      <a:dk1>
        <a:srgbClr val="000000"/>
      </a:dk1>
      <a:lt1>
        <a:srgbClr val="FFFFFF"/>
      </a:lt1>
      <a:dk2>
        <a:srgbClr val="EFEFEF"/>
      </a:dk2>
      <a:lt2>
        <a:srgbClr val="FFD966"/>
      </a:lt2>
      <a:accent1>
        <a:srgbClr val="EA9999"/>
      </a:accent1>
      <a:accent2>
        <a:srgbClr val="E06666"/>
      </a:accent2>
      <a:accent3>
        <a:srgbClr val="EFEFEF"/>
      </a:accent3>
      <a:accent4>
        <a:srgbClr val="FFD966"/>
      </a:accent4>
      <a:accent5>
        <a:srgbClr val="EA9999"/>
      </a:accent5>
      <a:accent6>
        <a:srgbClr val="E0666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643</Words>
  <Application>Microsoft Office PowerPoint</Application>
  <PresentationFormat>On-screen Show (16:9)</PresentationFormat>
  <Paragraphs>85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Lettering Grid MK Plan by Slidesgo</vt:lpstr>
      <vt:lpstr>Psikologi bayi </vt:lpstr>
      <vt:lpstr>Pengertian masa bayi</vt:lpstr>
      <vt:lpstr>Aspek yang berkembang pada masa bayi</vt:lpstr>
      <vt:lpstr>01.</vt:lpstr>
      <vt:lpstr>01.</vt:lpstr>
      <vt:lpstr>PowerPoint Presentation</vt:lpstr>
      <vt:lpstr>PowerPoint Presentation</vt:lpstr>
      <vt:lpstr>Peran lingkungan dalam pertumbuhan bayi</vt:lpstr>
      <vt:lpstr>PowerPoint Presentation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bayi</dc:title>
  <dc:creator>LENOVO</dc:creator>
  <cp:lastModifiedBy>ismail - [2010]</cp:lastModifiedBy>
  <cp:revision>19</cp:revision>
  <dcterms:modified xsi:type="dcterms:W3CDTF">2022-03-17T09:49:05Z</dcterms:modified>
</cp:coreProperties>
</file>