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9" r:id="rId3"/>
    <p:sldMasterId id="2147483722" r:id="rId4"/>
  </p:sldMasterIdLst>
  <p:sldIdLst>
    <p:sldId id="256" r:id="rId5"/>
    <p:sldId id="258" r:id="rId6"/>
    <p:sldId id="261" r:id="rId7"/>
    <p:sldId id="262" r:id="rId8"/>
    <p:sldId id="264" r:id="rId9"/>
    <p:sldId id="265" r:id="rId10"/>
    <p:sldId id="263" r:id="rId11"/>
    <p:sldId id="267" r:id="rId12"/>
    <p:sldId id="266" r:id="rId13"/>
    <p:sldId id="257" r:id="rId14"/>
    <p:sldId id="25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2" d="100"/>
          <a:sy n="42" d="100"/>
        </p:scale>
        <p:origin x="6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096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bar Panorama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dul d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tipa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29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 Gam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0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8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5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8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5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5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6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15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0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bar Panorama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3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dul d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7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tipa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47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9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4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9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 Gam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09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8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75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730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5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49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94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0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16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80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7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5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4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9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69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13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9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11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3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81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18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4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1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86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5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bar Panorama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8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dul d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134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tipa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455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9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96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 dengan Kuti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26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ar atau Sal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07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401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17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2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1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EB6A19-783F-4469-B0C8-3D119D94F3D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0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BF7CA6C-2541-8A54-CBCA-E2A2A8AAD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PSIKOLOGI</a:t>
            </a:r>
            <a:r>
              <a:rPr lang="en-US" dirty="0"/>
              <a:t> PADA MASA </a:t>
            </a:r>
            <a:r>
              <a:rPr lang="en-US" dirty="0" err="1"/>
              <a:t>REPRODUKSI</a:t>
            </a:r>
            <a:endParaRPr lang="en-US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C48346BB-DDC7-1908-A016-F3E6492EB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0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D48A5FF-D0DC-3628-0571-3D7F1755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472543"/>
          </a:xfrm>
        </p:spPr>
        <p:txBody>
          <a:bodyPr>
            <a:normAutofit/>
          </a:bodyPr>
          <a:lstStyle/>
          <a:p>
            <a:r>
              <a:rPr lang="en-US" dirty="0" err="1"/>
              <a:t>PSIKOLOGI</a:t>
            </a:r>
            <a:r>
              <a:rPr lang="en-US" dirty="0"/>
              <a:t> PADA </a:t>
            </a:r>
            <a:r>
              <a:rPr lang="en-US" dirty="0" err="1"/>
              <a:t>KOMUNIKASI</a:t>
            </a:r>
            <a:r>
              <a:rPr lang="en-US" dirty="0"/>
              <a:t> IBU DAN </a:t>
            </a:r>
            <a:r>
              <a:rPr lang="en-US" dirty="0" err="1"/>
              <a:t>BAYi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1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B529022-4F59-A5F2-E550-2505BE7F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cpmk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3DC43D6-DEC8-C855-2911-B106EBDB15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masa </a:t>
            </a:r>
            <a:r>
              <a:rPr lang="en-US" dirty="0" err="1"/>
              <a:t>dewasa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masa </a:t>
            </a:r>
            <a:r>
              <a:rPr lang="en-US" dirty="0" err="1"/>
              <a:t>dewasa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ibu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mendemonstrasikan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dan </a:t>
            </a:r>
            <a:r>
              <a:rPr lang="en-US" dirty="0" err="1"/>
              <a:t>anak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2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2BBCD72-3554-D783-7FEF-6490A677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</a:t>
            </a:r>
            <a:r>
              <a:rPr lang="en-US" dirty="0" err="1"/>
              <a:t>DEWASA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93B1167-1510-17C8-DF61-7DCD96162C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Menurut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Hurlock (2002)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tahap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terakhir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dewasa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berada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di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antara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65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tahun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hingga75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tahun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.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Percobaan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pecarian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menandai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seseorang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berada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pada masa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tumbuh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dewasa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. Pada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titik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perkembagan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ini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banyak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individu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masih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mecari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jalur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karir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mereka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inginkan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sepertia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apa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ingin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mereka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miliki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gaya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hidup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seperti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apa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mereka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anut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(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misalnya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hidup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sendiri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tinggal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bersama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atau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menikah</a:t>
            </a:r>
            <a:r>
              <a:rPr lang="en-US" b="0" i="0" dirty="0">
                <a:solidFill>
                  <a:srgbClr val="444444"/>
                </a:solidFill>
                <a:effectLst/>
                <a:latin typeface="Poor Richard" panose="02080502050505020702" pitchFamily="18" charset="0"/>
              </a:rPr>
              <a:t>).</a:t>
            </a:r>
            <a:r>
              <a:rPr lang="en-US" dirty="0">
                <a:solidFill>
                  <a:srgbClr val="444444"/>
                </a:solidFill>
                <a:latin typeface="Poor Richard" panose="02080502050505020702" pitchFamily="18" charset="0"/>
              </a:rPr>
              <a:t> </a:t>
            </a:r>
            <a:endParaRPr lang="en-US" dirty="0"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5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6C7644C-3CF5-A535-0170-F84904EF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Sosial-Emosional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A894F3D-0E79-E8D2-DDB3-83B920D7B4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Perkembangan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sosial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masa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dewasa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awal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puncak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perkembangan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sosial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masa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dewasa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 Masa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dewasa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awal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terjadi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peralihan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padangan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egosentris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sikap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empati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 </a:t>
            </a:r>
          </a:p>
          <a:p>
            <a:pPr algn="just"/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Pada masa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dewasa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madya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ini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perhatian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terhadap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agama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lebih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besar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dibandingkan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masa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sebelumnya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kadang-kadang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minat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perhatiannya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terhadap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agama ini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dilandasi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kebutuhan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pribadi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sosial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>
              <a:solidFill>
                <a:srgbClr val="444444"/>
              </a:solidFill>
              <a:latin typeface="Roboto" panose="02000000000000000000" pitchFamily="2" charset="0"/>
            </a:endParaRPr>
          </a:p>
          <a:p>
            <a:pPr algn="just"/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Sejalan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bertambahnya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usia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terjadinya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gangguan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fungsional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keadaan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depresi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ketakutan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mengakibatkan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lanjut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usia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semakin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sulit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melakukan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penyelesaian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suatu</a:t>
            </a:r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masalah</a:t>
            </a:r>
            <a:endParaRPr lang="en-US" b="0" i="0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9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1F10DC4-9096-68C4-D8F6-7722B62A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 IBU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6CDB651-74EC-C1CB-0F95-A8E6DAFBA7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							-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				- Superhero </a:t>
            </a:r>
          </a:p>
          <a:p>
            <a:r>
              <a:rPr lang="en-US" dirty="0" err="1"/>
              <a:t>Pendidik</a:t>
            </a:r>
            <a:r>
              <a:rPr lang="en-US" dirty="0"/>
              <a:t> 									- Fashion Designer</a:t>
            </a:r>
          </a:p>
          <a:p>
            <a:r>
              <a:rPr lang="en-US" dirty="0" err="1"/>
              <a:t>Psikolog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				- </a:t>
            </a:r>
            <a:r>
              <a:rPr lang="en-US" dirty="0" err="1"/>
              <a:t>Sekretaris</a:t>
            </a:r>
            <a:endParaRPr lang="en-US" dirty="0"/>
          </a:p>
          <a:p>
            <a:r>
              <a:rPr lang="en-US" dirty="0" err="1"/>
              <a:t>Perawat</a:t>
            </a:r>
            <a:r>
              <a:rPr lang="en-US" dirty="0"/>
              <a:t>									- </a:t>
            </a:r>
            <a:r>
              <a:rPr lang="en-US" dirty="0" err="1"/>
              <a:t>Interiior</a:t>
            </a:r>
            <a:r>
              <a:rPr lang="en-US" dirty="0"/>
              <a:t> Design</a:t>
            </a:r>
          </a:p>
          <a:p>
            <a:r>
              <a:rPr lang="en-US" dirty="0"/>
              <a:t>Koki										- Ahli </a:t>
            </a:r>
            <a:r>
              <a:rPr lang="en-US" dirty="0" err="1"/>
              <a:t>Perbaikan</a:t>
            </a:r>
            <a:endParaRPr lang="en-US" dirty="0"/>
          </a:p>
          <a:p>
            <a:r>
              <a:rPr lang="en-US" dirty="0" err="1"/>
              <a:t>Pelindung</a:t>
            </a:r>
            <a:r>
              <a:rPr lang="en-US" dirty="0"/>
              <a:t>									-</a:t>
            </a:r>
            <a:r>
              <a:rPr lang="en-US" dirty="0" err="1"/>
              <a:t>Sahabat</a:t>
            </a:r>
            <a:endParaRPr lang="en-US" dirty="0"/>
          </a:p>
          <a:p>
            <a:r>
              <a:rPr lang="en-US" dirty="0" err="1"/>
              <a:t>Panutan</a:t>
            </a:r>
            <a:r>
              <a:rPr lang="en-US" dirty="0"/>
              <a:t>									- Event Organizer</a:t>
            </a:r>
          </a:p>
          <a:p>
            <a:r>
              <a:rPr lang="en-US" dirty="0" err="1"/>
              <a:t>Akuntan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							- </a:t>
            </a:r>
            <a:r>
              <a:rPr lang="en-US" dirty="0" err="1"/>
              <a:t>Panutan</a:t>
            </a:r>
            <a:endParaRPr lang="en-US" dirty="0"/>
          </a:p>
          <a:p>
            <a:r>
              <a:rPr lang="en-US" dirty="0"/>
              <a:t>Motivator									- </a:t>
            </a:r>
            <a:r>
              <a:rPr lang="en-US" dirty="0" err="1"/>
              <a:t>Penjaga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1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DD3C2A0-BB11-7452-B8ED-9AEFA5B6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MANAKAH</a:t>
            </a:r>
            <a:r>
              <a:rPr lang="en-US" dirty="0"/>
              <a:t> PERAN IBU KITA</a:t>
            </a:r>
          </a:p>
        </p:txBody>
      </p:sp>
    </p:spTree>
    <p:extLst>
      <p:ext uri="{BB962C8B-B14F-4D97-AF65-F5344CB8AC3E}">
        <p14:creationId xmlns:p14="http://schemas.microsoft.com/office/powerpoint/2010/main" val="110261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46FFB5A-0E17-7FBD-2A0C-690D8516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KAIA</a:t>
            </a:r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02A598BC-13B2-2834-B12B-9A640A7139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0386" y="1926254"/>
            <a:ext cx="5967108" cy="3005491"/>
          </a:xfr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id="{988413BD-F162-898C-63E8-C88A7634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90" y="1926254"/>
            <a:ext cx="3932715" cy="30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5D82AB7-3693-9F9C-4413-31DC0A7C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F604C06-3D0C-45EF-B429-5B1A7218D9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DF2E9543-F3E2-6B43-375F-E686CFC3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54" y="2418410"/>
            <a:ext cx="6440316" cy="36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1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BD3CA4F-F469-CEA7-A874-EAAC2C6A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 </a:t>
            </a:r>
            <a:r>
              <a:rPr lang="en-US" dirty="0" err="1"/>
              <a:t>KOMUNIKASI</a:t>
            </a:r>
            <a:r>
              <a:rPr lang="en-US" dirty="0"/>
              <a:t> IBU DAN ANAK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F5B736C-0030-0E00-9976-92587476B9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 Listen in the way you like to be listened</a:t>
            </a:r>
          </a:p>
          <a:p>
            <a:r>
              <a:rPr lang="en-US" dirty="0"/>
              <a:t>Assume nothing</a:t>
            </a:r>
          </a:p>
          <a:p>
            <a:r>
              <a:rPr lang="en-US" dirty="0"/>
              <a:t>Complete what they are saying</a:t>
            </a:r>
          </a:p>
          <a:p>
            <a:r>
              <a:rPr lang="en-US" dirty="0"/>
              <a:t>Eye contact</a:t>
            </a:r>
          </a:p>
          <a:p>
            <a:r>
              <a:rPr lang="en-US" dirty="0"/>
              <a:t>Know when to talk and when not to talk</a:t>
            </a:r>
          </a:p>
          <a:p>
            <a:r>
              <a:rPr lang="en-US" dirty="0"/>
              <a:t>See things from your children’s viewpoint</a:t>
            </a:r>
          </a:p>
          <a:p>
            <a:r>
              <a:rPr lang="en-US" dirty="0"/>
              <a:t>Drop the expectation</a:t>
            </a:r>
          </a:p>
        </p:txBody>
      </p:sp>
    </p:spTree>
    <p:extLst>
      <p:ext uri="{BB962C8B-B14F-4D97-AF65-F5344CB8AC3E}">
        <p14:creationId xmlns:p14="http://schemas.microsoft.com/office/powerpoint/2010/main" val="3256409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598BEFA-F72B-54C6-3B2B-5246FE40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CF54289-E969-3078-7D4A-0FF337D0E2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ANAK </a:t>
            </a:r>
            <a:r>
              <a:rPr lang="en-US" dirty="0" err="1"/>
              <a:t>MELALUI</a:t>
            </a:r>
            <a:r>
              <a:rPr lang="en-US" dirty="0"/>
              <a:t> ZOOM </a:t>
            </a:r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89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B529022-4F59-A5F2-E550-2505BE7F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cpmk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3DC43D6-DEC8-C855-2911-B106EBDB15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masa </a:t>
            </a:r>
            <a:r>
              <a:rPr lang="en-US" dirty="0" err="1"/>
              <a:t>remaja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DAN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remaja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pada masa </a:t>
            </a:r>
            <a:r>
              <a:rPr lang="en-US" dirty="0" err="1"/>
              <a:t>remaja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pada masa </a:t>
            </a:r>
            <a:r>
              <a:rPr lang="en-US" dirty="0" err="1"/>
              <a:t>remaja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9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8A5E3DD-10B0-472B-A25D-2CD52BF5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REMAJA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ADC1FEC-45EE-6476-1C87-8708A0ACAE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54480"/>
            <a:ext cx="10363826" cy="42367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 err="1"/>
              <a:t>Remaja</a:t>
            </a:r>
            <a:r>
              <a:rPr lang="en-US" sz="5100" dirty="0"/>
              <a:t> </a:t>
            </a:r>
            <a:r>
              <a:rPr lang="en-US" sz="5100" dirty="0" err="1"/>
              <a:t>adalah</a:t>
            </a:r>
            <a:r>
              <a:rPr lang="en-US" sz="5100" dirty="0"/>
              <a:t> masa </a:t>
            </a:r>
            <a:r>
              <a:rPr lang="en-US" sz="5100" dirty="0" err="1"/>
              <a:t>peralihan</a:t>
            </a:r>
            <a:r>
              <a:rPr lang="en-US" sz="5100" dirty="0"/>
              <a:t> </a:t>
            </a:r>
            <a:r>
              <a:rPr lang="en-US" sz="5100" dirty="0" err="1"/>
              <a:t>diri</a:t>
            </a:r>
            <a:r>
              <a:rPr lang="en-US" sz="5100" dirty="0"/>
              <a:t> </a:t>
            </a:r>
            <a:r>
              <a:rPr lang="en-US" sz="5100" dirty="0" err="1"/>
              <a:t>anak</a:t>
            </a:r>
            <a:r>
              <a:rPr lang="en-US" sz="5100" dirty="0"/>
              <a:t> </a:t>
            </a:r>
            <a:r>
              <a:rPr lang="en-US" sz="5100" dirty="0" err="1"/>
              <a:t>menuju</a:t>
            </a:r>
            <a:r>
              <a:rPr lang="en-US" sz="5100" dirty="0"/>
              <a:t> </a:t>
            </a:r>
            <a:r>
              <a:rPr lang="en-US" sz="5100" dirty="0" err="1"/>
              <a:t>dewasa</a:t>
            </a:r>
            <a:r>
              <a:rPr lang="en-US" sz="5100" dirty="0"/>
              <a:t>, pada masa ini </a:t>
            </a:r>
            <a:r>
              <a:rPr lang="en-US" sz="5100" dirty="0" err="1"/>
              <a:t>terjadi</a:t>
            </a:r>
            <a:r>
              <a:rPr lang="en-US" sz="5100" dirty="0"/>
              <a:t> </a:t>
            </a:r>
            <a:r>
              <a:rPr lang="en-US" sz="5100" dirty="0" err="1"/>
              <a:t>berbagai</a:t>
            </a:r>
            <a:r>
              <a:rPr lang="en-US" sz="5100" dirty="0"/>
              <a:t> </a:t>
            </a:r>
            <a:r>
              <a:rPr lang="en-US" sz="5100" dirty="0" err="1"/>
              <a:t>macam</a:t>
            </a:r>
            <a:r>
              <a:rPr lang="en-US" sz="5100" dirty="0"/>
              <a:t> </a:t>
            </a:r>
            <a:r>
              <a:rPr lang="en-US" sz="5100" dirty="0" err="1"/>
              <a:t>perubahan</a:t>
            </a:r>
            <a:r>
              <a:rPr lang="en-US" sz="5100" dirty="0"/>
              <a:t> yang </a:t>
            </a:r>
            <a:r>
              <a:rPr lang="en-US" sz="5100" dirty="0" err="1"/>
              <a:t>cukup</a:t>
            </a:r>
            <a:r>
              <a:rPr lang="en-US" sz="5100" dirty="0"/>
              <a:t> </a:t>
            </a:r>
            <a:r>
              <a:rPr lang="en-US" sz="5100" dirty="0" err="1"/>
              <a:t>bermakna</a:t>
            </a:r>
            <a:r>
              <a:rPr lang="en-US" sz="5100" dirty="0"/>
              <a:t> </a:t>
            </a:r>
            <a:r>
              <a:rPr lang="en-US" sz="5100" dirty="0" err="1"/>
              <a:t>baik</a:t>
            </a:r>
            <a:r>
              <a:rPr lang="en-US" sz="5100" dirty="0"/>
              <a:t> </a:t>
            </a:r>
            <a:r>
              <a:rPr lang="en-US" sz="5100" dirty="0" err="1"/>
              <a:t>secara</a:t>
            </a:r>
            <a:r>
              <a:rPr lang="en-US" sz="5100" dirty="0"/>
              <a:t> </a:t>
            </a:r>
            <a:r>
              <a:rPr lang="en-US" sz="5100" dirty="0" err="1"/>
              <a:t>fisik</a:t>
            </a:r>
            <a:r>
              <a:rPr lang="en-US" sz="5100" dirty="0"/>
              <a:t>, </a:t>
            </a:r>
            <a:r>
              <a:rPr lang="en-US" sz="5100" dirty="0" err="1"/>
              <a:t>biologis</a:t>
            </a:r>
            <a:r>
              <a:rPr lang="en-US" sz="5100" dirty="0"/>
              <a:t>, mental dan </a:t>
            </a:r>
            <a:r>
              <a:rPr lang="en-US" sz="5100" dirty="0" err="1"/>
              <a:t>emosional</a:t>
            </a:r>
            <a:r>
              <a:rPr lang="en-US" sz="5100" dirty="0"/>
              <a:t> </a:t>
            </a:r>
            <a:r>
              <a:rPr lang="en-US" sz="5100" dirty="0" err="1"/>
              <a:t>serta</a:t>
            </a:r>
            <a:r>
              <a:rPr lang="en-US" sz="5100" dirty="0"/>
              <a:t> </a:t>
            </a:r>
            <a:r>
              <a:rPr lang="en-US" sz="5100" dirty="0" err="1"/>
              <a:t>psikososial</a:t>
            </a:r>
            <a:r>
              <a:rPr lang="en-US" sz="5100" dirty="0"/>
              <a:t>. </a:t>
            </a:r>
            <a:r>
              <a:rPr lang="en-US" sz="5100" dirty="0" err="1"/>
              <a:t>Kesemuanya</a:t>
            </a:r>
            <a:r>
              <a:rPr lang="en-US" sz="5100" dirty="0"/>
              <a:t> ini </a:t>
            </a:r>
            <a:r>
              <a:rPr lang="en-US" sz="5100" dirty="0" err="1"/>
              <a:t>dapat</a:t>
            </a:r>
            <a:r>
              <a:rPr lang="en-US" sz="5100" dirty="0"/>
              <a:t> </a:t>
            </a:r>
            <a:r>
              <a:rPr lang="en-US" sz="5100" dirty="0" err="1"/>
              <a:t>mempengaruhi</a:t>
            </a:r>
            <a:r>
              <a:rPr lang="en-US" sz="5100" dirty="0"/>
              <a:t> </a:t>
            </a:r>
            <a:r>
              <a:rPr lang="en-US" sz="5100" dirty="0" err="1"/>
              <a:t>kehidupan</a:t>
            </a:r>
            <a:r>
              <a:rPr lang="en-US" sz="5100" dirty="0"/>
              <a:t> </a:t>
            </a:r>
            <a:r>
              <a:rPr lang="en-US" sz="5100" dirty="0" err="1"/>
              <a:t>pribadi</a:t>
            </a:r>
            <a:r>
              <a:rPr lang="en-US" sz="5100" dirty="0"/>
              <a:t>, </a:t>
            </a:r>
            <a:r>
              <a:rPr lang="en-US" sz="5100" dirty="0" err="1"/>
              <a:t>lingkungan</a:t>
            </a:r>
            <a:r>
              <a:rPr lang="en-US" sz="5100" dirty="0"/>
              <a:t> </a:t>
            </a:r>
            <a:r>
              <a:rPr lang="en-US" sz="5100" dirty="0" err="1"/>
              <a:t>keluarga</a:t>
            </a:r>
            <a:r>
              <a:rPr lang="en-US" sz="5100" dirty="0"/>
              <a:t> </a:t>
            </a:r>
            <a:r>
              <a:rPr lang="en-US" sz="5100" dirty="0" err="1"/>
              <a:t>maupun</a:t>
            </a:r>
            <a:r>
              <a:rPr lang="en-US" sz="5100" dirty="0"/>
              <a:t> </a:t>
            </a:r>
            <a:r>
              <a:rPr lang="en-US" sz="5100" dirty="0" err="1"/>
              <a:t>masyarakat</a:t>
            </a:r>
            <a:r>
              <a:rPr lang="en-US" sz="5100" dirty="0"/>
              <a:t>.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1300" dirty="0"/>
              <a:t>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5" name="Bagan Alur: Tunda 4">
            <a:extLst>
              <a:ext uri="{FF2B5EF4-FFF2-40B4-BE49-F238E27FC236}">
                <a16:creationId xmlns:a16="http://schemas.microsoft.com/office/drawing/2014/main" id="{1BBC2DC0-C3B1-7C1D-D8F8-4B48724C3F43}"/>
              </a:ext>
            </a:extLst>
          </p:cNvPr>
          <p:cNvSpPr/>
          <p:nvPr/>
        </p:nvSpPr>
        <p:spPr>
          <a:xfrm>
            <a:off x="2129477" y="3581719"/>
            <a:ext cx="7932420" cy="2491740"/>
          </a:xfrm>
          <a:prstGeom prst="flowChartDelay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Ketidak</a:t>
            </a:r>
            <a:r>
              <a:rPr lang="en-US" sz="2400" dirty="0"/>
              <a:t> </a:t>
            </a:r>
            <a:r>
              <a:rPr lang="en-US" sz="2400" dirty="0" err="1"/>
              <a:t>siapan</a:t>
            </a:r>
            <a:r>
              <a:rPr lang="en-US" sz="2400" dirty="0"/>
              <a:t> </a:t>
            </a:r>
            <a:r>
              <a:rPr lang="en-US" sz="2400" dirty="0" err="1"/>
              <a:t>remaja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menyimpang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: </a:t>
            </a:r>
            <a:r>
              <a:rPr lang="en-US" sz="2400" dirty="0" err="1"/>
              <a:t>kenakalan</a:t>
            </a:r>
            <a:r>
              <a:rPr lang="en-US" sz="2400" dirty="0"/>
              <a:t> </a:t>
            </a:r>
            <a:r>
              <a:rPr lang="en-US" sz="2400" dirty="0" err="1"/>
              <a:t>remaja</a:t>
            </a:r>
            <a:r>
              <a:rPr lang="en-US" sz="2400" dirty="0"/>
              <a:t>, </a:t>
            </a:r>
            <a:r>
              <a:rPr lang="en-US" sz="2400" dirty="0" err="1"/>
              <a:t>penyalahgunaan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</a:t>
            </a:r>
            <a:r>
              <a:rPr lang="en-US" sz="2400" dirty="0" err="1"/>
              <a:t>terlarang</a:t>
            </a:r>
            <a:r>
              <a:rPr lang="en-US" sz="2400" dirty="0"/>
              <a:t>, </a:t>
            </a:r>
            <a:r>
              <a:rPr lang="en-US" sz="2400" dirty="0" err="1"/>
              <a:t>penyaki</a:t>
            </a:r>
            <a:r>
              <a:rPr lang="en-US" sz="2400" dirty="0"/>
              <a:t> </a:t>
            </a:r>
            <a:r>
              <a:rPr lang="en-US" sz="2400" dirty="0" err="1"/>
              <a:t>menular</a:t>
            </a:r>
            <a:r>
              <a:rPr lang="en-US" sz="2400" dirty="0"/>
              <a:t> </a:t>
            </a:r>
            <a:r>
              <a:rPr lang="en-US" sz="2400" dirty="0" err="1"/>
              <a:t>seksual</a:t>
            </a:r>
            <a:r>
              <a:rPr lang="en-US" sz="2400" dirty="0"/>
              <a:t> (PMS) dan HIV / AIDS, </a:t>
            </a:r>
            <a:r>
              <a:rPr lang="en-US" sz="2400" dirty="0" err="1"/>
              <a:t>kehamialn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diinginkan</a:t>
            </a:r>
            <a:r>
              <a:rPr lang="en-US" sz="2400" dirty="0"/>
              <a:t>, </a:t>
            </a:r>
            <a:r>
              <a:rPr lang="en-US" sz="2400" dirty="0" err="1"/>
              <a:t>Aborsi</a:t>
            </a:r>
            <a:r>
              <a:rPr lang="en-US" sz="2400" dirty="0"/>
              <a:t> dan </a:t>
            </a:r>
            <a:r>
              <a:rPr lang="en-US" sz="2400" dirty="0" err="1"/>
              <a:t>sebagainya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9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8FA3912-2611-6994-5BDA-933B5EF6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Ciri-Ciri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Remaja</a:t>
            </a:r>
            <a:br>
              <a:rPr lang="en-US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303ABE5-1495-7D6D-A823-508EE7F35D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877888"/>
            <a:ext cx="10363826" cy="4285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Terdapat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beberapa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perubahan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atau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ciri-ciri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terjadi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selama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masa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remaja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yaitu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Peningkatan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emosional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terjadi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cepat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Perubahan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cepat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secara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fisik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yang juga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disertai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kematangan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seksual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Perubahan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menarik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bagi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dirinya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hubungan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dengan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orang lain.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Perubahan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nilai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dimana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apa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mereka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anggap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penting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pada masa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kanak-kanak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menjadi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kurang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penting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karena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sudah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mendekati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dewasa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Kebanyakan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remaja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bersikap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ambivalen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dalam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menghadapi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perubahan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terjadi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46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C6F9397-9B7D-6769-4D47-EBE2E2AB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FASE</a:t>
            </a:r>
            <a:r>
              <a:rPr lang="en-US" dirty="0"/>
              <a:t> PP </a:t>
            </a:r>
            <a:r>
              <a:rPr lang="en-US" dirty="0" err="1"/>
              <a:t>REMAJA</a:t>
            </a:r>
            <a:endParaRPr lang="en-US" dirty="0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59B124E9-0AA5-0E73-AB73-1241925E7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1874520"/>
            <a:ext cx="4754880" cy="44348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Masa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pra-pubertas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(12-13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tahun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Peningkatan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hormone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seksualitas</a:t>
            </a:r>
            <a:endParaRPr lang="en-US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Cenderung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suka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mengkritik</a:t>
            </a:r>
            <a:endParaRPr lang="en-US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Peniru</a:t>
            </a:r>
            <a:endParaRPr lang="en-US" sz="32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berani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berbicara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depan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umum</a:t>
            </a:r>
            <a:r>
              <a:rPr lang="en-US" sz="32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/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AC1ADC72-E359-3F0A-494B-84F8C493E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1874520"/>
            <a:ext cx="4754880" cy="334157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hnschrift Light Condensed" panose="020B0502040204020203" pitchFamily="34" charset="0"/>
              </a:rPr>
              <a:t>Masa </a:t>
            </a:r>
            <a:r>
              <a:rPr lang="en-US" sz="3200" dirty="0" err="1">
                <a:latin typeface="Bahnschrift Light Condensed" panose="020B0502040204020203" pitchFamily="34" charset="0"/>
              </a:rPr>
              <a:t>pubertas</a:t>
            </a:r>
            <a:r>
              <a:rPr lang="en-US" sz="3200" dirty="0">
                <a:latin typeface="Bahnschrift Light Condensed" panose="020B0502040204020203" pitchFamily="34" charset="0"/>
              </a:rPr>
              <a:t> (14-16 </a:t>
            </a:r>
            <a:r>
              <a:rPr lang="en-US" sz="3200" dirty="0" err="1">
                <a:latin typeface="Bahnschrift Light Condensed" panose="020B0502040204020203" pitchFamily="34" charset="0"/>
              </a:rPr>
              <a:t>tahun</a:t>
            </a:r>
            <a:r>
              <a:rPr lang="en-US" sz="3200" dirty="0">
                <a:latin typeface="Bahnschrift Light Condensed" panose="020B0502040204020203" pitchFamily="34" charset="0"/>
              </a:rPr>
              <a:t> )</a:t>
            </a:r>
          </a:p>
          <a:p>
            <a:r>
              <a:rPr lang="en-US" sz="3200" dirty="0">
                <a:latin typeface="Bahnschrift Light Condensed" panose="020B0502040204020203" pitchFamily="34" charset="0"/>
              </a:rPr>
              <a:t>- </a:t>
            </a:r>
            <a:r>
              <a:rPr lang="en-US" sz="3200" dirty="0" err="1">
                <a:latin typeface="Bahnschrift Light Condensed" panose="020B0502040204020203" pitchFamily="34" charset="0"/>
              </a:rPr>
              <a:t>Menstruasi</a:t>
            </a:r>
            <a:r>
              <a:rPr lang="en-US" sz="3200" dirty="0">
                <a:latin typeface="Bahnschrift Light Condensed" panose="020B0502040204020203" pitchFamily="34" charset="0"/>
              </a:rPr>
              <a:t> (</a:t>
            </a:r>
            <a:r>
              <a:rPr lang="en-US" sz="3200" dirty="0" err="1">
                <a:latin typeface="Bahnschrift Light Condensed" panose="020B0502040204020203" pitchFamily="34" charset="0"/>
              </a:rPr>
              <a:t>dipengaruhi</a:t>
            </a:r>
            <a:r>
              <a:rPr lang="en-US" sz="3200" dirty="0">
                <a:latin typeface="Bahnschrift Light Condensed" panose="020B0502040204020203" pitchFamily="34" charset="0"/>
              </a:rPr>
              <a:t> </a:t>
            </a:r>
            <a:r>
              <a:rPr lang="en-US" sz="2400" dirty="0"/>
              <a:t>Hypothalamic-Pituitary-Gonadal Axis)</a:t>
            </a:r>
            <a:endParaRPr lang="en-US" sz="3200" dirty="0">
              <a:latin typeface="Bahnschrift Light Condensed" panose="020B0502040204020203" pitchFamily="34" charset="0"/>
            </a:endParaRPr>
          </a:p>
          <a:p>
            <a:r>
              <a:rPr lang="en-US" sz="3200" dirty="0">
                <a:latin typeface="Bahnschrift Light Condensed" panose="020B0502040204020203" pitchFamily="34" charset="0"/>
              </a:rPr>
              <a:t>- </a:t>
            </a:r>
            <a:r>
              <a:rPr lang="en-US" sz="3200" dirty="0" err="1">
                <a:latin typeface="Bahnschrift Light Condensed" panose="020B0502040204020203" pitchFamily="34" charset="0"/>
              </a:rPr>
              <a:t>Mimpi</a:t>
            </a:r>
            <a:r>
              <a:rPr lang="en-US" sz="3200" dirty="0">
                <a:latin typeface="Bahnschrift Light Condensed" panose="020B0502040204020203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</a:rPr>
              <a:t>basah</a:t>
            </a:r>
            <a:endParaRPr lang="en-US" sz="3200" dirty="0">
              <a:latin typeface="Bahnschrift Light Condensed" panose="020B0502040204020203" pitchFamily="34" charset="0"/>
            </a:endParaRPr>
          </a:p>
          <a:p>
            <a:r>
              <a:rPr lang="en-US" sz="3200" dirty="0">
                <a:latin typeface="Bahnschrift Light Condensed" panose="020B0502040204020203" pitchFamily="34" charset="0"/>
              </a:rPr>
              <a:t>- </a:t>
            </a:r>
            <a:r>
              <a:rPr lang="en-US" sz="3200" dirty="0" err="1">
                <a:latin typeface="Bahnschrift Light Condensed" panose="020B0502040204020203" pitchFamily="34" charset="0"/>
              </a:rPr>
              <a:t>Perasaan</a:t>
            </a:r>
            <a:r>
              <a:rPr lang="en-US" sz="3200" dirty="0">
                <a:latin typeface="Bahnschrift Light Condensed" panose="020B0502040204020203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</a:rPr>
              <a:t>sosial</a:t>
            </a:r>
            <a:r>
              <a:rPr lang="en-US" sz="3200" dirty="0">
                <a:latin typeface="Bahnschrift Light Condensed" panose="020B0502040204020203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</a:rPr>
              <a:t>lebih</a:t>
            </a:r>
            <a:r>
              <a:rPr lang="en-US" sz="3200" dirty="0">
                <a:latin typeface="Bahnschrift Light Condensed" panose="020B0502040204020203" pitchFamily="34" charset="0"/>
              </a:rPr>
              <a:t> </a:t>
            </a:r>
            <a:r>
              <a:rPr lang="en-US" sz="3200" dirty="0" err="1">
                <a:latin typeface="Bahnschrift Light Condensed" panose="020B0502040204020203" pitchFamily="34" charset="0"/>
              </a:rPr>
              <a:t>kuar</a:t>
            </a:r>
            <a:endParaRPr lang="en-US" sz="3200" dirty="0">
              <a:latin typeface="Bahnschrift Light Condensed" panose="020B0502040204020203" pitchFamily="34" charset="0"/>
            </a:endParaRPr>
          </a:p>
          <a:p>
            <a:endParaRPr lang="en-US" sz="3200" dirty="0">
              <a:latin typeface="Bahnschrift Light Condensed" panose="020B0502040204020203" pitchFamily="34" charset="0"/>
            </a:endParaRPr>
          </a:p>
          <a:p>
            <a:endParaRPr lang="en-US" sz="3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915BA52-E315-70DB-1144-3798F82C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636" y="1209367"/>
            <a:ext cx="475488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Masa </a:t>
            </a:r>
            <a:r>
              <a:rPr lang="en-US" sz="3200" dirty="0" err="1"/>
              <a:t>akhir</a:t>
            </a:r>
            <a:r>
              <a:rPr lang="en-US" sz="3200" dirty="0"/>
              <a:t> </a:t>
            </a:r>
            <a:r>
              <a:rPr lang="en-US" sz="3200" dirty="0" err="1"/>
              <a:t>pubertas</a:t>
            </a:r>
            <a:r>
              <a:rPr lang="en-US" sz="3200" dirty="0"/>
              <a:t> (17-18 </a:t>
            </a:r>
            <a:r>
              <a:rPr lang="en-US" sz="3200" dirty="0" err="1"/>
              <a:t>tahun</a:t>
            </a:r>
            <a:r>
              <a:rPr lang="en-US" sz="3200" dirty="0"/>
              <a:t> )	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Pencitraan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Kematangan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r>
              <a:rPr lang="en-US" sz="3200" dirty="0"/>
              <a:t> dan </a:t>
            </a:r>
            <a:r>
              <a:rPr lang="en-US" sz="3200" dirty="0" err="1"/>
              <a:t>seksual</a:t>
            </a:r>
            <a:r>
              <a:rPr lang="en-US" sz="3200" dirty="0"/>
              <a:t> </a:t>
            </a:r>
            <a:r>
              <a:rPr lang="en-US" sz="3200" dirty="0" err="1"/>
              <a:t>terpenuhi</a:t>
            </a:r>
            <a:endParaRPr lang="en-US" sz="3200" dirty="0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514A1016-16A9-5606-3828-59E891E9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1836" y="1209367"/>
            <a:ext cx="4754880" cy="4023360"/>
          </a:xfrm>
        </p:spPr>
        <p:txBody>
          <a:bodyPr>
            <a:normAutofit/>
          </a:bodyPr>
          <a:lstStyle/>
          <a:p>
            <a:r>
              <a:rPr lang="en-US" sz="3600" dirty="0"/>
              <a:t>19-21 </a:t>
            </a:r>
            <a:r>
              <a:rPr lang="en-US" sz="3600" dirty="0" err="1"/>
              <a:t>tahun</a:t>
            </a:r>
            <a:r>
              <a:rPr lang="en-US" sz="3600" dirty="0"/>
              <a:t> 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Tahu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yang </a:t>
            </a:r>
            <a:r>
              <a:rPr lang="en-US" sz="3600" dirty="0" err="1"/>
              <a:t>abstrak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Sikap</a:t>
            </a:r>
            <a:r>
              <a:rPr lang="en-US" sz="3600" dirty="0"/>
              <a:t> </a:t>
            </a:r>
            <a:r>
              <a:rPr lang="en-US" sz="3600" dirty="0" err="1"/>
              <a:t>mulai</a:t>
            </a:r>
            <a:r>
              <a:rPr lang="en-US" sz="3600" dirty="0"/>
              <a:t> </a:t>
            </a:r>
            <a:r>
              <a:rPr lang="en-US" sz="3600" dirty="0" err="1"/>
              <a:t>jelas</a:t>
            </a:r>
            <a:r>
              <a:rPr lang="en-US" sz="3600" dirty="0"/>
              <a:t> 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Kematangan</a:t>
            </a:r>
            <a:r>
              <a:rPr lang="en-US" sz="3600" dirty="0"/>
              <a:t> hormone </a:t>
            </a:r>
          </a:p>
        </p:txBody>
      </p:sp>
    </p:spTree>
    <p:extLst>
      <p:ext uri="{BB962C8B-B14F-4D97-AF65-F5344CB8AC3E}">
        <p14:creationId xmlns:p14="http://schemas.microsoft.com/office/powerpoint/2010/main" val="63625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BB6D1BE-1D19-4852-CDD5-3CAED9EA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PERMASALAHAN</a:t>
            </a:r>
            <a:r>
              <a:rPr lang="en-US" dirty="0"/>
              <a:t> PADA </a:t>
            </a:r>
            <a:r>
              <a:rPr lang="en-US" dirty="0" err="1"/>
              <a:t>REMAJA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86B510D-A303-7A48-EE9B-2240F876CF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Kebutuhan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figure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teladan</a:t>
            </a:r>
            <a:endParaRPr lang="en-US" sz="36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Sikap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apatis</a:t>
            </a:r>
            <a:endParaRPr lang="en-US" sz="36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Kecemasan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kurangnya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harga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diri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berdaya</a:t>
            </a:r>
            <a:endParaRPr lang="en-US" sz="36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Ketidakmampuan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melibatkan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diri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seperti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Bahnschrift Light Condensed" panose="020B0502040204020203" pitchFamily="34" charset="0"/>
                <a:cs typeface="Arial" panose="020B0604020202020204" pitchFamily="34" charset="0"/>
              </a:rPr>
              <a:t>persahabatan</a:t>
            </a:r>
            <a:r>
              <a:rPr lang="en-US" sz="36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8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6C21748-878C-9058-4FE8-97162F5D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ekstrem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C62BCAE-FA42-17CC-5664-619EAACFFD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HIV/ AIDS, </a:t>
            </a:r>
            <a:r>
              <a:rPr lang="en-US" sz="4000" dirty="0" err="1"/>
              <a:t>ABORSI</a:t>
            </a:r>
            <a:r>
              <a:rPr lang="en-US" sz="4000" dirty="0"/>
              <a:t>, SEKS PRA NIKAH, </a:t>
            </a:r>
            <a:r>
              <a:rPr lang="en-US" sz="4000" dirty="0" err="1"/>
              <a:t>PENYAKIT</a:t>
            </a:r>
            <a:r>
              <a:rPr lang="en-US" sz="4000" dirty="0"/>
              <a:t> </a:t>
            </a:r>
            <a:r>
              <a:rPr lang="en-US" sz="4000" dirty="0" err="1"/>
              <a:t>KULIT</a:t>
            </a:r>
            <a:r>
              <a:rPr lang="en-US" sz="4000" dirty="0"/>
              <a:t> DAN </a:t>
            </a:r>
            <a:r>
              <a:rPr lang="en-US" sz="4000" dirty="0" err="1"/>
              <a:t>KELAMIN</a:t>
            </a:r>
            <a:r>
              <a:rPr lang="en-US" sz="4000" dirty="0"/>
              <a:t>, </a:t>
            </a:r>
            <a:r>
              <a:rPr lang="en-US" sz="4000" dirty="0" err="1"/>
              <a:t>HAMIL</a:t>
            </a:r>
            <a:r>
              <a:rPr lang="en-US" sz="4000" dirty="0"/>
              <a:t> DI </a:t>
            </a:r>
            <a:r>
              <a:rPr lang="en-US" sz="4000" dirty="0" err="1"/>
              <a:t>LUAR</a:t>
            </a:r>
            <a:r>
              <a:rPr lang="en-US" sz="4000" dirty="0"/>
              <a:t> NIKAH  DAN </a:t>
            </a:r>
            <a:r>
              <a:rPr lang="en-US" sz="4000" dirty="0" err="1"/>
              <a:t>MASALAH</a:t>
            </a:r>
            <a:r>
              <a:rPr lang="en-US" sz="4000" dirty="0"/>
              <a:t> </a:t>
            </a:r>
            <a:r>
              <a:rPr lang="en-US" sz="4000" dirty="0" err="1"/>
              <a:t>LAINNYA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47A312A-A3E1-3E9F-9117-214827E5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D183222-0BB7-2E37-B4B2-8222DE9126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/>
              <a:t>- </a:t>
            </a:r>
            <a:r>
              <a:rPr lang="en-US" sz="7600" dirty="0" err="1"/>
              <a:t>Membangun</a:t>
            </a:r>
            <a:r>
              <a:rPr lang="en-US" sz="7600" dirty="0"/>
              <a:t> </a:t>
            </a:r>
            <a:r>
              <a:rPr lang="en-US" sz="7600" dirty="0" err="1"/>
              <a:t>hubungan</a:t>
            </a:r>
            <a:r>
              <a:rPr lang="en-US" sz="7600" dirty="0"/>
              <a:t> </a:t>
            </a:r>
            <a:r>
              <a:rPr lang="en-US" sz="7600" dirty="0" err="1"/>
              <a:t>harmonis</a:t>
            </a:r>
            <a:r>
              <a:rPr lang="en-US" sz="7600" dirty="0"/>
              <a:t> </a:t>
            </a:r>
            <a:r>
              <a:rPr lang="en-US" sz="7600" dirty="0" err="1"/>
              <a:t>dengan</a:t>
            </a:r>
            <a:r>
              <a:rPr lang="en-US" sz="7600" dirty="0"/>
              <a:t> </a:t>
            </a:r>
            <a:r>
              <a:rPr lang="en-US" sz="7600" dirty="0" err="1"/>
              <a:t>keluarga</a:t>
            </a:r>
            <a:endParaRPr lang="en-US" sz="7600" dirty="0"/>
          </a:p>
          <a:p>
            <a:r>
              <a:rPr lang="en-US" sz="7600" dirty="0"/>
              <a:t>- </a:t>
            </a:r>
            <a:r>
              <a:rPr lang="en-US" sz="7600" dirty="0" err="1"/>
              <a:t>Memulihkan</a:t>
            </a:r>
            <a:r>
              <a:rPr lang="en-US" sz="7600" dirty="0"/>
              <a:t> hormone</a:t>
            </a:r>
          </a:p>
          <a:p>
            <a:r>
              <a:rPr lang="en-US" sz="7600" dirty="0"/>
              <a:t>- </a:t>
            </a:r>
            <a:r>
              <a:rPr lang="en-US" sz="7600" dirty="0" err="1"/>
              <a:t>Melakukan</a:t>
            </a:r>
            <a:r>
              <a:rPr lang="en-US" sz="7600" dirty="0"/>
              <a:t> </a:t>
            </a:r>
            <a:r>
              <a:rPr lang="en-US" sz="7600" dirty="0" err="1"/>
              <a:t>kegiatan-kegiatan</a:t>
            </a:r>
            <a:r>
              <a:rPr lang="en-US" sz="7600" dirty="0"/>
              <a:t> </a:t>
            </a:r>
            <a:r>
              <a:rPr lang="en-US" sz="7600" dirty="0" err="1"/>
              <a:t>positif</a:t>
            </a:r>
            <a:r>
              <a:rPr lang="en-US" sz="7600" dirty="0"/>
              <a:t> </a:t>
            </a:r>
            <a:r>
              <a:rPr lang="en-US" sz="7600" dirty="0" err="1"/>
              <a:t>untuk</a:t>
            </a:r>
            <a:r>
              <a:rPr lang="en-US" sz="7600" dirty="0"/>
              <a:t> </a:t>
            </a:r>
            <a:r>
              <a:rPr lang="en-US" sz="7600" dirty="0" err="1"/>
              <a:t>menghalau</a:t>
            </a:r>
            <a:r>
              <a:rPr lang="en-US" sz="7600" dirty="0"/>
              <a:t> </a:t>
            </a:r>
            <a:r>
              <a:rPr lang="en-US" sz="7600" dirty="0" err="1"/>
              <a:t>hawa</a:t>
            </a:r>
            <a:r>
              <a:rPr lang="en-US" sz="7600" dirty="0"/>
              <a:t> </a:t>
            </a:r>
            <a:r>
              <a:rPr lang="en-US" sz="7600" dirty="0" err="1"/>
              <a:t>nafsu</a:t>
            </a:r>
            <a:endParaRPr lang="en-US" sz="7600" dirty="0"/>
          </a:p>
          <a:p>
            <a:r>
              <a:rPr lang="en-US" sz="7600" dirty="0"/>
              <a:t> </a:t>
            </a:r>
          </a:p>
          <a:p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018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Kejadian Utama">
  <a:themeElements>
    <a:clrScheme name="Kejadian Uta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Kejadian Uta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ejadian Uta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tes air">
  <a:themeElements>
    <a:clrScheme name="Tetes air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etes ai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tes air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TM04033927[[fn=Kejadian Utama]]</Template>
  <TotalTime>142</TotalTime>
  <Words>718</Words>
  <Application>Microsoft Office PowerPoint</Application>
  <PresentationFormat>Layar Lebar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10</vt:i4>
      </vt:variant>
      <vt:variant>
        <vt:lpstr>Tema</vt:lpstr>
      </vt:variant>
      <vt:variant>
        <vt:i4>4</vt:i4>
      </vt:variant>
      <vt:variant>
        <vt:lpstr>Judul Slide</vt:lpstr>
      </vt:variant>
      <vt:variant>
        <vt:i4>19</vt:i4>
      </vt:variant>
    </vt:vector>
  </HeadingPairs>
  <TitlesOfParts>
    <vt:vector size="33" baseType="lpstr">
      <vt:lpstr>Arial</vt:lpstr>
      <vt:lpstr>Bahnschrift Light Condensed</vt:lpstr>
      <vt:lpstr>Garamond</vt:lpstr>
      <vt:lpstr>Helvetica</vt:lpstr>
      <vt:lpstr>Impact</vt:lpstr>
      <vt:lpstr>Poor Richard</vt:lpstr>
      <vt:lpstr>Roboto</vt:lpstr>
      <vt:lpstr>Tw Cen MT</vt:lpstr>
      <vt:lpstr>Tw Cen MT Condensed</vt:lpstr>
      <vt:lpstr>Wingdings 3</vt:lpstr>
      <vt:lpstr>Kejadian Utama</vt:lpstr>
      <vt:lpstr>Tetes air</vt:lpstr>
      <vt:lpstr>Integral</vt:lpstr>
      <vt:lpstr>Organik</vt:lpstr>
      <vt:lpstr>PSIKOLOGI PADA MASA REPRODUKSI</vt:lpstr>
      <vt:lpstr>cpmk</vt:lpstr>
      <vt:lpstr>APA ITU REMAJA</vt:lpstr>
      <vt:lpstr>Ciri-Ciri Remaja </vt:lpstr>
      <vt:lpstr>FASE PP REMAJA</vt:lpstr>
      <vt:lpstr>Presentasi PowerPoint</vt:lpstr>
      <vt:lpstr>PERMASALAHAN PADA REMAJA</vt:lpstr>
      <vt:lpstr>MASALAH ekstrem</vt:lpstr>
      <vt:lpstr>Strategi pemulihan psikologi remaja </vt:lpstr>
      <vt:lpstr>PSIKOLOGI PADA KOMUNIKASI IBU DAN BAYi</vt:lpstr>
      <vt:lpstr>cpmk</vt:lpstr>
      <vt:lpstr>APA DEWASA</vt:lpstr>
      <vt:lpstr>Perkembangan Sosial-Emosional</vt:lpstr>
      <vt:lpstr>PERAN IBU</vt:lpstr>
      <vt:lpstr>MANAKAH PERAN IBU KITA</vt:lpstr>
      <vt:lpstr>KAIA</vt:lpstr>
      <vt:lpstr>Presentasi PowerPoint</vt:lpstr>
      <vt:lpstr>STRATEGI KOMUNIKASI IBU DAN ANAK 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PSIKOLOGI PADA MASA REPRODUKSI</dc:title>
  <dc:creator>Husnul Khotimah Rustam</dc:creator>
  <cp:lastModifiedBy>Husnul Khotimah Rustam</cp:lastModifiedBy>
  <cp:revision>29</cp:revision>
  <dcterms:created xsi:type="dcterms:W3CDTF">2022-09-08T06:56:32Z</dcterms:created>
  <dcterms:modified xsi:type="dcterms:W3CDTF">2022-09-12T02:48:23Z</dcterms:modified>
</cp:coreProperties>
</file>