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9" r:id="rId3"/>
    <p:sldId id="287" r:id="rId4"/>
    <p:sldId id="258" r:id="rId5"/>
    <p:sldId id="260" r:id="rId6"/>
    <p:sldId id="285" r:id="rId7"/>
    <p:sldId id="268" r:id="rId8"/>
    <p:sldId id="280" r:id="rId9"/>
    <p:sldId id="281" r:id="rId10"/>
    <p:sldId id="262" r:id="rId11"/>
    <p:sldId id="265" r:id="rId12"/>
    <p:sldId id="269" r:id="rId13"/>
    <p:sldId id="266" r:id="rId14"/>
    <p:sldId id="282" r:id="rId15"/>
    <p:sldId id="267" r:id="rId16"/>
    <p:sldId id="289" r:id="rId17"/>
    <p:sldId id="270" r:id="rId18"/>
    <p:sldId id="271" r:id="rId19"/>
    <p:sldId id="272" r:id="rId20"/>
    <p:sldId id="273" r:id="rId21"/>
    <p:sldId id="274" r:id="rId22"/>
    <p:sldId id="275" r:id="rId23"/>
    <p:sldId id="291" r:id="rId24"/>
    <p:sldId id="276" r:id="rId25"/>
    <p:sldId id="277" r:id="rId26"/>
    <p:sldId id="278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C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57568C-86A8-402D-B4A4-0689EE9EBF7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A1E640-2B1F-4F12-8B4F-0E7AF08686D0}">
      <dgm:prSet phldrT="[Text]"/>
      <dgm:spPr>
        <a:solidFill>
          <a:schemeClr val="accent5">
            <a:lumMod val="75000"/>
          </a:schemeClr>
        </a:solidFill>
        <a:ln>
          <a:noFill/>
        </a:ln>
      </dgm:spPr>
      <dgm:t>
        <a:bodyPr/>
        <a:lstStyle/>
        <a:p>
          <a:pPr algn="just"/>
          <a:r>
            <a:rPr lang="en-ID" dirty="0" err="1" smtClean="0"/>
            <a:t>Konsep</a:t>
          </a:r>
          <a:r>
            <a:rPr lang="en-ID" dirty="0" smtClean="0"/>
            <a:t> </a:t>
          </a:r>
          <a:r>
            <a:rPr lang="en-ID" dirty="0" err="1" smtClean="0"/>
            <a:t>Bidan</a:t>
          </a:r>
          <a:r>
            <a:rPr lang="en-ID" dirty="0" smtClean="0"/>
            <a:t> di </a:t>
          </a:r>
          <a:r>
            <a:rPr lang="en-ID" dirty="0" err="1" smtClean="0"/>
            <a:t>rumah</a:t>
          </a:r>
          <a:r>
            <a:rPr lang="en-ID" dirty="0" smtClean="0"/>
            <a:t> /Home Care</a:t>
          </a:r>
          <a:endParaRPr lang="en-US" dirty="0"/>
        </a:p>
      </dgm:t>
    </dgm:pt>
    <dgm:pt modelId="{DEA21A10-9AC1-4848-9513-4A1534E8AF87}" type="parTrans" cxnId="{B76A2DCA-7012-499C-8171-C234D8446144}">
      <dgm:prSet/>
      <dgm:spPr/>
      <dgm:t>
        <a:bodyPr/>
        <a:lstStyle/>
        <a:p>
          <a:endParaRPr lang="en-US"/>
        </a:p>
      </dgm:t>
    </dgm:pt>
    <dgm:pt modelId="{766B9F1F-9240-4915-AE93-6972E277FE64}" type="sibTrans" cxnId="{B76A2DCA-7012-499C-8171-C234D8446144}">
      <dgm:prSet/>
      <dgm:spPr/>
      <dgm:t>
        <a:bodyPr/>
        <a:lstStyle/>
        <a:p>
          <a:endParaRPr lang="en-US"/>
        </a:p>
      </dgm:t>
    </dgm:pt>
    <dgm:pt modelId="{B8F21C87-0F52-4E0A-BF9F-78E20D4D6B52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/>
          <a:r>
            <a:rPr lang="en-ID" dirty="0" smtClean="0"/>
            <a:t>Proses </a:t>
          </a:r>
          <a:r>
            <a:rPr lang="en-ID" dirty="0" err="1" smtClean="0"/>
            <a:t>kebidanan</a:t>
          </a:r>
          <a:r>
            <a:rPr lang="en-ID" dirty="0" smtClean="0"/>
            <a:t> </a:t>
          </a:r>
          <a:r>
            <a:rPr lang="en-ID" dirty="0" err="1" smtClean="0"/>
            <a:t>dalam</a:t>
          </a:r>
          <a:r>
            <a:rPr lang="en-ID" dirty="0" smtClean="0"/>
            <a:t> </a:t>
          </a:r>
          <a:r>
            <a:rPr lang="en-ID" dirty="0" err="1" smtClean="0"/>
            <a:t>konsep</a:t>
          </a:r>
          <a:r>
            <a:rPr lang="en-ID" dirty="0" smtClean="0"/>
            <a:t> </a:t>
          </a:r>
          <a:r>
            <a:rPr lang="en-ID" dirty="0" err="1" smtClean="0"/>
            <a:t>perawatan</a:t>
          </a:r>
          <a:r>
            <a:rPr lang="en-ID" dirty="0" smtClean="0"/>
            <a:t> di </a:t>
          </a:r>
          <a:r>
            <a:rPr lang="en-ID" dirty="0" err="1" smtClean="0"/>
            <a:t>rumah</a:t>
          </a:r>
          <a:endParaRPr lang="en-US" dirty="0"/>
        </a:p>
      </dgm:t>
    </dgm:pt>
    <dgm:pt modelId="{CCD82CAA-3F24-4FC7-B8D2-E54808324D7C}" type="parTrans" cxnId="{9BA6F9E3-E512-493A-9E47-9FFFE42F512E}">
      <dgm:prSet/>
      <dgm:spPr/>
      <dgm:t>
        <a:bodyPr/>
        <a:lstStyle/>
        <a:p>
          <a:endParaRPr lang="en-US"/>
        </a:p>
      </dgm:t>
    </dgm:pt>
    <dgm:pt modelId="{E0CB63D7-6976-40B3-B852-ADC16C030F22}" type="sibTrans" cxnId="{9BA6F9E3-E512-493A-9E47-9FFFE42F512E}">
      <dgm:prSet/>
      <dgm:spPr/>
      <dgm:t>
        <a:bodyPr/>
        <a:lstStyle/>
        <a:p>
          <a:endParaRPr lang="en-US"/>
        </a:p>
      </dgm:t>
    </dgm:pt>
    <dgm:pt modelId="{7AB75DD5-7583-4146-8E85-8D15A4243BD6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ID" dirty="0" err="1" smtClean="0"/>
            <a:t>Standar</a:t>
          </a:r>
          <a:r>
            <a:rPr lang="en-ID" dirty="0" smtClean="0"/>
            <a:t> </a:t>
          </a:r>
          <a:r>
            <a:rPr lang="en-ID" dirty="0" err="1" smtClean="0"/>
            <a:t>penyelenggaraan</a:t>
          </a:r>
          <a:r>
            <a:rPr lang="en-ID" dirty="0" smtClean="0"/>
            <a:t> </a:t>
          </a:r>
          <a:r>
            <a:rPr lang="en-ID" dirty="0" err="1" smtClean="0"/>
            <a:t>kebidanan</a:t>
          </a:r>
          <a:r>
            <a:rPr lang="en-ID" dirty="0" smtClean="0"/>
            <a:t> di </a:t>
          </a:r>
          <a:r>
            <a:rPr lang="en-ID" dirty="0" err="1" smtClean="0"/>
            <a:t>rumah</a:t>
          </a:r>
          <a:endParaRPr lang="en-US" dirty="0"/>
        </a:p>
      </dgm:t>
    </dgm:pt>
    <dgm:pt modelId="{320D56DC-1B8D-4BE3-ACE7-FE39CC087F83}" type="sibTrans" cxnId="{695D4876-F337-4E10-881E-CBDD53F6D72F}">
      <dgm:prSet/>
      <dgm:spPr/>
      <dgm:t>
        <a:bodyPr/>
        <a:lstStyle/>
        <a:p>
          <a:endParaRPr lang="en-US"/>
        </a:p>
      </dgm:t>
    </dgm:pt>
    <dgm:pt modelId="{FC717455-CB2A-4105-86A0-4E1152314ECC}" type="parTrans" cxnId="{695D4876-F337-4E10-881E-CBDD53F6D72F}">
      <dgm:prSet/>
      <dgm:spPr/>
      <dgm:t>
        <a:bodyPr/>
        <a:lstStyle/>
        <a:p>
          <a:endParaRPr lang="en-US"/>
        </a:p>
      </dgm:t>
    </dgm:pt>
    <dgm:pt modelId="{CA09510B-1827-46E7-BBCB-93EB43D54F70}" type="pres">
      <dgm:prSet presAssocID="{D057568C-86A8-402D-B4A4-0689EE9EBF7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58AE90-7329-4E7A-B8AE-B4F760DBE714}" type="pres">
      <dgm:prSet presAssocID="{B0A1E640-2B1F-4F12-8B4F-0E7AF08686D0}" presName="comp" presStyleCnt="0"/>
      <dgm:spPr/>
      <dgm:t>
        <a:bodyPr/>
        <a:lstStyle/>
        <a:p>
          <a:endParaRPr lang="en-US"/>
        </a:p>
      </dgm:t>
    </dgm:pt>
    <dgm:pt modelId="{99EC2277-B4AA-4208-A86D-CA018E535183}" type="pres">
      <dgm:prSet presAssocID="{B0A1E640-2B1F-4F12-8B4F-0E7AF08686D0}" presName="box" presStyleLbl="node1" presStyleIdx="0" presStyleCnt="3"/>
      <dgm:spPr/>
      <dgm:t>
        <a:bodyPr/>
        <a:lstStyle/>
        <a:p>
          <a:endParaRPr lang="en-US"/>
        </a:p>
      </dgm:t>
    </dgm:pt>
    <dgm:pt modelId="{190D7B83-FE45-470C-A96D-E82549B98841}" type="pres">
      <dgm:prSet presAssocID="{B0A1E640-2B1F-4F12-8B4F-0E7AF08686D0}" presName="img" presStyleLbl="fgImgPlace1" presStyleIdx="0" presStyleCnt="3" custLinFactNeighborX="785" custLinFactNeighborY="2756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</dgm:pt>
    <dgm:pt modelId="{18EA7709-C5ED-47BF-8F55-815B2F62DB2A}" type="pres">
      <dgm:prSet presAssocID="{B0A1E640-2B1F-4F12-8B4F-0E7AF08686D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00879-AE09-4034-B477-075844566760}" type="pres">
      <dgm:prSet presAssocID="{766B9F1F-9240-4915-AE93-6972E277FE64}" presName="spacer" presStyleCnt="0"/>
      <dgm:spPr/>
      <dgm:t>
        <a:bodyPr/>
        <a:lstStyle/>
        <a:p>
          <a:endParaRPr lang="en-US"/>
        </a:p>
      </dgm:t>
    </dgm:pt>
    <dgm:pt modelId="{63EBB9AB-AF2A-4668-AD4D-C6D37AEDF66E}" type="pres">
      <dgm:prSet presAssocID="{B8F21C87-0F52-4E0A-BF9F-78E20D4D6B52}" presName="comp" presStyleCnt="0"/>
      <dgm:spPr/>
      <dgm:t>
        <a:bodyPr/>
        <a:lstStyle/>
        <a:p>
          <a:endParaRPr lang="en-US"/>
        </a:p>
      </dgm:t>
    </dgm:pt>
    <dgm:pt modelId="{8B5963EA-D8D0-4FC2-9ABD-27C83D1F867F}" type="pres">
      <dgm:prSet presAssocID="{B8F21C87-0F52-4E0A-BF9F-78E20D4D6B52}" presName="box" presStyleLbl="node1" presStyleIdx="1" presStyleCnt="3"/>
      <dgm:spPr/>
      <dgm:t>
        <a:bodyPr/>
        <a:lstStyle/>
        <a:p>
          <a:endParaRPr lang="en-US"/>
        </a:p>
      </dgm:t>
    </dgm:pt>
    <dgm:pt modelId="{DB8E527A-AE5B-40DC-B729-89B16DB7AFAC}" type="pres">
      <dgm:prSet presAssocID="{B8F21C87-0F52-4E0A-BF9F-78E20D4D6B52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</dgm:pt>
    <dgm:pt modelId="{47A93147-3672-426F-8FB4-3BF058542C58}" type="pres">
      <dgm:prSet presAssocID="{B8F21C87-0F52-4E0A-BF9F-78E20D4D6B5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24396-603E-4C9A-AC94-F7D8992D8010}" type="pres">
      <dgm:prSet presAssocID="{E0CB63D7-6976-40B3-B852-ADC16C030F22}" presName="spacer" presStyleCnt="0"/>
      <dgm:spPr/>
      <dgm:t>
        <a:bodyPr/>
        <a:lstStyle/>
        <a:p>
          <a:endParaRPr lang="en-US"/>
        </a:p>
      </dgm:t>
    </dgm:pt>
    <dgm:pt modelId="{D9AC75B3-F902-4282-BC30-0EF2C8F7D4BF}" type="pres">
      <dgm:prSet presAssocID="{7AB75DD5-7583-4146-8E85-8D15A4243BD6}" presName="comp" presStyleCnt="0"/>
      <dgm:spPr/>
      <dgm:t>
        <a:bodyPr/>
        <a:lstStyle/>
        <a:p>
          <a:endParaRPr lang="en-US"/>
        </a:p>
      </dgm:t>
    </dgm:pt>
    <dgm:pt modelId="{BD8ACE87-5F15-438B-A463-4AA3C8E1FB80}" type="pres">
      <dgm:prSet presAssocID="{7AB75DD5-7583-4146-8E85-8D15A4243BD6}" presName="box" presStyleLbl="node1" presStyleIdx="2" presStyleCnt="3"/>
      <dgm:spPr/>
      <dgm:t>
        <a:bodyPr/>
        <a:lstStyle/>
        <a:p>
          <a:endParaRPr lang="en-US"/>
        </a:p>
      </dgm:t>
    </dgm:pt>
    <dgm:pt modelId="{D0E52121-C2C1-4A40-86DA-CDD45BCA02DE}" type="pres">
      <dgm:prSet presAssocID="{7AB75DD5-7583-4146-8E85-8D15A4243BD6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</dgm:pt>
    <dgm:pt modelId="{36860742-BA9A-4D4E-84CB-2803EAC594B3}" type="pres">
      <dgm:prSet presAssocID="{7AB75DD5-7583-4146-8E85-8D15A4243BD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788724-86C4-4815-90D1-A98EFA21CAD3}" type="presOf" srcId="{B8F21C87-0F52-4E0A-BF9F-78E20D4D6B52}" destId="{47A93147-3672-426F-8FB4-3BF058542C58}" srcOrd="1" destOrd="0" presId="urn:microsoft.com/office/officeart/2005/8/layout/vList4"/>
    <dgm:cxn modelId="{94F51782-F8EC-4C36-9FD3-D52D9B6C6A34}" type="presOf" srcId="{B0A1E640-2B1F-4F12-8B4F-0E7AF08686D0}" destId="{99EC2277-B4AA-4208-A86D-CA018E535183}" srcOrd="0" destOrd="0" presId="urn:microsoft.com/office/officeart/2005/8/layout/vList4"/>
    <dgm:cxn modelId="{EC9CF077-B414-4894-BAFD-CD2D7D9D7A9A}" type="presOf" srcId="{B8F21C87-0F52-4E0A-BF9F-78E20D4D6B52}" destId="{8B5963EA-D8D0-4FC2-9ABD-27C83D1F867F}" srcOrd="0" destOrd="0" presId="urn:microsoft.com/office/officeart/2005/8/layout/vList4"/>
    <dgm:cxn modelId="{76BA1526-32B8-4194-A65D-357145E2E205}" type="presOf" srcId="{B0A1E640-2B1F-4F12-8B4F-0E7AF08686D0}" destId="{18EA7709-C5ED-47BF-8F55-815B2F62DB2A}" srcOrd="1" destOrd="0" presId="urn:microsoft.com/office/officeart/2005/8/layout/vList4"/>
    <dgm:cxn modelId="{9BA6F9E3-E512-493A-9E47-9FFFE42F512E}" srcId="{D057568C-86A8-402D-B4A4-0689EE9EBF76}" destId="{B8F21C87-0F52-4E0A-BF9F-78E20D4D6B52}" srcOrd="1" destOrd="0" parTransId="{CCD82CAA-3F24-4FC7-B8D2-E54808324D7C}" sibTransId="{E0CB63D7-6976-40B3-B852-ADC16C030F22}"/>
    <dgm:cxn modelId="{B76A2DCA-7012-499C-8171-C234D8446144}" srcId="{D057568C-86A8-402D-B4A4-0689EE9EBF76}" destId="{B0A1E640-2B1F-4F12-8B4F-0E7AF08686D0}" srcOrd="0" destOrd="0" parTransId="{DEA21A10-9AC1-4848-9513-4A1534E8AF87}" sibTransId="{766B9F1F-9240-4915-AE93-6972E277FE64}"/>
    <dgm:cxn modelId="{64E05D18-93F6-46D2-8155-55A2B38A5A86}" type="presOf" srcId="{7AB75DD5-7583-4146-8E85-8D15A4243BD6}" destId="{BD8ACE87-5F15-438B-A463-4AA3C8E1FB80}" srcOrd="0" destOrd="0" presId="urn:microsoft.com/office/officeart/2005/8/layout/vList4"/>
    <dgm:cxn modelId="{695D4876-F337-4E10-881E-CBDD53F6D72F}" srcId="{D057568C-86A8-402D-B4A4-0689EE9EBF76}" destId="{7AB75DD5-7583-4146-8E85-8D15A4243BD6}" srcOrd="2" destOrd="0" parTransId="{FC717455-CB2A-4105-86A0-4E1152314ECC}" sibTransId="{320D56DC-1B8D-4BE3-ACE7-FE39CC087F83}"/>
    <dgm:cxn modelId="{EE4AC99D-B3BD-4023-8756-A9296697A63E}" type="presOf" srcId="{D057568C-86A8-402D-B4A4-0689EE9EBF76}" destId="{CA09510B-1827-46E7-BBCB-93EB43D54F70}" srcOrd="0" destOrd="0" presId="urn:microsoft.com/office/officeart/2005/8/layout/vList4"/>
    <dgm:cxn modelId="{30AD4E67-3D1D-4ED5-9AEF-320CFCF8390C}" type="presOf" srcId="{7AB75DD5-7583-4146-8E85-8D15A4243BD6}" destId="{36860742-BA9A-4D4E-84CB-2803EAC594B3}" srcOrd="1" destOrd="0" presId="urn:microsoft.com/office/officeart/2005/8/layout/vList4"/>
    <dgm:cxn modelId="{B989DB14-E2A5-40A1-891C-B98149293A10}" type="presParOf" srcId="{CA09510B-1827-46E7-BBCB-93EB43D54F70}" destId="{7758AE90-7329-4E7A-B8AE-B4F760DBE714}" srcOrd="0" destOrd="0" presId="urn:microsoft.com/office/officeart/2005/8/layout/vList4"/>
    <dgm:cxn modelId="{1DFC2C11-B670-4800-86FA-E009A06FAC06}" type="presParOf" srcId="{7758AE90-7329-4E7A-B8AE-B4F760DBE714}" destId="{99EC2277-B4AA-4208-A86D-CA018E535183}" srcOrd="0" destOrd="0" presId="urn:microsoft.com/office/officeart/2005/8/layout/vList4"/>
    <dgm:cxn modelId="{38E74F47-826A-4BCD-AFBD-9F1B225486BB}" type="presParOf" srcId="{7758AE90-7329-4E7A-B8AE-B4F760DBE714}" destId="{190D7B83-FE45-470C-A96D-E82549B98841}" srcOrd="1" destOrd="0" presId="urn:microsoft.com/office/officeart/2005/8/layout/vList4"/>
    <dgm:cxn modelId="{8BE1BE85-F905-4B75-A832-4078141B871B}" type="presParOf" srcId="{7758AE90-7329-4E7A-B8AE-B4F760DBE714}" destId="{18EA7709-C5ED-47BF-8F55-815B2F62DB2A}" srcOrd="2" destOrd="0" presId="urn:microsoft.com/office/officeart/2005/8/layout/vList4"/>
    <dgm:cxn modelId="{23D592A6-89F1-4496-A7B4-B7246F9CF635}" type="presParOf" srcId="{CA09510B-1827-46E7-BBCB-93EB43D54F70}" destId="{B9E00879-AE09-4034-B477-075844566760}" srcOrd="1" destOrd="0" presId="urn:microsoft.com/office/officeart/2005/8/layout/vList4"/>
    <dgm:cxn modelId="{50554861-4E78-4A1A-BD52-67FD670B8A4F}" type="presParOf" srcId="{CA09510B-1827-46E7-BBCB-93EB43D54F70}" destId="{63EBB9AB-AF2A-4668-AD4D-C6D37AEDF66E}" srcOrd="2" destOrd="0" presId="urn:microsoft.com/office/officeart/2005/8/layout/vList4"/>
    <dgm:cxn modelId="{B0497403-CA02-407D-B179-5309F16DE98F}" type="presParOf" srcId="{63EBB9AB-AF2A-4668-AD4D-C6D37AEDF66E}" destId="{8B5963EA-D8D0-4FC2-9ABD-27C83D1F867F}" srcOrd="0" destOrd="0" presId="urn:microsoft.com/office/officeart/2005/8/layout/vList4"/>
    <dgm:cxn modelId="{5CEBF45C-E955-48BF-A06C-B5F97B7AA5DA}" type="presParOf" srcId="{63EBB9AB-AF2A-4668-AD4D-C6D37AEDF66E}" destId="{DB8E527A-AE5B-40DC-B729-89B16DB7AFAC}" srcOrd="1" destOrd="0" presId="urn:microsoft.com/office/officeart/2005/8/layout/vList4"/>
    <dgm:cxn modelId="{A3CA106F-B983-4427-A6C9-5542E0FE90FA}" type="presParOf" srcId="{63EBB9AB-AF2A-4668-AD4D-C6D37AEDF66E}" destId="{47A93147-3672-426F-8FB4-3BF058542C58}" srcOrd="2" destOrd="0" presId="urn:microsoft.com/office/officeart/2005/8/layout/vList4"/>
    <dgm:cxn modelId="{3FC3BD5D-FB54-48CB-B75C-447DEAF3FB5D}" type="presParOf" srcId="{CA09510B-1827-46E7-BBCB-93EB43D54F70}" destId="{0E224396-603E-4C9A-AC94-F7D8992D8010}" srcOrd="3" destOrd="0" presId="urn:microsoft.com/office/officeart/2005/8/layout/vList4"/>
    <dgm:cxn modelId="{8C029228-129E-4A19-BC4A-14B238BF168F}" type="presParOf" srcId="{CA09510B-1827-46E7-BBCB-93EB43D54F70}" destId="{D9AC75B3-F902-4282-BC30-0EF2C8F7D4BF}" srcOrd="4" destOrd="0" presId="urn:microsoft.com/office/officeart/2005/8/layout/vList4"/>
    <dgm:cxn modelId="{38DBCC4F-E687-42DE-A168-51C735EEDD69}" type="presParOf" srcId="{D9AC75B3-F902-4282-BC30-0EF2C8F7D4BF}" destId="{BD8ACE87-5F15-438B-A463-4AA3C8E1FB80}" srcOrd="0" destOrd="0" presId="urn:microsoft.com/office/officeart/2005/8/layout/vList4"/>
    <dgm:cxn modelId="{0664406D-F1B2-400D-A8AD-CA8224793E15}" type="presParOf" srcId="{D9AC75B3-F902-4282-BC30-0EF2C8F7D4BF}" destId="{D0E52121-C2C1-4A40-86DA-CDD45BCA02DE}" srcOrd="1" destOrd="0" presId="urn:microsoft.com/office/officeart/2005/8/layout/vList4"/>
    <dgm:cxn modelId="{12306A08-93A4-4C13-8320-C8B2DD635E38}" type="presParOf" srcId="{D9AC75B3-F902-4282-BC30-0EF2C8F7D4BF}" destId="{36860742-BA9A-4D4E-84CB-2803EAC594B3}" srcOrd="2" destOrd="0" presId="urn:microsoft.com/office/officeart/2005/8/layout/vList4"/>
  </dgm:cxnLst>
  <dgm:bg>
    <a:solidFill>
      <a:schemeClr val="accent5">
        <a:lumMod val="40000"/>
        <a:lumOff val="60000"/>
      </a:schemeClr>
    </a:solidFill>
  </dgm:bg>
  <dgm:whole>
    <a:ln>
      <a:solidFill>
        <a:srgbClr val="21C7DD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57568C-86A8-402D-B4A4-0689EE9EBF7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A1E640-2B1F-4F12-8B4F-0E7AF08686D0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/>
          <a:r>
            <a:rPr lang="en-ID" dirty="0" err="1" smtClean="0"/>
            <a:t>Kompetensi</a:t>
          </a:r>
          <a:r>
            <a:rPr lang="en-ID" dirty="0" smtClean="0"/>
            <a:t> yang </a:t>
          </a:r>
          <a:r>
            <a:rPr lang="en-ID" dirty="0" err="1" smtClean="0"/>
            <a:t>dibutuhkan</a:t>
          </a:r>
          <a:r>
            <a:rPr lang="en-ID" dirty="0" smtClean="0"/>
            <a:t> </a:t>
          </a:r>
          <a:r>
            <a:rPr lang="en-ID" dirty="0" err="1" smtClean="0"/>
            <a:t>kebidanan</a:t>
          </a:r>
          <a:r>
            <a:rPr lang="en-ID" dirty="0" smtClean="0"/>
            <a:t> di </a:t>
          </a:r>
          <a:r>
            <a:rPr lang="en-ID" dirty="0" err="1" smtClean="0"/>
            <a:t>rumah</a:t>
          </a:r>
          <a:endParaRPr lang="en-US" dirty="0"/>
        </a:p>
      </dgm:t>
    </dgm:pt>
    <dgm:pt modelId="{DEA21A10-9AC1-4848-9513-4A1534E8AF87}" type="parTrans" cxnId="{B76A2DCA-7012-499C-8171-C234D8446144}">
      <dgm:prSet/>
      <dgm:spPr/>
      <dgm:t>
        <a:bodyPr/>
        <a:lstStyle/>
        <a:p>
          <a:endParaRPr lang="en-US"/>
        </a:p>
      </dgm:t>
    </dgm:pt>
    <dgm:pt modelId="{766B9F1F-9240-4915-AE93-6972E277FE64}" type="sibTrans" cxnId="{B76A2DCA-7012-499C-8171-C234D8446144}">
      <dgm:prSet/>
      <dgm:spPr/>
      <dgm:t>
        <a:bodyPr/>
        <a:lstStyle/>
        <a:p>
          <a:endParaRPr lang="en-US"/>
        </a:p>
      </dgm:t>
    </dgm:pt>
    <dgm:pt modelId="{B8F21C87-0F52-4E0A-BF9F-78E20D4D6B52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/>
          <a:r>
            <a:rPr lang="en-ID" dirty="0" err="1" smtClean="0"/>
            <a:t>Aplikasi</a:t>
          </a:r>
          <a:r>
            <a:rPr lang="en-ID" dirty="0" smtClean="0"/>
            <a:t> </a:t>
          </a:r>
          <a:r>
            <a:rPr lang="en-ID" dirty="0" err="1" smtClean="0"/>
            <a:t>asuhan</a:t>
          </a:r>
          <a:r>
            <a:rPr lang="en-ID" dirty="0" smtClean="0"/>
            <a:t> </a:t>
          </a:r>
          <a:r>
            <a:rPr lang="en-ID" dirty="0" err="1" smtClean="0"/>
            <a:t>kebidanan</a:t>
          </a:r>
          <a:r>
            <a:rPr lang="en-ID" dirty="0" smtClean="0"/>
            <a:t> di </a:t>
          </a:r>
          <a:r>
            <a:rPr lang="en-ID" dirty="0" err="1" smtClean="0"/>
            <a:t>rumah</a:t>
          </a:r>
          <a:endParaRPr lang="en-US" dirty="0"/>
        </a:p>
      </dgm:t>
    </dgm:pt>
    <dgm:pt modelId="{CCD82CAA-3F24-4FC7-B8D2-E54808324D7C}" type="parTrans" cxnId="{9BA6F9E3-E512-493A-9E47-9FFFE42F512E}">
      <dgm:prSet/>
      <dgm:spPr/>
      <dgm:t>
        <a:bodyPr/>
        <a:lstStyle/>
        <a:p>
          <a:endParaRPr lang="en-US"/>
        </a:p>
      </dgm:t>
    </dgm:pt>
    <dgm:pt modelId="{E0CB63D7-6976-40B3-B852-ADC16C030F22}" type="sibTrans" cxnId="{9BA6F9E3-E512-493A-9E47-9FFFE42F512E}">
      <dgm:prSet/>
      <dgm:spPr/>
      <dgm:t>
        <a:bodyPr/>
        <a:lstStyle/>
        <a:p>
          <a:endParaRPr lang="en-US"/>
        </a:p>
      </dgm:t>
    </dgm:pt>
    <dgm:pt modelId="{7AB75DD5-7583-4146-8E85-8D15A4243BD6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/>
          <a:r>
            <a:rPr lang="en-ID" dirty="0" err="1" smtClean="0"/>
            <a:t>Memecahkan</a:t>
          </a:r>
          <a:r>
            <a:rPr lang="en-ID" dirty="0" smtClean="0"/>
            <a:t> </a:t>
          </a:r>
          <a:r>
            <a:rPr lang="en-ID" dirty="0" err="1" smtClean="0"/>
            <a:t>masalah</a:t>
          </a:r>
          <a:r>
            <a:rPr lang="en-ID" dirty="0" smtClean="0"/>
            <a:t> </a:t>
          </a:r>
          <a:r>
            <a:rPr lang="en-ID" dirty="0" err="1" smtClean="0"/>
            <a:t>faktual</a:t>
          </a:r>
          <a:r>
            <a:rPr lang="en-ID" dirty="0" smtClean="0"/>
            <a:t> yang </a:t>
          </a:r>
          <a:r>
            <a:rPr lang="en-ID" dirty="0" err="1" smtClean="0"/>
            <a:t>dirumuskan</a:t>
          </a:r>
          <a:r>
            <a:rPr lang="en-ID" dirty="0" smtClean="0"/>
            <a:t> </a:t>
          </a:r>
          <a:r>
            <a:rPr lang="en-ID" dirty="0" err="1" smtClean="0"/>
            <a:t>dan</a:t>
          </a:r>
          <a:r>
            <a:rPr lang="en-ID" dirty="0" smtClean="0"/>
            <a:t> </a:t>
          </a:r>
          <a:r>
            <a:rPr lang="en-ID" dirty="0" err="1" smtClean="0"/>
            <a:t>memberikan</a:t>
          </a:r>
          <a:r>
            <a:rPr lang="en-ID" dirty="0" smtClean="0"/>
            <a:t> </a:t>
          </a:r>
          <a:r>
            <a:rPr lang="en-ID" dirty="0" err="1" smtClean="0"/>
            <a:t>asuhan</a:t>
          </a:r>
          <a:r>
            <a:rPr lang="en-ID" dirty="0" smtClean="0"/>
            <a:t> yang </a:t>
          </a:r>
          <a:r>
            <a:rPr lang="en-ID" dirty="0" err="1" smtClean="0"/>
            <a:t>sesuai</a:t>
          </a:r>
          <a:endParaRPr lang="en-US" dirty="0"/>
        </a:p>
      </dgm:t>
    </dgm:pt>
    <dgm:pt modelId="{320D56DC-1B8D-4BE3-ACE7-FE39CC087F83}" type="sibTrans" cxnId="{695D4876-F337-4E10-881E-CBDD53F6D72F}">
      <dgm:prSet/>
      <dgm:spPr/>
      <dgm:t>
        <a:bodyPr/>
        <a:lstStyle/>
        <a:p>
          <a:endParaRPr lang="en-US"/>
        </a:p>
      </dgm:t>
    </dgm:pt>
    <dgm:pt modelId="{FC717455-CB2A-4105-86A0-4E1152314ECC}" type="parTrans" cxnId="{695D4876-F337-4E10-881E-CBDD53F6D72F}">
      <dgm:prSet/>
      <dgm:spPr/>
      <dgm:t>
        <a:bodyPr/>
        <a:lstStyle/>
        <a:p>
          <a:endParaRPr lang="en-US"/>
        </a:p>
      </dgm:t>
    </dgm:pt>
    <dgm:pt modelId="{CA09510B-1827-46E7-BBCB-93EB43D54F70}" type="pres">
      <dgm:prSet presAssocID="{D057568C-86A8-402D-B4A4-0689EE9EBF7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58AE90-7329-4E7A-B8AE-B4F760DBE714}" type="pres">
      <dgm:prSet presAssocID="{B0A1E640-2B1F-4F12-8B4F-0E7AF08686D0}" presName="comp" presStyleCnt="0"/>
      <dgm:spPr/>
    </dgm:pt>
    <dgm:pt modelId="{99EC2277-B4AA-4208-A86D-CA018E535183}" type="pres">
      <dgm:prSet presAssocID="{B0A1E640-2B1F-4F12-8B4F-0E7AF08686D0}" presName="box" presStyleLbl="node1" presStyleIdx="0" presStyleCnt="3"/>
      <dgm:spPr/>
      <dgm:t>
        <a:bodyPr/>
        <a:lstStyle/>
        <a:p>
          <a:endParaRPr lang="en-US"/>
        </a:p>
      </dgm:t>
    </dgm:pt>
    <dgm:pt modelId="{190D7B83-FE45-470C-A96D-E82549B98841}" type="pres">
      <dgm:prSet presAssocID="{B0A1E640-2B1F-4F12-8B4F-0E7AF08686D0}" presName="img" presStyleLbl="fgImgPlace1" presStyleIdx="0" presStyleCnt="3"/>
      <dgm:spPr>
        <a:blipFill dpi="0" rotWithShape="1">
          <a:blip xmlns:r="http://schemas.openxmlformats.org/officeDocument/2006/relationships" r:embed="rId1"/>
          <a:srcRect/>
          <a:stretch>
            <a:fillRect l="-1" r="-107736"/>
          </a:stretch>
        </a:blipFill>
        <a:ln>
          <a:noFill/>
        </a:ln>
      </dgm:spPr>
      <dgm:t>
        <a:bodyPr/>
        <a:lstStyle/>
        <a:p>
          <a:endParaRPr lang="en-US"/>
        </a:p>
      </dgm:t>
    </dgm:pt>
    <dgm:pt modelId="{18EA7709-C5ED-47BF-8F55-815B2F62DB2A}" type="pres">
      <dgm:prSet presAssocID="{B0A1E640-2B1F-4F12-8B4F-0E7AF08686D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00879-AE09-4034-B477-075844566760}" type="pres">
      <dgm:prSet presAssocID="{766B9F1F-9240-4915-AE93-6972E277FE64}" presName="spacer" presStyleCnt="0"/>
      <dgm:spPr/>
    </dgm:pt>
    <dgm:pt modelId="{63EBB9AB-AF2A-4668-AD4D-C6D37AEDF66E}" type="pres">
      <dgm:prSet presAssocID="{B8F21C87-0F52-4E0A-BF9F-78E20D4D6B52}" presName="comp" presStyleCnt="0"/>
      <dgm:spPr/>
    </dgm:pt>
    <dgm:pt modelId="{8B5963EA-D8D0-4FC2-9ABD-27C83D1F867F}" type="pres">
      <dgm:prSet presAssocID="{B8F21C87-0F52-4E0A-BF9F-78E20D4D6B52}" presName="box" presStyleLbl="node1" presStyleIdx="1" presStyleCnt="3"/>
      <dgm:spPr/>
      <dgm:t>
        <a:bodyPr/>
        <a:lstStyle/>
        <a:p>
          <a:endParaRPr lang="en-US"/>
        </a:p>
      </dgm:t>
    </dgm:pt>
    <dgm:pt modelId="{DB8E527A-AE5B-40DC-B729-89B16DB7AFAC}" type="pres">
      <dgm:prSet presAssocID="{B8F21C87-0F52-4E0A-BF9F-78E20D4D6B52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</dgm:pt>
    <dgm:pt modelId="{47A93147-3672-426F-8FB4-3BF058542C58}" type="pres">
      <dgm:prSet presAssocID="{B8F21C87-0F52-4E0A-BF9F-78E20D4D6B5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24396-603E-4C9A-AC94-F7D8992D8010}" type="pres">
      <dgm:prSet presAssocID="{E0CB63D7-6976-40B3-B852-ADC16C030F22}" presName="spacer" presStyleCnt="0"/>
      <dgm:spPr/>
    </dgm:pt>
    <dgm:pt modelId="{D9AC75B3-F902-4282-BC30-0EF2C8F7D4BF}" type="pres">
      <dgm:prSet presAssocID="{7AB75DD5-7583-4146-8E85-8D15A4243BD6}" presName="comp" presStyleCnt="0"/>
      <dgm:spPr/>
    </dgm:pt>
    <dgm:pt modelId="{BD8ACE87-5F15-438B-A463-4AA3C8E1FB80}" type="pres">
      <dgm:prSet presAssocID="{7AB75DD5-7583-4146-8E85-8D15A4243BD6}" presName="box" presStyleLbl="node1" presStyleIdx="2" presStyleCnt="3"/>
      <dgm:spPr/>
      <dgm:t>
        <a:bodyPr/>
        <a:lstStyle/>
        <a:p>
          <a:endParaRPr lang="en-US"/>
        </a:p>
      </dgm:t>
    </dgm:pt>
    <dgm:pt modelId="{D0E52121-C2C1-4A40-86DA-CDD45BCA02DE}" type="pres">
      <dgm:prSet presAssocID="{7AB75DD5-7583-4146-8E85-8D15A4243BD6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</dgm:pt>
    <dgm:pt modelId="{36860742-BA9A-4D4E-84CB-2803EAC594B3}" type="pres">
      <dgm:prSet presAssocID="{7AB75DD5-7583-4146-8E85-8D15A4243BD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A81FBC-55C9-415F-8AD0-195B66968678}" type="presOf" srcId="{7AB75DD5-7583-4146-8E85-8D15A4243BD6}" destId="{BD8ACE87-5F15-438B-A463-4AA3C8E1FB80}" srcOrd="0" destOrd="0" presId="urn:microsoft.com/office/officeart/2005/8/layout/vList4"/>
    <dgm:cxn modelId="{9BA6F9E3-E512-493A-9E47-9FFFE42F512E}" srcId="{D057568C-86A8-402D-B4A4-0689EE9EBF76}" destId="{B8F21C87-0F52-4E0A-BF9F-78E20D4D6B52}" srcOrd="1" destOrd="0" parTransId="{CCD82CAA-3F24-4FC7-B8D2-E54808324D7C}" sibTransId="{E0CB63D7-6976-40B3-B852-ADC16C030F22}"/>
    <dgm:cxn modelId="{82470B69-B96A-439B-AA1E-0BA6D43AFB86}" type="presOf" srcId="{B8F21C87-0F52-4E0A-BF9F-78E20D4D6B52}" destId="{8B5963EA-D8D0-4FC2-9ABD-27C83D1F867F}" srcOrd="0" destOrd="0" presId="urn:microsoft.com/office/officeart/2005/8/layout/vList4"/>
    <dgm:cxn modelId="{3E4EF90C-8D17-471F-A948-C571DB289FC5}" type="presOf" srcId="{7AB75DD5-7583-4146-8E85-8D15A4243BD6}" destId="{36860742-BA9A-4D4E-84CB-2803EAC594B3}" srcOrd="1" destOrd="0" presId="urn:microsoft.com/office/officeart/2005/8/layout/vList4"/>
    <dgm:cxn modelId="{B76A2DCA-7012-499C-8171-C234D8446144}" srcId="{D057568C-86A8-402D-B4A4-0689EE9EBF76}" destId="{B0A1E640-2B1F-4F12-8B4F-0E7AF08686D0}" srcOrd="0" destOrd="0" parTransId="{DEA21A10-9AC1-4848-9513-4A1534E8AF87}" sibTransId="{766B9F1F-9240-4915-AE93-6972E277FE64}"/>
    <dgm:cxn modelId="{45039177-C816-467C-9CAD-9D4DF64AC7BD}" type="presOf" srcId="{D057568C-86A8-402D-B4A4-0689EE9EBF76}" destId="{CA09510B-1827-46E7-BBCB-93EB43D54F70}" srcOrd="0" destOrd="0" presId="urn:microsoft.com/office/officeart/2005/8/layout/vList4"/>
    <dgm:cxn modelId="{695D4876-F337-4E10-881E-CBDD53F6D72F}" srcId="{D057568C-86A8-402D-B4A4-0689EE9EBF76}" destId="{7AB75DD5-7583-4146-8E85-8D15A4243BD6}" srcOrd="2" destOrd="0" parTransId="{FC717455-CB2A-4105-86A0-4E1152314ECC}" sibTransId="{320D56DC-1B8D-4BE3-ACE7-FE39CC087F83}"/>
    <dgm:cxn modelId="{01AACEF0-75D8-46E4-84E1-6E0B3B1D133D}" type="presOf" srcId="{B8F21C87-0F52-4E0A-BF9F-78E20D4D6B52}" destId="{47A93147-3672-426F-8FB4-3BF058542C58}" srcOrd="1" destOrd="0" presId="urn:microsoft.com/office/officeart/2005/8/layout/vList4"/>
    <dgm:cxn modelId="{9019F444-35ED-4A3E-8565-A0D485949017}" type="presOf" srcId="{B0A1E640-2B1F-4F12-8B4F-0E7AF08686D0}" destId="{18EA7709-C5ED-47BF-8F55-815B2F62DB2A}" srcOrd="1" destOrd="0" presId="urn:microsoft.com/office/officeart/2005/8/layout/vList4"/>
    <dgm:cxn modelId="{18FFA7E6-FD9E-4C6A-B2D9-D837F29427D6}" type="presOf" srcId="{B0A1E640-2B1F-4F12-8B4F-0E7AF08686D0}" destId="{99EC2277-B4AA-4208-A86D-CA018E535183}" srcOrd="0" destOrd="0" presId="urn:microsoft.com/office/officeart/2005/8/layout/vList4"/>
    <dgm:cxn modelId="{F5252F43-86FE-40F9-8917-031B36EBDB9B}" type="presParOf" srcId="{CA09510B-1827-46E7-BBCB-93EB43D54F70}" destId="{7758AE90-7329-4E7A-B8AE-B4F760DBE714}" srcOrd="0" destOrd="0" presId="urn:microsoft.com/office/officeart/2005/8/layout/vList4"/>
    <dgm:cxn modelId="{23ECED12-A7A2-40F5-8FEC-21B034A155AA}" type="presParOf" srcId="{7758AE90-7329-4E7A-B8AE-B4F760DBE714}" destId="{99EC2277-B4AA-4208-A86D-CA018E535183}" srcOrd="0" destOrd="0" presId="urn:microsoft.com/office/officeart/2005/8/layout/vList4"/>
    <dgm:cxn modelId="{EAF6687F-DF8B-418A-879D-9494D2FDA1BE}" type="presParOf" srcId="{7758AE90-7329-4E7A-B8AE-B4F760DBE714}" destId="{190D7B83-FE45-470C-A96D-E82549B98841}" srcOrd="1" destOrd="0" presId="urn:microsoft.com/office/officeart/2005/8/layout/vList4"/>
    <dgm:cxn modelId="{686E2E5C-E68A-4F82-9AE7-EB1D149E6BED}" type="presParOf" srcId="{7758AE90-7329-4E7A-B8AE-B4F760DBE714}" destId="{18EA7709-C5ED-47BF-8F55-815B2F62DB2A}" srcOrd="2" destOrd="0" presId="urn:microsoft.com/office/officeart/2005/8/layout/vList4"/>
    <dgm:cxn modelId="{5764EE4E-D0BC-4C8A-9478-55A624970B14}" type="presParOf" srcId="{CA09510B-1827-46E7-BBCB-93EB43D54F70}" destId="{B9E00879-AE09-4034-B477-075844566760}" srcOrd="1" destOrd="0" presId="urn:microsoft.com/office/officeart/2005/8/layout/vList4"/>
    <dgm:cxn modelId="{14DD7CAF-F99D-4576-BC9E-11C75934BD03}" type="presParOf" srcId="{CA09510B-1827-46E7-BBCB-93EB43D54F70}" destId="{63EBB9AB-AF2A-4668-AD4D-C6D37AEDF66E}" srcOrd="2" destOrd="0" presId="urn:microsoft.com/office/officeart/2005/8/layout/vList4"/>
    <dgm:cxn modelId="{79A46738-E6B7-4FF9-A06D-1FDCE2A9AF18}" type="presParOf" srcId="{63EBB9AB-AF2A-4668-AD4D-C6D37AEDF66E}" destId="{8B5963EA-D8D0-4FC2-9ABD-27C83D1F867F}" srcOrd="0" destOrd="0" presId="urn:microsoft.com/office/officeart/2005/8/layout/vList4"/>
    <dgm:cxn modelId="{70A22D12-614A-481F-B4D8-501E0F83D73D}" type="presParOf" srcId="{63EBB9AB-AF2A-4668-AD4D-C6D37AEDF66E}" destId="{DB8E527A-AE5B-40DC-B729-89B16DB7AFAC}" srcOrd="1" destOrd="0" presId="urn:microsoft.com/office/officeart/2005/8/layout/vList4"/>
    <dgm:cxn modelId="{CF92FEF8-4C72-4FD6-A376-0146CFD3022E}" type="presParOf" srcId="{63EBB9AB-AF2A-4668-AD4D-C6D37AEDF66E}" destId="{47A93147-3672-426F-8FB4-3BF058542C58}" srcOrd="2" destOrd="0" presId="urn:microsoft.com/office/officeart/2005/8/layout/vList4"/>
    <dgm:cxn modelId="{6D26E754-694B-4950-A297-80F428AC6B0D}" type="presParOf" srcId="{CA09510B-1827-46E7-BBCB-93EB43D54F70}" destId="{0E224396-603E-4C9A-AC94-F7D8992D8010}" srcOrd="3" destOrd="0" presId="urn:microsoft.com/office/officeart/2005/8/layout/vList4"/>
    <dgm:cxn modelId="{0ED0501A-D0AE-43DD-A136-5469D4E3A8FC}" type="presParOf" srcId="{CA09510B-1827-46E7-BBCB-93EB43D54F70}" destId="{D9AC75B3-F902-4282-BC30-0EF2C8F7D4BF}" srcOrd="4" destOrd="0" presId="urn:microsoft.com/office/officeart/2005/8/layout/vList4"/>
    <dgm:cxn modelId="{4559D02E-5E0E-45E9-A9B4-E602D41801D1}" type="presParOf" srcId="{D9AC75B3-F902-4282-BC30-0EF2C8F7D4BF}" destId="{BD8ACE87-5F15-438B-A463-4AA3C8E1FB80}" srcOrd="0" destOrd="0" presId="urn:microsoft.com/office/officeart/2005/8/layout/vList4"/>
    <dgm:cxn modelId="{179A223C-2023-48F4-B589-F98D7C04BCFF}" type="presParOf" srcId="{D9AC75B3-F902-4282-BC30-0EF2C8F7D4BF}" destId="{D0E52121-C2C1-4A40-86DA-CDD45BCA02DE}" srcOrd="1" destOrd="0" presId="urn:microsoft.com/office/officeart/2005/8/layout/vList4"/>
    <dgm:cxn modelId="{4D4E1721-DAC4-4FE9-832C-1C0EB3DFBF74}" type="presParOf" srcId="{D9AC75B3-F902-4282-BC30-0EF2C8F7D4BF}" destId="{36860742-BA9A-4D4E-84CB-2803EAC594B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400DC9-CB1C-44BF-B5B4-8F3C22F09CC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B20F1A-6F1C-4B15-854D-25C012562519}">
      <dgm:prSet phldrT="[Text]"/>
      <dgm:spPr/>
      <dgm:t>
        <a:bodyPr/>
        <a:lstStyle/>
        <a:p>
          <a:r>
            <a:rPr lang="en-US" dirty="0" smtClean="0"/>
            <a:t>UTS : 25% </a:t>
          </a:r>
          <a:endParaRPr lang="en-US" dirty="0"/>
        </a:p>
      </dgm:t>
    </dgm:pt>
    <dgm:pt modelId="{E75800BB-50E5-43C7-9CC7-FE460E116724}" type="parTrans" cxnId="{9A5F2581-889C-4C41-9637-DE1CD590AE8E}">
      <dgm:prSet/>
      <dgm:spPr/>
      <dgm:t>
        <a:bodyPr/>
        <a:lstStyle/>
        <a:p>
          <a:endParaRPr lang="en-US"/>
        </a:p>
      </dgm:t>
    </dgm:pt>
    <dgm:pt modelId="{4BF8F2C0-83FC-41C1-9C6F-9FAAB554B41B}" type="sibTrans" cxnId="{9A5F2581-889C-4C41-9637-DE1CD590AE8E}">
      <dgm:prSet/>
      <dgm:spPr/>
      <dgm:t>
        <a:bodyPr/>
        <a:lstStyle/>
        <a:p>
          <a:endParaRPr lang="en-US"/>
        </a:p>
      </dgm:t>
    </dgm:pt>
    <dgm:pt modelId="{44142FBC-0C8D-46A5-A135-105F52C5F68F}">
      <dgm:prSet phldrT="[Text]"/>
      <dgm:spPr/>
      <dgm:t>
        <a:bodyPr/>
        <a:lstStyle/>
        <a:p>
          <a:r>
            <a:rPr lang="en-US" dirty="0" smtClean="0"/>
            <a:t>UAS: 35%</a:t>
          </a:r>
          <a:endParaRPr lang="en-US" dirty="0"/>
        </a:p>
      </dgm:t>
    </dgm:pt>
    <dgm:pt modelId="{D29BF75A-4512-4011-8201-EF9D85814892}" type="parTrans" cxnId="{171701C6-B486-4F56-808A-0DBB974AE06F}">
      <dgm:prSet/>
      <dgm:spPr/>
      <dgm:t>
        <a:bodyPr/>
        <a:lstStyle/>
        <a:p>
          <a:endParaRPr lang="en-US"/>
        </a:p>
      </dgm:t>
    </dgm:pt>
    <dgm:pt modelId="{CAA77304-915F-494E-9134-4F5E2EF0D7DA}" type="sibTrans" cxnId="{171701C6-B486-4F56-808A-0DBB974AE06F}">
      <dgm:prSet/>
      <dgm:spPr/>
      <dgm:t>
        <a:bodyPr/>
        <a:lstStyle/>
        <a:p>
          <a:endParaRPr lang="en-US"/>
        </a:p>
      </dgm:t>
    </dgm:pt>
    <dgm:pt modelId="{C67473B1-4BD1-4896-A5AA-CE52E2B46F9A}">
      <dgm:prSet phldrT="[Text]"/>
      <dgm:spPr/>
      <dgm:t>
        <a:bodyPr/>
        <a:lstStyle/>
        <a:p>
          <a:r>
            <a:rPr lang="en-US" dirty="0" err="1" smtClean="0"/>
            <a:t>Tugas</a:t>
          </a:r>
          <a:r>
            <a:rPr lang="en-US" dirty="0" smtClean="0"/>
            <a:t> </a:t>
          </a:r>
          <a:r>
            <a:rPr lang="en-US" dirty="0" err="1" smtClean="0"/>
            <a:t>Kelompok</a:t>
          </a:r>
          <a:r>
            <a:rPr lang="en-US" dirty="0" smtClean="0"/>
            <a:t>: 20%</a:t>
          </a:r>
          <a:endParaRPr lang="en-US" dirty="0"/>
        </a:p>
      </dgm:t>
    </dgm:pt>
    <dgm:pt modelId="{CEB8B550-2E8F-4B5E-8A62-F9B729666532}" type="parTrans" cxnId="{38F9B84C-9FD8-4B63-8569-93466F78E824}">
      <dgm:prSet/>
      <dgm:spPr/>
      <dgm:t>
        <a:bodyPr/>
        <a:lstStyle/>
        <a:p>
          <a:endParaRPr lang="en-US"/>
        </a:p>
      </dgm:t>
    </dgm:pt>
    <dgm:pt modelId="{8AD65073-1E03-4D36-A5E5-EA68A0B6E347}" type="sibTrans" cxnId="{38F9B84C-9FD8-4B63-8569-93466F78E824}">
      <dgm:prSet/>
      <dgm:spPr/>
      <dgm:t>
        <a:bodyPr/>
        <a:lstStyle/>
        <a:p>
          <a:endParaRPr lang="en-US"/>
        </a:p>
      </dgm:t>
    </dgm:pt>
    <dgm:pt modelId="{0B513319-452D-4FF3-A0F8-C12C0B80E302}">
      <dgm:prSet phldrT="[Text]"/>
      <dgm:spPr/>
      <dgm:t>
        <a:bodyPr/>
        <a:lstStyle/>
        <a:p>
          <a:r>
            <a:rPr lang="en-US" dirty="0" err="1" smtClean="0"/>
            <a:t>Kehadiran</a:t>
          </a:r>
          <a:r>
            <a:rPr lang="en-US" dirty="0" smtClean="0"/>
            <a:t>: 20%</a:t>
          </a:r>
          <a:endParaRPr lang="en-US" dirty="0"/>
        </a:p>
      </dgm:t>
    </dgm:pt>
    <dgm:pt modelId="{CFD24A50-DE08-42C4-843F-23A54B9DAEE4}" type="parTrans" cxnId="{E96E1126-9C2E-4627-AF6D-F91A2788F833}">
      <dgm:prSet/>
      <dgm:spPr/>
      <dgm:t>
        <a:bodyPr/>
        <a:lstStyle/>
        <a:p>
          <a:endParaRPr lang="en-US"/>
        </a:p>
      </dgm:t>
    </dgm:pt>
    <dgm:pt modelId="{1A94D0DD-C7A1-4554-9BF7-36B5BDDD3B03}" type="sibTrans" cxnId="{E96E1126-9C2E-4627-AF6D-F91A2788F833}">
      <dgm:prSet/>
      <dgm:spPr/>
      <dgm:t>
        <a:bodyPr/>
        <a:lstStyle/>
        <a:p>
          <a:endParaRPr lang="en-US"/>
        </a:p>
      </dgm:t>
    </dgm:pt>
    <dgm:pt modelId="{E65F8D93-B023-452A-B115-0AC8AC7665D3}" type="pres">
      <dgm:prSet presAssocID="{A8400DC9-CB1C-44BF-B5B4-8F3C22F09C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ADAC21-209F-49ED-A6CF-871752B2307B}" type="pres">
      <dgm:prSet presAssocID="{B7B20F1A-6F1C-4B15-854D-25C012562519}" presName="parentLin" presStyleCnt="0"/>
      <dgm:spPr/>
    </dgm:pt>
    <dgm:pt modelId="{EC1829BE-75D2-4187-B84C-4511BD714B19}" type="pres">
      <dgm:prSet presAssocID="{B7B20F1A-6F1C-4B15-854D-25C01256251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1F5FD771-DB92-4D59-876D-9A78433C53C8}" type="pres">
      <dgm:prSet presAssocID="{B7B20F1A-6F1C-4B15-854D-25C01256251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ECD7B-16A5-49B8-81D6-0A426BA92F44}" type="pres">
      <dgm:prSet presAssocID="{B7B20F1A-6F1C-4B15-854D-25C012562519}" presName="negativeSpace" presStyleCnt="0"/>
      <dgm:spPr/>
    </dgm:pt>
    <dgm:pt modelId="{F7C22926-F9E2-4C48-82D5-9C7E65AD59BE}" type="pres">
      <dgm:prSet presAssocID="{B7B20F1A-6F1C-4B15-854D-25C012562519}" presName="childText" presStyleLbl="conFgAcc1" presStyleIdx="0" presStyleCnt="4">
        <dgm:presLayoutVars>
          <dgm:bulletEnabled val="1"/>
        </dgm:presLayoutVars>
      </dgm:prSet>
      <dgm:spPr/>
    </dgm:pt>
    <dgm:pt modelId="{DDD886F1-3A97-4739-BAF7-5930C842C876}" type="pres">
      <dgm:prSet presAssocID="{4BF8F2C0-83FC-41C1-9C6F-9FAAB554B41B}" presName="spaceBetweenRectangles" presStyleCnt="0"/>
      <dgm:spPr/>
    </dgm:pt>
    <dgm:pt modelId="{D0B2DDCC-4C1F-4E68-8D2D-73927B25D06C}" type="pres">
      <dgm:prSet presAssocID="{44142FBC-0C8D-46A5-A135-105F52C5F68F}" presName="parentLin" presStyleCnt="0"/>
      <dgm:spPr/>
    </dgm:pt>
    <dgm:pt modelId="{5359521C-9779-47F4-9D4E-CA15FC2E7D65}" type="pres">
      <dgm:prSet presAssocID="{44142FBC-0C8D-46A5-A135-105F52C5F68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3DB200D-6210-4F05-B740-67F24F4947E3}" type="pres">
      <dgm:prSet presAssocID="{44142FBC-0C8D-46A5-A135-105F52C5F68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AF11C-E622-4077-A84E-A79EC2812665}" type="pres">
      <dgm:prSet presAssocID="{44142FBC-0C8D-46A5-A135-105F52C5F68F}" presName="negativeSpace" presStyleCnt="0"/>
      <dgm:spPr/>
    </dgm:pt>
    <dgm:pt modelId="{BE3F9492-42B4-4FD3-8957-65013DCA8A39}" type="pres">
      <dgm:prSet presAssocID="{44142FBC-0C8D-46A5-A135-105F52C5F68F}" presName="childText" presStyleLbl="conFgAcc1" presStyleIdx="1" presStyleCnt="4">
        <dgm:presLayoutVars>
          <dgm:bulletEnabled val="1"/>
        </dgm:presLayoutVars>
      </dgm:prSet>
      <dgm:spPr/>
    </dgm:pt>
    <dgm:pt modelId="{712C0931-FE31-4552-B768-8A785787EA02}" type="pres">
      <dgm:prSet presAssocID="{CAA77304-915F-494E-9134-4F5E2EF0D7DA}" presName="spaceBetweenRectangles" presStyleCnt="0"/>
      <dgm:spPr/>
    </dgm:pt>
    <dgm:pt modelId="{5540E016-90B4-4951-AC34-8EA4BECA73F5}" type="pres">
      <dgm:prSet presAssocID="{C67473B1-4BD1-4896-A5AA-CE52E2B46F9A}" presName="parentLin" presStyleCnt="0"/>
      <dgm:spPr/>
    </dgm:pt>
    <dgm:pt modelId="{3726CB09-AF96-48F0-984C-21B2277FB16D}" type="pres">
      <dgm:prSet presAssocID="{C67473B1-4BD1-4896-A5AA-CE52E2B46F9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CC6847CB-F805-4849-AF5F-CF09394B80AF}" type="pres">
      <dgm:prSet presAssocID="{C67473B1-4BD1-4896-A5AA-CE52E2B46F9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E8D2C-CF42-4F15-8B12-E916F240A552}" type="pres">
      <dgm:prSet presAssocID="{C67473B1-4BD1-4896-A5AA-CE52E2B46F9A}" presName="negativeSpace" presStyleCnt="0"/>
      <dgm:spPr/>
    </dgm:pt>
    <dgm:pt modelId="{CB118C4D-8FB6-4DAA-88E1-CE4D94C3F30C}" type="pres">
      <dgm:prSet presAssocID="{C67473B1-4BD1-4896-A5AA-CE52E2B46F9A}" presName="childText" presStyleLbl="conFgAcc1" presStyleIdx="2" presStyleCnt="4">
        <dgm:presLayoutVars>
          <dgm:bulletEnabled val="1"/>
        </dgm:presLayoutVars>
      </dgm:prSet>
      <dgm:spPr/>
    </dgm:pt>
    <dgm:pt modelId="{D255D700-C9E6-4689-9635-89E36CABAD99}" type="pres">
      <dgm:prSet presAssocID="{8AD65073-1E03-4D36-A5E5-EA68A0B6E347}" presName="spaceBetweenRectangles" presStyleCnt="0"/>
      <dgm:spPr/>
    </dgm:pt>
    <dgm:pt modelId="{6B23B92F-B17B-4D34-84CA-D7D46A7C7802}" type="pres">
      <dgm:prSet presAssocID="{0B513319-452D-4FF3-A0F8-C12C0B80E302}" presName="parentLin" presStyleCnt="0"/>
      <dgm:spPr/>
    </dgm:pt>
    <dgm:pt modelId="{D9B0E1A1-906E-44A1-B0D1-963D3B969C7F}" type="pres">
      <dgm:prSet presAssocID="{0B513319-452D-4FF3-A0F8-C12C0B80E302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CC81B890-98D8-4972-981C-E93896567C6D}" type="pres">
      <dgm:prSet presAssocID="{0B513319-452D-4FF3-A0F8-C12C0B80E30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3EF13-E8AD-4026-911B-CF01C43EBCB1}" type="pres">
      <dgm:prSet presAssocID="{0B513319-452D-4FF3-A0F8-C12C0B80E302}" presName="negativeSpace" presStyleCnt="0"/>
      <dgm:spPr/>
    </dgm:pt>
    <dgm:pt modelId="{27620879-169A-4F6D-BD75-03CD03F9D8AC}" type="pres">
      <dgm:prSet presAssocID="{0B513319-452D-4FF3-A0F8-C12C0B80E30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8F9B84C-9FD8-4B63-8569-93466F78E824}" srcId="{A8400DC9-CB1C-44BF-B5B4-8F3C22F09CC9}" destId="{C67473B1-4BD1-4896-A5AA-CE52E2B46F9A}" srcOrd="2" destOrd="0" parTransId="{CEB8B550-2E8F-4B5E-8A62-F9B729666532}" sibTransId="{8AD65073-1E03-4D36-A5E5-EA68A0B6E347}"/>
    <dgm:cxn modelId="{55CD82AB-A74B-4164-AFA3-07CC0F484CAA}" type="presOf" srcId="{B7B20F1A-6F1C-4B15-854D-25C012562519}" destId="{1F5FD771-DB92-4D59-876D-9A78433C53C8}" srcOrd="1" destOrd="0" presId="urn:microsoft.com/office/officeart/2005/8/layout/list1"/>
    <dgm:cxn modelId="{9A5F2581-889C-4C41-9637-DE1CD590AE8E}" srcId="{A8400DC9-CB1C-44BF-B5B4-8F3C22F09CC9}" destId="{B7B20F1A-6F1C-4B15-854D-25C012562519}" srcOrd="0" destOrd="0" parTransId="{E75800BB-50E5-43C7-9CC7-FE460E116724}" sibTransId="{4BF8F2C0-83FC-41C1-9C6F-9FAAB554B41B}"/>
    <dgm:cxn modelId="{2B0C71A4-251B-4415-95A9-95B0799D73EB}" type="presOf" srcId="{B7B20F1A-6F1C-4B15-854D-25C012562519}" destId="{EC1829BE-75D2-4187-B84C-4511BD714B19}" srcOrd="0" destOrd="0" presId="urn:microsoft.com/office/officeart/2005/8/layout/list1"/>
    <dgm:cxn modelId="{6BAD7716-609C-44A2-905D-42D3F41709D8}" type="presOf" srcId="{C67473B1-4BD1-4896-A5AA-CE52E2B46F9A}" destId="{CC6847CB-F805-4849-AF5F-CF09394B80AF}" srcOrd="1" destOrd="0" presId="urn:microsoft.com/office/officeart/2005/8/layout/list1"/>
    <dgm:cxn modelId="{9401A5C8-B1DA-4DBD-B9A9-25E5F5DDD478}" type="presOf" srcId="{A8400DC9-CB1C-44BF-B5B4-8F3C22F09CC9}" destId="{E65F8D93-B023-452A-B115-0AC8AC7665D3}" srcOrd="0" destOrd="0" presId="urn:microsoft.com/office/officeart/2005/8/layout/list1"/>
    <dgm:cxn modelId="{28321476-3D6F-42B4-AD76-1BA46F7AA409}" type="presOf" srcId="{44142FBC-0C8D-46A5-A135-105F52C5F68F}" destId="{5359521C-9779-47F4-9D4E-CA15FC2E7D65}" srcOrd="0" destOrd="0" presId="urn:microsoft.com/office/officeart/2005/8/layout/list1"/>
    <dgm:cxn modelId="{171701C6-B486-4F56-808A-0DBB974AE06F}" srcId="{A8400DC9-CB1C-44BF-B5B4-8F3C22F09CC9}" destId="{44142FBC-0C8D-46A5-A135-105F52C5F68F}" srcOrd="1" destOrd="0" parTransId="{D29BF75A-4512-4011-8201-EF9D85814892}" sibTransId="{CAA77304-915F-494E-9134-4F5E2EF0D7DA}"/>
    <dgm:cxn modelId="{D6BE85C8-F0F9-4C47-9ED0-E84964F5EC7C}" type="presOf" srcId="{C67473B1-4BD1-4896-A5AA-CE52E2B46F9A}" destId="{3726CB09-AF96-48F0-984C-21B2277FB16D}" srcOrd="0" destOrd="0" presId="urn:microsoft.com/office/officeart/2005/8/layout/list1"/>
    <dgm:cxn modelId="{3396A273-8BCF-422D-9C0E-815E1BA0DE78}" type="presOf" srcId="{0B513319-452D-4FF3-A0F8-C12C0B80E302}" destId="{D9B0E1A1-906E-44A1-B0D1-963D3B969C7F}" srcOrd="0" destOrd="0" presId="urn:microsoft.com/office/officeart/2005/8/layout/list1"/>
    <dgm:cxn modelId="{E96E1126-9C2E-4627-AF6D-F91A2788F833}" srcId="{A8400DC9-CB1C-44BF-B5B4-8F3C22F09CC9}" destId="{0B513319-452D-4FF3-A0F8-C12C0B80E302}" srcOrd="3" destOrd="0" parTransId="{CFD24A50-DE08-42C4-843F-23A54B9DAEE4}" sibTransId="{1A94D0DD-C7A1-4554-9BF7-36B5BDDD3B03}"/>
    <dgm:cxn modelId="{1A7647B5-D3C8-44D9-82C1-C68EEA3901BF}" type="presOf" srcId="{0B513319-452D-4FF3-A0F8-C12C0B80E302}" destId="{CC81B890-98D8-4972-981C-E93896567C6D}" srcOrd="1" destOrd="0" presId="urn:microsoft.com/office/officeart/2005/8/layout/list1"/>
    <dgm:cxn modelId="{0714BB43-1ABB-445B-9A87-99EB3C5A691F}" type="presOf" srcId="{44142FBC-0C8D-46A5-A135-105F52C5F68F}" destId="{D3DB200D-6210-4F05-B740-67F24F4947E3}" srcOrd="1" destOrd="0" presId="urn:microsoft.com/office/officeart/2005/8/layout/list1"/>
    <dgm:cxn modelId="{4F1726F2-CCE3-44E5-B04B-9D9234DA7749}" type="presParOf" srcId="{E65F8D93-B023-452A-B115-0AC8AC7665D3}" destId="{B0ADAC21-209F-49ED-A6CF-871752B2307B}" srcOrd="0" destOrd="0" presId="urn:microsoft.com/office/officeart/2005/8/layout/list1"/>
    <dgm:cxn modelId="{064E7089-6F01-4D75-B009-A5284D3D0D0B}" type="presParOf" srcId="{B0ADAC21-209F-49ED-A6CF-871752B2307B}" destId="{EC1829BE-75D2-4187-B84C-4511BD714B19}" srcOrd="0" destOrd="0" presId="urn:microsoft.com/office/officeart/2005/8/layout/list1"/>
    <dgm:cxn modelId="{56F98C17-7160-478B-B0D6-8A88C12BB553}" type="presParOf" srcId="{B0ADAC21-209F-49ED-A6CF-871752B2307B}" destId="{1F5FD771-DB92-4D59-876D-9A78433C53C8}" srcOrd="1" destOrd="0" presId="urn:microsoft.com/office/officeart/2005/8/layout/list1"/>
    <dgm:cxn modelId="{8D8496C9-18CD-4F6F-8B10-91195EDC8397}" type="presParOf" srcId="{E65F8D93-B023-452A-B115-0AC8AC7665D3}" destId="{8D7ECD7B-16A5-49B8-81D6-0A426BA92F44}" srcOrd="1" destOrd="0" presId="urn:microsoft.com/office/officeart/2005/8/layout/list1"/>
    <dgm:cxn modelId="{010050A6-30B7-43FF-ACF2-84435DE7BB31}" type="presParOf" srcId="{E65F8D93-B023-452A-B115-0AC8AC7665D3}" destId="{F7C22926-F9E2-4C48-82D5-9C7E65AD59BE}" srcOrd="2" destOrd="0" presId="urn:microsoft.com/office/officeart/2005/8/layout/list1"/>
    <dgm:cxn modelId="{C8545538-5916-469F-8813-2F1444331736}" type="presParOf" srcId="{E65F8D93-B023-452A-B115-0AC8AC7665D3}" destId="{DDD886F1-3A97-4739-BAF7-5930C842C876}" srcOrd="3" destOrd="0" presId="urn:microsoft.com/office/officeart/2005/8/layout/list1"/>
    <dgm:cxn modelId="{3E50D01F-6301-4B94-9F51-7AB6C2EF2474}" type="presParOf" srcId="{E65F8D93-B023-452A-B115-0AC8AC7665D3}" destId="{D0B2DDCC-4C1F-4E68-8D2D-73927B25D06C}" srcOrd="4" destOrd="0" presId="urn:microsoft.com/office/officeart/2005/8/layout/list1"/>
    <dgm:cxn modelId="{7DF98BDF-4CC2-47D2-9C51-2E6710B39240}" type="presParOf" srcId="{D0B2DDCC-4C1F-4E68-8D2D-73927B25D06C}" destId="{5359521C-9779-47F4-9D4E-CA15FC2E7D65}" srcOrd="0" destOrd="0" presId="urn:microsoft.com/office/officeart/2005/8/layout/list1"/>
    <dgm:cxn modelId="{C34F5A1E-4A0D-4ACE-8532-E0C921790104}" type="presParOf" srcId="{D0B2DDCC-4C1F-4E68-8D2D-73927B25D06C}" destId="{D3DB200D-6210-4F05-B740-67F24F4947E3}" srcOrd="1" destOrd="0" presId="urn:microsoft.com/office/officeart/2005/8/layout/list1"/>
    <dgm:cxn modelId="{ED51948D-3F81-4FF7-81B0-3EBF8556EC84}" type="presParOf" srcId="{E65F8D93-B023-452A-B115-0AC8AC7665D3}" destId="{677AF11C-E622-4077-A84E-A79EC2812665}" srcOrd="5" destOrd="0" presId="urn:microsoft.com/office/officeart/2005/8/layout/list1"/>
    <dgm:cxn modelId="{50CD79B1-629C-481C-AC8C-5AE4001E2372}" type="presParOf" srcId="{E65F8D93-B023-452A-B115-0AC8AC7665D3}" destId="{BE3F9492-42B4-4FD3-8957-65013DCA8A39}" srcOrd="6" destOrd="0" presId="urn:microsoft.com/office/officeart/2005/8/layout/list1"/>
    <dgm:cxn modelId="{C450C421-1E73-40D5-9C67-93E8626282CE}" type="presParOf" srcId="{E65F8D93-B023-452A-B115-0AC8AC7665D3}" destId="{712C0931-FE31-4552-B768-8A785787EA02}" srcOrd="7" destOrd="0" presId="urn:microsoft.com/office/officeart/2005/8/layout/list1"/>
    <dgm:cxn modelId="{AD9AEF1A-B6FC-419F-BA30-01B6DDCE64B8}" type="presParOf" srcId="{E65F8D93-B023-452A-B115-0AC8AC7665D3}" destId="{5540E016-90B4-4951-AC34-8EA4BECA73F5}" srcOrd="8" destOrd="0" presId="urn:microsoft.com/office/officeart/2005/8/layout/list1"/>
    <dgm:cxn modelId="{E79CFC7E-6CD3-4D8D-9EBA-98B4B3A1689F}" type="presParOf" srcId="{5540E016-90B4-4951-AC34-8EA4BECA73F5}" destId="{3726CB09-AF96-48F0-984C-21B2277FB16D}" srcOrd="0" destOrd="0" presId="urn:microsoft.com/office/officeart/2005/8/layout/list1"/>
    <dgm:cxn modelId="{17961A7F-420A-44DE-908E-14C1ECD969E6}" type="presParOf" srcId="{5540E016-90B4-4951-AC34-8EA4BECA73F5}" destId="{CC6847CB-F805-4849-AF5F-CF09394B80AF}" srcOrd="1" destOrd="0" presId="urn:microsoft.com/office/officeart/2005/8/layout/list1"/>
    <dgm:cxn modelId="{2869C84F-B1AB-46F3-A40C-E5497D4390BD}" type="presParOf" srcId="{E65F8D93-B023-452A-B115-0AC8AC7665D3}" destId="{813E8D2C-CF42-4F15-8B12-E916F240A552}" srcOrd="9" destOrd="0" presId="urn:microsoft.com/office/officeart/2005/8/layout/list1"/>
    <dgm:cxn modelId="{90C0172A-2DFC-41B0-90F3-D25532AE309A}" type="presParOf" srcId="{E65F8D93-B023-452A-B115-0AC8AC7665D3}" destId="{CB118C4D-8FB6-4DAA-88E1-CE4D94C3F30C}" srcOrd="10" destOrd="0" presId="urn:microsoft.com/office/officeart/2005/8/layout/list1"/>
    <dgm:cxn modelId="{FF43726F-2CB7-45FC-B9F7-530CB8C07133}" type="presParOf" srcId="{E65F8D93-B023-452A-B115-0AC8AC7665D3}" destId="{D255D700-C9E6-4689-9635-89E36CABAD99}" srcOrd="11" destOrd="0" presId="urn:microsoft.com/office/officeart/2005/8/layout/list1"/>
    <dgm:cxn modelId="{F7876FEB-165E-4D02-9B98-C003AA624342}" type="presParOf" srcId="{E65F8D93-B023-452A-B115-0AC8AC7665D3}" destId="{6B23B92F-B17B-4D34-84CA-D7D46A7C7802}" srcOrd="12" destOrd="0" presId="urn:microsoft.com/office/officeart/2005/8/layout/list1"/>
    <dgm:cxn modelId="{F7F1C6BA-3C43-493D-9A02-9E196BC23BF4}" type="presParOf" srcId="{6B23B92F-B17B-4D34-84CA-D7D46A7C7802}" destId="{D9B0E1A1-906E-44A1-B0D1-963D3B969C7F}" srcOrd="0" destOrd="0" presId="urn:microsoft.com/office/officeart/2005/8/layout/list1"/>
    <dgm:cxn modelId="{166E18D3-FAFD-438C-AE5C-A84252C681DC}" type="presParOf" srcId="{6B23B92F-B17B-4D34-84CA-D7D46A7C7802}" destId="{CC81B890-98D8-4972-981C-E93896567C6D}" srcOrd="1" destOrd="0" presId="urn:microsoft.com/office/officeart/2005/8/layout/list1"/>
    <dgm:cxn modelId="{BCCD0C89-EBE9-4367-BBBD-BACB9020EB20}" type="presParOf" srcId="{E65F8D93-B023-452A-B115-0AC8AC7665D3}" destId="{7B03EF13-E8AD-4026-911B-CF01C43EBCB1}" srcOrd="13" destOrd="0" presId="urn:microsoft.com/office/officeart/2005/8/layout/list1"/>
    <dgm:cxn modelId="{A0007446-B6AE-475F-A707-BDE52A6E7C0F}" type="presParOf" srcId="{E65F8D93-B023-452A-B115-0AC8AC7665D3}" destId="{27620879-169A-4F6D-BD75-03CD03F9D8A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C2277-B4AA-4208-A86D-CA018E535183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just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900" kern="1200" dirty="0" err="1" smtClean="0"/>
            <a:t>Konsep</a:t>
          </a:r>
          <a:r>
            <a:rPr lang="en-ID" sz="3900" kern="1200" dirty="0" smtClean="0"/>
            <a:t> </a:t>
          </a:r>
          <a:r>
            <a:rPr lang="en-ID" sz="3900" kern="1200" dirty="0" err="1" smtClean="0"/>
            <a:t>Bidan</a:t>
          </a:r>
          <a:r>
            <a:rPr lang="en-ID" sz="3900" kern="1200" dirty="0" smtClean="0"/>
            <a:t> di </a:t>
          </a:r>
          <a:r>
            <a:rPr lang="en-ID" sz="3900" kern="1200" dirty="0" err="1" smtClean="0"/>
            <a:t>rumah</a:t>
          </a:r>
          <a:r>
            <a:rPr lang="en-ID" sz="3900" kern="1200" dirty="0" smtClean="0"/>
            <a:t> /Home Care</a:t>
          </a:r>
          <a:endParaRPr lang="en-US" sz="3900" kern="1200" dirty="0"/>
        </a:p>
      </dsp:txBody>
      <dsp:txXfrm>
        <a:off x="1787356" y="0"/>
        <a:ext cx="6442243" cy="1414363"/>
      </dsp:txXfrm>
    </dsp:sp>
    <dsp:sp modelId="{190D7B83-FE45-470C-A96D-E82549B98841}">
      <dsp:nvSpPr>
        <dsp:cNvPr id="0" name=""/>
        <dsp:cNvSpPr/>
      </dsp:nvSpPr>
      <dsp:spPr>
        <a:xfrm>
          <a:off x="154356" y="172620"/>
          <a:ext cx="164592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963EA-D8D0-4FC2-9ABD-27C83D1F867F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just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900" kern="1200" dirty="0" smtClean="0"/>
            <a:t>Proses </a:t>
          </a:r>
          <a:r>
            <a:rPr lang="en-ID" sz="3900" kern="1200" dirty="0" err="1" smtClean="0"/>
            <a:t>kebidanan</a:t>
          </a:r>
          <a:r>
            <a:rPr lang="en-ID" sz="3900" kern="1200" dirty="0" smtClean="0"/>
            <a:t> </a:t>
          </a:r>
          <a:r>
            <a:rPr lang="en-ID" sz="3900" kern="1200" dirty="0" err="1" smtClean="0"/>
            <a:t>dalam</a:t>
          </a:r>
          <a:r>
            <a:rPr lang="en-ID" sz="3900" kern="1200" dirty="0" smtClean="0"/>
            <a:t> </a:t>
          </a:r>
          <a:r>
            <a:rPr lang="en-ID" sz="3900" kern="1200" dirty="0" err="1" smtClean="0"/>
            <a:t>konsep</a:t>
          </a:r>
          <a:r>
            <a:rPr lang="en-ID" sz="3900" kern="1200" dirty="0" smtClean="0"/>
            <a:t> </a:t>
          </a:r>
          <a:r>
            <a:rPr lang="en-ID" sz="3900" kern="1200" dirty="0" err="1" smtClean="0"/>
            <a:t>perawatan</a:t>
          </a:r>
          <a:r>
            <a:rPr lang="en-ID" sz="3900" kern="1200" dirty="0" smtClean="0"/>
            <a:t> di </a:t>
          </a:r>
          <a:r>
            <a:rPr lang="en-ID" sz="3900" kern="1200" dirty="0" err="1" smtClean="0"/>
            <a:t>rumah</a:t>
          </a:r>
          <a:endParaRPr lang="en-US" sz="3900" kern="1200" dirty="0"/>
        </a:p>
      </dsp:txBody>
      <dsp:txXfrm>
        <a:off x="1787356" y="1555799"/>
        <a:ext cx="6442243" cy="1414363"/>
      </dsp:txXfrm>
    </dsp:sp>
    <dsp:sp modelId="{DB8E527A-AE5B-40DC-B729-89B16DB7AFAC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8ACE87-5F15-438B-A463-4AA3C8E1FB80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900" kern="1200" dirty="0" err="1" smtClean="0"/>
            <a:t>Standar</a:t>
          </a:r>
          <a:r>
            <a:rPr lang="en-ID" sz="3900" kern="1200" dirty="0" smtClean="0"/>
            <a:t> </a:t>
          </a:r>
          <a:r>
            <a:rPr lang="en-ID" sz="3900" kern="1200" dirty="0" err="1" smtClean="0"/>
            <a:t>penyelenggaraan</a:t>
          </a:r>
          <a:r>
            <a:rPr lang="en-ID" sz="3900" kern="1200" dirty="0" smtClean="0"/>
            <a:t> </a:t>
          </a:r>
          <a:r>
            <a:rPr lang="en-ID" sz="3900" kern="1200" dirty="0" err="1" smtClean="0"/>
            <a:t>kebidanan</a:t>
          </a:r>
          <a:r>
            <a:rPr lang="en-ID" sz="3900" kern="1200" dirty="0" smtClean="0"/>
            <a:t> di </a:t>
          </a:r>
          <a:r>
            <a:rPr lang="en-ID" sz="3900" kern="1200" dirty="0" err="1" smtClean="0"/>
            <a:t>rumah</a:t>
          </a:r>
          <a:endParaRPr lang="en-US" sz="3900" kern="1200" dirty="0"/>
        </a:p>
      </dsp:txBody>
      <dsp:txXfrm>
        <a:off x="1787356" y="3111599"/>
        <a:ext cx="6442243" cy="1414363"/>
      </dsp:txXfrm>
    </dsp:sp>
    <dsp:sp modelId="{D0E52121-C2C1-4A40-86DA-CDD45BCA02DE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C2277-B4AA-4208-A86D-CA018E535183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err="1" smtClean="0"/>
            <a:t>Kompetensi</a:t>
          </a:r>
          <a:r>
            <a:rPr lang="en-ID" sz="2800" kern="1200" dirty="0" smtClean="0"/>
            <a:t> yang </a:t>
          </a:r>
          <a:r>
            <a:rPr lang="en-ID" sz="2800" kern="1200" dirty="0" err="1" smtClean="0"/>
            <a:t>dibutuhkan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kebidanan</a:t>
          </a:r>
          <a:r>
            <a:rPr lang="en-ID" sz="2800" kern="1200" dirty="0" smtClean="0"/>
            <a:t> di </a:t>
          </a:r>
          <a:r>
            <a:rPr lang="en-ID" sz="2800" kern="1200" dirty="0" err="1" smtClean="0"/>
            <a:t>rumah</a:t>
          </a:r>
          <a:endParaRPr lang="en-US" sz="2800" kern="1200" dirty="0"/>
        </a:p>
      </dsp:txBody>
      <dsp:txXfrm>
        <a:off x="1787356" y="0"/>
        <a:ext cx="6442243" cy="1414363"/>
      </dsp:txXfrm>
    </dsp:sp>
    <dsp:sp modelId="{190D7B83-FE45-470C-A96D-E82549B98841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/>
          <a:srcRect/>
          <a:stretch>
            <a:fillRect l="-1" r="-107736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963EA-D8D0-4FC2-9ABD-27C83D1F867F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err="1" smtClean="0"/>
            <a:t>Aplikasi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asuhan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kebidanan</a:t>
          </a:r>
          <a:r>
            <a:rPr lang="en-ID" sz="2800" kern="1200" dirty="0" smtClean="0"/>
            <a:t> di </a:t>
          </a:r>
          <a:r>
            <a:rPr lang="en-ID" sz="2800" kern="1200" dirty="0" err="1" smtClean="0"/>
            <a:t>rumah</a:t>
          </a:r>
          <a:endParaRPr lang="en-US" sz="2800" kern="1200" dirty="0"/>
        </a:p>
      </dsp:txBody>
      <dsp:txXfrm>
        <a:off x="1787356" y="1555799"/>
        <a:ext cx="6442243" cy="1414363"/>
      </dsp:txXfrm>
    </dsp:sp>
    <dsp:sp modelId="{DB8E527A-AE5B-40DC-B729-89B16DB7AFAC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8ACE87-5F15-438B-A463-4AA3C8E1FB80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err="1" smtClean="0"/>
            <a:t>Memecahkan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masalah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faktual</a:t>
          </a:r>
          <a:r>
            <a:rPr lang="en-ID" sz="2800" kern="1200" dirty="0" smtClean="0"/>
            <a:t> yang </a:t>
          </a:r>
          <a:r>
            <a:rPr lang="en-ID" sz="2800" kern="1200" dirty="0" err="1" smtClean="0"/>
            <a:t>dirumuskan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dan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memberikan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asuhan</a:t>
          </a:r>
          <a:r>
            <a:rPr lang="en-ID" sz="2800" kern="1200" dirty="0" smtClean="0"/>
            <a:t> yang </a:t>
          </a:r>
          <a:r>
            <a:rPr lang="en-ID" sz="2800" kern="1200" dirty="0" err="1" smtClean="0"/>
            <a:t>sesuai</a:t>
          </a:r>
          <a:endParaRPr lang="en-US" sz="2800" kern="1200" dirty="0"/>
        </a:p>
      </dsp:txBody>
      <dsp:txXfrm>
        <a:off x="1787356" y="3111599"/>
        <a:ext cx="6442243" cy="1414363"/>
      </dsp:txXfrm>
    </dsp:sp>
    <dsp:sp modelId="{D0E52121-C2C1-4A40-86DA-CDD45BCA02DE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22926-F9E2-4C48-82D5-9C7E65AD59BE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5FD771-DB92-4D59-876D-9A78433C53C8}">
      <dsp:nvSpPr>
        <dsp:cNvPr id="0" name=""/>
        <dsp:cNvSpPr/>
      </dsp:nvSpPr>
      <dsp:spPr>
        <a:xfrm>
          <a:off x="411480" y="62481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UTS : 25% </a:t>
          </a:r>
          <a:endParaRPr lang="en-US" sz="2500" kern="1200" dirty="0"/>
        </a:p>
      </dsp:txBody>
      <dsp:txXfrm>
        <a:off x="447506" y="98507"/>
        <a:ext cx="5688668" cy="665948"/>
      </dsp:txXfrm>
    </dsp:sp>
    <dsp:sp modelId="{BE3F9492-42B4-4FD3-8957-65013DCA8A39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B200D-6210-4F05-B740-67F24F4947E3}">
      <dsp:nvSpPr>
        <dsp:cNvPr id="0" name=""/>
        <dsp:cNvSpPr/>
      </dsp:nvSpPr>
      <dsp:spPr>
        <a:xfrm>
          <a:off x="411480" y="1196481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UAS: 35%</a:t>
          </a:r>
          <a:endParaRPr lang="en-US" sz="2500" kern="1200" dirty="0"/>
        </a:p>
      </dsp:txBody>
      <dsp:txXfrm>
        <a:off x="447506" y="1232507"/>
        <a:ext cx="5688668" cy="665948"/>
      </dsp:txXfrm>
    </dsp:sp>
    <dsp:sp modelId="{CB118C4D-8FB6-4DAA-88E1-CE4D94C3F30C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6847CB-F805-4849-AF5F-CF09394B80AF}">
      <dsp:nvSpPr>
        <dsp:cNvPr id="0" name=""/>
        <dsp:cNvSpPr/>
      </dsp:nvSpPr>
      <dsp:spPr>
        <a:xfrm>
          <a:off x="411480" y="2330481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Tugas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Kelompok</a:t>
          </a:r>
          <a:r>
            <a:rPr lang="en-US" sz="2500" kern="1200" dirty="0" smtClean="0"/>
            <a:t>: 20%</a:t>
          </a:r>
          <a:endParaRPr lang="en-US" sz="2500" kern="1200" dirty="0"/>
        </a:p>
      </dsp:txBody>
      <dsp:txXfrm>
        <a:off x="447506" y="2366507"/>
        <a:ext cx="5688668" cy="665948"/>
      </dsp:txXfrm>
    </dsp:sp>
    <dsp:sp modelId="{27620879-169A-4F6D-BD75-03CD03F9D8AC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1B890-98D8-4972-981C-E93896567C6D}">
      <dsp:nvSpPr>
        <dsp:cNvPr id="0" name=""/>
        <dsp:cNvSpPr/>
      </dsp:nvSpPr>
      <dsp:spPr>
        <a:xfrm>
          <a:off x="411480" y="3464481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Kehadiran</a:t>
          </a:r>
          <a:r>
            <a:rPr lang="en-US" sz="2500" kern="1200" dirty="0" smtClean="0"/>
            <a:t>: 20%</a:t>
          </a:r>
          <a:endParaRPr lang="en-US" sz="2500" kern="1200" dirty="0"/>
        </a:p>
      </dsp:txBody>
      <dsp:txXfrm>
        <a:off x="447506" y="3500507"/>
        <a:ext cx="568866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7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3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6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1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7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8724-EEB8-47AB-8CFC-A5386EA66701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58724-EEB8-47AB-8CFC-A5386EA66701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0FA88-C7ED-4B5D-9CEA-5275BE2FC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4056" y="908721"/>
            <a:ext cx="7772400" cy="1512168"/>
          </a:xfrm>
          <a:solidFill>
            <a:schemeClr val="accent5">
              <a:lumMod val="40000"/>
              <a:lumOff val="60000"/>
            </a:schemeClr>
          </a:solidFill>
          <a:ln cmpd="tri">
            <a:solidFill>
              <a:srgbClr val="21C7DD"/>
            </a:solidFill>
            <a:prstDash val="lg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D" sz="8000" dirty="0" smtClean="0"/>
              <a:t>HOME CARE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317528"/>
            <a:ext cx="7560840" cy="1199704"/>
          </a:xfrm>
        </p:spPr>
        <p:txBody>
          <a:bodyPr>
            <a:normAutofit/>
          </a:bodyPr>
          <a:lstStyle/>
          <a:p>
            <a:pPr algn="r"/>
            <a:r>
              <a:rPr lang="en-ID" sz="3600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Rosmawaty</a:t>
            </a:r>
            <a:endParaRPr lang="en-US" sz="36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 flipH="1">
            <a:off x="4278319" y="5495381"/>
            <a:ext cx="4896544" cy="1379450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-82441" y="4785854"/>
            <a:ext cx="9190945" cy="2080205"/>
          </a:xfrm>
          <a:custGeom>
            <a:avLst/>
            <a:gdLst>
              <a:gd name="connsiteX0" fmla="*/ 0 w 5220072"/>
              <a:gd name="connsiteY0" fmla="*/ 1512168 h 1512168"/>
              <a:gd name="connsiteX1" fmla="*/ 2610036 w 5220072"/>
              <a:gd name="connsiteY1" fmla="*/ 0 h 1512168"/>
              <a:gd name="connsiteX2" fmla="*/ 5220072 w 5220072"/>
              <a:gd name="connsiteY2" fmla="*/ 1512168 h 1512168"/>
              <a:gd name="connsiteX3" fmla="*/ 0 w 5220072"/>
              <a:gd name="connsiteY3" fmla="*/ 1512168 h 1512168"/>
              <a:gd name="connsiteX0" fmla="*/ 36183 w 5256255"/>
              <a:gd name="connsiteY0" fmla="*/ 1955514 h 1955514"/>
              <a:gd name="connsiteX1" fmla="*/ 0 w 5256255"/>
              <a:gd name="connsiteY1" fmla="*/ 0 h 1955514"/>
              <a:gd name="connsiteX2" fmla="*/ 5256255 w 5256255"/>
              <a:gd name="connsiteY2" fmla="*/ 1955514 h 1955514"/>
              <a:gd name="connsiteX3" fmla="*/ 36183 w 5256255"/>
              <a:gd name="connsiteY3" fmla="*/ 1955514 h 1955514"/>
              <a:gd name="connsiteX0" fmla="*/ 36183 w 9190945"/>
              <a:gd name="connsiteY0" fmla="*/ 1955514 h 2080205"/>
              <a:gd name="connsiteX1" fmla="*/ 0 w 9190945"/>
              <a:gd name="connsiteY1" fmla="*/ 0 h 2080205"/>
              <a:gd name="connsiteX2" fmla="*/ 9190945 w 9190945"/>
              <a:gd name="connsiteY2" fmla="*/ 2080205 h 2080205"/>
              <a:gd name="connsiteX3" fmla="*/ 36183 w 9190945"/>
              <a:gd name="connsiteY3" fmla="*/ 1955514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9190945 w 9190945"/>
              <a:gd name="connsiteY2" fmla="*/ 2080205 h 2080205"/>
              <a:gd name="connsiteX3" fmla="*/ 50037 w 9190945"/>
              <a:gd name="connsiteY3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  <a:gd name="connsiteX0" fmla="*/ 50037 w 9190945"/>
              <a:gd name="connsiteY0" fmla="*/ 2066350 h 2080205"/>
              <a:gd name="connsiteX1" fmla="*/ 0 w 9190945"/>
              <a:gd name="connsiteY1" fmla="*/ 0 h 2080205"/>
              <a:gd name="connsiteX2" fmla="*/ 4566620 w 9190945"/>
              <a:gd name="connsiteY2" fmla="*/ 1351710 h 2080205"/>
              <a:gd name="connsiteX3" fmla="*/ 9190945 w 9190945"/>
              <a:gd name="connsiteY3" fmla="*/ 2080205 h 2080205"/>
              <a:gd name="connsiteX4" fmla="*/ 50037 w 9190945"/>
              <a:gd name="connsiteY4" fmla="*/ 2066350 h 208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945" h="2080205">
                <a:moveTo>
                  <a:pt x="50037" y="2066350"/>
                </a:moveTo>
                <a:lnTo>
                  <a:pt x="0" y="0"/>
                </a:lnTo>
                <a:cubicBezTo>
                  <a:pt x="1476025" y="330497"/>
                  <a:pt x="3090595" y="1048922"/>
                  <a:pt x="4566620" y="1351710"/>
                </a:cubicBezTo>
                <a:cubicBezTo>
                  <a:pt x="6163481" y="1705378"/>
                  <a:pt x="7649503" y="1837373"/>
                  <a:pt x="9190945" y="2080205"/>
                </a:cubicBezTo>
                <a:lnTo>
                  <a:pt x="50037" y="206635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1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6632"/>
            <a:ext cx="7956376" cy="6552728"/>
          </a:xfrm>
        </p:spPr>
        <p:txBody>
          <a:bodyPr>
            <a:normAutofit fontScale="92500"/>
          </a:bodyPr>
          <a:lstStyle/>
          <a:p>
            <a:pPr marL="530225" indent="-530225" algn="just">
              <a:buNone/>
            </a:pPr>
            <a:r>
              <a:rPr lang="en-US" dirty="0"/>
              <a:t>Dari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“home </a:t>
            </a:r>
            <a:r>
              <a:rPr lang="en-US" dirty="0" smtClean="0"/>
              <a:t>care”:</a:t>
            </a:r>
            <a:endParaRPr lang="en-US" dirty="0"/>
          </a:p>
          <a:p>
            <a:pPr marL="530225" indent="-530225" algn="just">
              <a:buAutoNum type="alphaLcPeriod"/>
            </a:pP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/>
              <a:t>dirumah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pemulangan</a:t>
            </a:r>
            <a:r>
              <a:rPr lang="en-US" dirty="0"/>
              <a:t> (discharge planning 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.</a:t>
            </a:r>
          </a:p>
          <a:p>
            <a:pPr marL="530225" indent="-530225" algn="just">
              <a:buAutoNum type="alphaLcPeriod"/>
              <a:tabLst>
                <a:tab pos="539750" algn="l"/>
              </a:tabLst>
            </a:pP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unit </a:t>
            </a:r>
            <a:r>
              <a:rPr lang="en-US" dirty="0" err="1" smtClean="0"/>
              <a:t>rawat</a:t>
            </a:r>
            <a:r>
              <a:rPr lang="en-US" dirty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/</a:t>
            </a:r>
            <a:r>
              <a:rPr lang="en-US" dirty="0" err="1" smtClean="0"/>
              <a:t>Puskesmas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395536" y="980728"/>
            <a:ext cx="648072" cy="648072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395536" y="1988840"/>
            <a:ext cx="648072" cy="648072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395536" y="3068960"/>
            <a:ext cx="648072" cy="648072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451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37271" cy="4536504"/>
          </a:xfrm>
        </p:spPr>
        <p:txBody>
          <a:bodyPr>
            <a:normAutofit/>
          </a:bodyPr>
          <a:lstStyle/>
          <a:p>
            <a:pPr marL="114300" indent="0" algn="just">
              <a:buNone/>
              <a:tabLst>
                <a:tab pos="811213" algn="l"/>
              </a:tabLst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Nightingale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merujuk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eksternal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penyembuhan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lima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terpenting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mempertahankan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14300" indent="0" algn="just">
              <a:buNone/>
              <a:tabLst>
                <a:tab pos="811213" algn="l"/>
              </a:tabLs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bersih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  <a:tabLst>
                <a:tab pos="811213" algn="l"/>
              </a:tabLs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) 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bersih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  <a:tabLst>
                <a:tab pos="811213" algn="l"/>
              </a:tabLs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)  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Pemeliharaan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efisien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  <a:tabLst>
                <a:tab pos="811213" algn="l"/>
              </a:tabLs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ebersihan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  <a:tabLst>
                <a:tab pos="811213" algn="l"/>
              </a:tabLs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Penerangan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pencahayaan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  <a:tabLst>
                <a:tab pos="811213" algn="l"/>
              </a:tabLst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496" y="260648"/>
            <a:ext cx="8496944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Konsep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/ Model </a:t>
            </a:r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Teori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Keperawatan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Home Care</a:t>
            </a:r>
          </a:p>
        </p:txBody>
      </p:sp>
      <p:sp>
        <p:nvSpPr>
          <p:cNvPr id="6" name="Rectangle 5"/>
          <p:cNvSpPr/>
          <p:nvPr/>
        </p:nvSpPr>
        <p:spPr>
          <a:xfrm>
            <a:off x="35496" y="1340768"/>
            <a:ext cx="8381287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28650" indent="-514350">
              <a:buAutoNum type="alphaUcPeriod"/>
              <a:tabLst>
                <a:tab pos="811213" algn="l"/>
              </a:tabLst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(Florence Nightingale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88381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980728"/>
            <a:ext cx="6696744" cy="5145435"/>
          </a:xfrm>
        </p:spPr>
        <p:txBody>
          <a:bodyPr>
            <a:normAutofit fontScale="92500" lnSpcReduction="10000"/>
          </a:bodyPr>
          <a:lstStyle/>
          <a:p>
            <a:pPr marL="571500" indent="-457200">
              <a:buAutoNum type="alphaLcPeriod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di </a:t>
            </a:r>
            <a:r>
              <a:rPr lang="en-US" dirty="0" err="1" smtClean="0"/>
              <a:t>rumah</a:t>
            </a:r>
            <a:endParaRPr lang="en-US" dirty="0" smtClean="0"/>
          </a:p>
          <a:p>
            <a:pPr marL="571500" indent="-457200">
              <a:buAutoNum type="alphaLcPeriod"/>
            </a:pP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/>
              <a:t>kebersihan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 smtClean="0"/>
              <a:t>tidur</a:t>
            </a:r>
            <a:endParaRPr lang="en-US" dirty="0" smtClean="0"/>
          </a:p>
          <a:p>
            <a:pPr marL="571500" indent="-457200">
              <a:buAutoNum type="alphaLcPeriod"/>
            </a:pP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/>
              <a:t>kebersihan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 smtClean="0"/>
              <a:t>pasien</a:t>
            </a:r>
            <a:endParaRPr lang="en-US" dirty="0" smtClean="0"/>
          </a:p>
          <a:p>
            <a:pPr marL="571500" indent="-457200">
              <a:buAutoNum type="alphaLcPeriod"/>
            </a:pP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ventilasi</a:t>
            </a:r>
            <a:endParaRPr lang="en-US" dirty="0" smtClean="0"/>
          </a:p>
          <a:p>
            <a:pPr marL="571500" indent="-457200">
              <a:buAutoNum type="alphaLcPeriod"/>
            </a:pP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/>
              <a:t>pencahayaan</a:t>
            </a:r>
            <a:r>
              <a:rPr lang="en-US" dirty="0"/>
              <a:t> </a:t>
            </a:r>
            <a:r>
              <a:rPr lang="en-US" dirty="0" err="1" smtClean="0"/>
              <a:t>ruangan</a:t>
            </a:r>
            <a:endParaRPr lang="en-US" dirty="0" smtClean="0"/>
          </a:p>
          <a:p>
            <a:pPr marL="571500" indent="-457200">
              <a:buAutoNum type="alphaLcPeriod"/>
            </a:pPr>
            <a:r>
              <a:rPr lang="en-US" dirty="0" err="1" smtClean="0"/>
              <a:t>Memonitor</a:t>
            </a:r>
            <a:r>
              <a:rPr lang="en-US" dirty="0" smtClean="0"/>
              <a:t> </a:t>
            </a:r>
            <a:r>
              <a:rPr lang="en-US" dirty="0" err="1"/>
              <a:t>kelancaran</a:t>
            </a:r>
            <a:r>
              <a:rPr lang="en-US" dirty="0"/>
              <a:t> </a:t>
            </a:r>
            <a:r>
              <a:rPr lang="en-US" dirty="0" err="1"/>
              <a:t>drainase</a:t>
            </a:r>
            <a:r>
              <a:rPr lang="en-US" dirty="0"/>
              <a:t> </a:t>
            </a:r>
            <a:r>
              <a:rPr lang="en-US" dirty="0" err="1" smtClean="0"/>
              <a:t>rumah</a:t>
            </a:r>
            <a:endParaRPr lang="en-US" dirty="0" smtClean="0"/>
          </a:p>
          <a:p>
            <a:pPr marL="571500" indent="-457200">
              <a:buAutoNum type="alphaLcPeriod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186" y="256292"/>
            <a:ext cx="52303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3200" dirty="0" err="1"/>
              <a:t>Contoh</a:t>
            </a:r>
            <a:r>
              <a:rPr lang="en-ID" sz="3200" dirty="0"/>
              <a:t> </a:t>
            </a:r>
            <a:r>
              <a:rPr lang="en-ID" sz="3200" dirty="0" err="1"/>
              <a:t>aplikasi</a:t>
            </a:r>
            <a:r>
              <a:rPr lang="en-ID" sz="3200" dirty="0"/>
              <a:t> </a:t>
            </a:r>
            <a:r>
              <a:rPr lang="en-ID" sz="3200" dirty="0" err="1"/>
              <a:t>teori</a:t>
            </a:r>
            <a:r>
              <a:rPr lang="en-ID" sz="3200" dirty="0"/>
              <a:t> Florence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67544" y="1196752"/>
            <a:ext cx="648072" cy="2736304"/>
            <a:chOff x="467544" y="1196752"/>
            <a:chExt cx="648072" cy="2736304"/>
          </a:xfrm>
        </p:grpSpPr>
        <p:sp>
          <p:nvSpPr>
            <p:cNvPr id="5" name="Flowchart: Connector 4"/>
            <p:cNvSpPr/>
            <p:nvPr/>
          </p:nvSpPr>
          <p:spPr>
            <a:xfrm>
              <a:off x="467544" y="1196752"/>
              <a:ext cx="648072" cy="648072"/>
            </a:xfrm>
            <a:prstGeom prst="flowChartConnector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467544" y="2204864"/>
              <a:ext cx="648072" cy="648072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467544" y="3284984"/>
              <a:ext cx="648072" cy="648072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483007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4896544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Kajian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didasarkan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asumsi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makhluk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senantiasa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berinteraksi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Interaksi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Rogers,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ketidakseimbangan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penanganan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terapi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modalitas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komplementer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Rogers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asal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usul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semesta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antropologi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sosiologi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agama,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filosofi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mitologi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Rogers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berfokus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utuh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332656"/>
            <a:ext cx="8532440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14300">
              <a:tabLst>
                <a:tab pos="811213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unit (Martha E. Rogers)</a:t>
            </a:r>
          </a:p>
        </p:txBody>
      </p:sp>
    </p:spTree>
    <p:extLst>
      <p:ext uri="{BB962C8B-B14F-4D97-AF65-F5344CB8AC3E}">
        <p14:creationId xmlns:p14="http://schemas.microsoft.com/office/powerpoint/2010/main" val="392770903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305342"/>
            <a:ext cx="79563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42900" algn="just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Terapi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komplementer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biologis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(herbal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suplemen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342900" algn="just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Terapi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komplementer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ålternatif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reiki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qi-gong, infrared).</a:t>
            </a:r>
          </a:p>
          <a:p>
            <a:pPr marL="457200" indent="-342900" algn="just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Terapi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koplementer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body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manipulasi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(massage, shiatsu,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refleksi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akupresur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bekam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akupunture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342900" algn="just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Terapi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komplementer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berbasis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Mind and Body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Meditasi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terapi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tertawa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yoga,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story telling).</a:t>
            </a:r>
          </a:p>
          <a:p>
            <a:pPr marL="457200" indent="-342900" algn="just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terapi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ayur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wedha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Obat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tradisional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Cina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60648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just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aplikasi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Science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Unitary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Human Beings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home care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nursing,yaitu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9552" y="1484784"/>
            <a:ext cx="648072" cy="2736304"/>
            <a:chOff x="467544" y="1196752"/>
            <a:chExt cx="648072" cy="2736304"/>
          </a:xfrm>
        </p:grpSpPr>
        <p:sp>
          <p:nvSpPr>
            <p:cNvPr id="5" name="Flowchart: Connector 4"/>
            <p:cNvSpPr/>
            <p:nvPr/>
          </p:nvSpPr>
          <p:spPr>
            <a:xfrm>
              <a:off x="467544" y="1196752"/>
              <a:ext cx="648072" cy="648072"/>
            </a:xfrm>
            <a:prstGeom prst="flowChartConnector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467544" y="2204864"/>
              <a:ext cx="648072" cy="648072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467544" y="3284984"/>
              <a:ext cx="648072" cy="648072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0622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menjabarkan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didasari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nilai-nilai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kultural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melekat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betapa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pentipgnya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Terkadan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332656"/>
            <a:ext cx="8532440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14300">
              <a:tabLst>
                <a:tab pos="811213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Trancultural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Nursing</a:t>
            </a:r>
          </a:p>
        </p:txBody>
      </p:sp>
    </p:spTree>
    <p:extLst>
      <p:ext uri="{BB962C8B-B14F-4D97-AF65-F5344CB8AC3E}">
        <p14:creationId xmlns:p14="http://schemas.microsoft.com/office/powerpoint/2010/main" val="681410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Aplikasi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transkultural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nursing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home care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memperhatikan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diyakini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Filosofi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332656"/>
            <a:ext cx="8532440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14300">
              <a:tabLst>
                <a:tab pos="811213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Trancultural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Nursing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48072" y="486916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Kekerabatan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Teknologi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Regulasi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23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2503437"/>
            <a:ext cx="7869560" cy="4525963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Theory of Self-</a:t>
            </a:r>
            <a:r>
              <a:rPr lang="en-US" sz="2800" dirty="0" err="1"/>
              <a:t>CarePerawata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(self-care)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yang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pemenuhan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mempertahankan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,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kesejahteraan</a:t>
            </a:r>
            <a:r>
              <a:rPr lang="en-US" sz="2800" dirty="0"/>
              <a:t>.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perawatan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potensi</a:t>
            </a:r>
            <a:r>
              <a:rPr lang="en-US" sz="2800" dirty="0"/>
              <a:t> </a:t>
            </a:r>
            <a:r>
              <a:rPr lang="en-US" sz="2800" dirty="0" err="1"/>
              <a:t>dirinya</a:t>
            </a:r>
            <a:r>
              <a:rPr lang="en-US" sz="28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457508"/>
            <a:ext cx="8532440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14300">
              <a:tabLst>
                <a:tab pos="811213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D. Self-Care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Deficit Theory of Nursing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1342509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Self-Care Deficit Theory of Nursing yang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Orem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 </a:t>
            </a:r>
            <a:r>
              <a:rPr lang="en-US" sz="2400" dirty="0" err="1"/>
              <a:t>umum</a:t>
            </a:r>
            <a:r>
              <a:rPr lang="en-US" sz="2400" dirty="0"/>
              <a:t> 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031428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764704"/>
            <a:ext cx="7272808" cy="54726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Theory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ofSelf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-Care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Deficit</a:t>
            </a:r>
          </a:p>
          <a:p>
            <a:pPr marL="0" indent="0"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Orem.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mengambarkan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kapan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keterbatasan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perawatan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perawatan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perawatan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diterapkan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Theory of Nursing System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Nursing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systetn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pertimbangan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perawat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koordinasi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perawatan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(self-care demand)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pasiennya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melindungi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mengontrol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latihan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kernampuan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perawatan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(self-care agency).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9638" y="378904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89638" y="692696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8737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132856"/>
            <a:ext cx="7139136" cy="424847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Wholly </a:t>
            </a:r>
            <a:r>
              <a:rPr lang="en-US" sz="2400" dirty="0"/>
              <a:t>Compensatory.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ketergantungan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dirawat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home care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Partly </a:t>
            </a:r>
            <a:r>
              <a:rPr lang="en-US" sz="2400" dirty="0"/>
              <a:t>Compensatory. -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ketergantungan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penanganan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parsial</a:t>
            </a:r>
            <a:r>
              <a:rPr lang="en-US" sz="2400" dirty="0"/>
              <a:t>,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16 jam, 8 jam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Supportive </a:t>
            </a:r>
            <a:r>
              <a:rPr lang="en-US" sz="2400" dirty="0"/>
              <a:t>— educative.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konsultan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572487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SelfCare</a:t>
            </a:r>
            <a:r>
              <a:rPr lang="en-US" sz="2400" dirty="0"/>
              <a:t> Deficit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home care 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pemenuhan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39552" y="2204864"/>
            <a:ext cx="648072" cy="2736304"/>
            <a:chOff x="467544" y="1196752"/>
            <a:chExt cx="648072" cy="2736304"/>
          </a:xfrm>
        </p:grpSpPr>
        <p:sp>
          <p:nvSpPr>
            <p:cNvPr id="6" name="Flowchart: Connector 5"/>
            <p:cNvSpPr/>
            <p:nvPr/>
          </p:nvSpPr>
          <p:spPr>
            <a:xfrm>
              <a:off x="467544" y="1196752"/>
              <a:ext cx="648072" cy="648072"/>
            </a:xfrm>
            <a:prstGeom prst="flowChartConnector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467544" y="2204864"/>
              <a:ext cx="648072" cy="648072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467544" y="3284984"/>
              <a:ext cx="648072" cy="648072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5397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1640" y="1412776"/>
            <a:ext cx="7355160" cy="5112568"/>
          </a:xfrm>
        </p:spPr>
        <p:txBody>
          <a:bodyPr>
            <a:normAutofit fontScale="92500"/>
          </a:bodyPr>
          <a:lstStyle/>
          <a:p>
            <a:pPr algn="just"/>
            <a:r>
              <a:rPr lang="en-ID" dirty="0" err="1" smtClean="0"/>
              <a:t>Saat</a:t>
            </a:r>
            <a:r>
              <a:rPr lang="en-ID" dirty="0" smtClean="0"/>
              <a:t> </a:t>
            </a:r>
            <a:r>
              <a:rPr lang="en-ID" dirty="0" err="1" smtClean="0"/>
              <a:t>perkuliahan</a:t>
            </a:r>
            <a:r>
              <a:rPr lang="en-ID" dirty="0" smtClean="0"/>
              <a:t> </a:t>
            </a:r>
            <a:r>
              <a:rPr lang="en-ID" dirty="0"/>
              <a:t>daring </a:t>
            </a:r>
            <a:r>
              <a:rPr lang="en-ID" dirty="0" err="1" smtClean="0"/>
              <a:t>berlangsung</a:t>
            </a:r>
            <a:r>
              <a:rPr lang="en-ID" dirty="0" smtClean="0"/>
              <a:t>, Video </a:t>
            </a:r>
            <a:r>
              <a:rPr lang="en-ID" dirty="0" err="1" smtClean="0"/>
              <a:t>diaktifkan</a:t>
            </a:r>
            <a:r>
              <a:rPr lang="en-ID" dirty="0" smtClean="0"/>
              <a:t>.</a:t>
            </a:r>
          </a:p>
          <a:p>
            <a:pPr algn="just"/>
            <a:r>
              <a:rPr lang="en-ID" dirty="0" smtClean="0"/>
              <a:t>Speaker </a:t>
            </a:r>
            <a:r>
              <a:rPr lang="en-ID" dirty="0" err="1" smtClean="0"/>
              <a:t>dimute</a:t>
            </a:r>
            <a:r>
              <a:rPr lang="en-ID" dirty="0" smtClean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diunmute</a:t>
            </a:r>
            <a:r>
              <a:rPr lang="en-ID" dirty="0" smtClean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 smtClean="0"/>
              <a:t>diijinkan</a:t>
            </a:r>
            <a:r>
              <a:rPr lang="en-ID" dirty="0" smtClean="0"/>
              <a:t>.</a:t>
            </a:r>
          </a:p>
          <a:p>
            <a:pPr algn="just"/>
            <a:r>
              <a:rPr lang="en-ID" dirty="0" err="1" smtClean="0"/>
              <a:t>Menjaga</a:t>
            </a:r>
            <a:r>
              <a:rPr lang="en-ID" dirty="0" smtClean="0"/>
              <a:t> </a:t>
            </a:r>
            <a:r>
              <a:rPr lang="en-ID" dirty="0" err="1"/>
              <a:t>kesopanan</a:t>
            </a:r>
            <a:r>
              <a:rPr lang="en-ID" dirty="0"/>
              <a:t> &amp; </a:t>
            </a:r>
            <a:r>
              <a:rPr lang="en-ID" dirty="0" err="1"/>
              <a:t>berpakaian</a:t>
            </a:r>
            <a:r>
              <a:rPr lang="en-ID" dirty="0"/>
              <a:t> </a:t>
            </a:r>
            <a:r>
              <a:rPr lang="en-ID" dirty="0" err="1"/>
              <a:t>rapi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proses </a:t>
            </a:r>
            <a:r>
              <a:rPr lang="en-ID" dirty="0" err="1" smtClean="0"/>
              <a:t>perkuliahan</a:t>
            </a:r>
            <a:endParaRPr lang="en-ID" dirty="0" smtClean="0"/>
          </a:p>
          <a:p>
            <a:pPr algn="just"/>
            <a:r>
              <a:rPr lang="en-ID" dirty="0" err="1" smtClean="0"/>
              <a:t>Tampilkan</a:t>
            </a:r>
            <a:r>
              <a:rPr lang="en-ID" dirty="0" smtClean="0"/>
              <a:t> </a:t>
            </a:r>
            <a:r>
              <a:rPr lang="en-ID" dirty="0" err="1" smtClean="0"/>
              <a:t>nama</a:t>
            </a:r>
            <a:r>
              <a:rPr lang="en-ID" dirty="0" smtClean="0"/>
              <a:t> </a:t>
            </a:r>
            <a:r>
              <a:rPr lang="en-ID" dirty="0" err="1" smtClean="0"/>
              <a:t>asli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nama</a:t>
            </a:r>
            <a:r>
              <a:rPr lang="en-ID" dirty="0" smtClean="0"/>
              <a:t> </a:t>
            </a:r>
            <a:r>
              <a:rPr lang="en-ID" dirty="0" err="1" smtClean="0"/>
              <a:t>Kabupaten</a:t>
            </a:r>
            <a:r>
              <a:rPr lang="en-ID" dirty="0" smtClean="0"/>
              <a:t>/</a:t>
            </a:r>
            <a:r>
              <a:rPr lang="en-ID" dirty="0" err="1" smtClean="0"/>
              <a:t>asal</a:t>
            </a:r>
            <a:r>
              <a:rPr lang="en-ID" dirty="0" smtClean="0"/>
              <a:t>  (</a:t>
            </a:r>
            <a:r>
              <a:rPr lang="en-ID" dirty="0" err="1" smtClean="0"/>
              <a:t>Rosmawaty</a:t>
            </a:r>
            <a:r>
              <a:rPr lang="en-ID" dirty="0" smtClean="0"/>
              <a:t> </a:t>
            </a:r>
            <a:r>
              <a:rPr lang="en-ID" dirty="0" err="1" smtClean="0"/>
              <a:t>Sidrap</a:t>
            </a:r>
            <a:r>
              <a:rPr lang="en-ID" dirty="0" smtClean="0"/>
              <a:t>)</a:t>
            </a:r>
          </a:p>
          <a:p>
            <a:pPr algn="just"/>
            <a:r>
              <a:rPr lang="en-ID" dirty="0" err="1"/>
              <a:t>Berdoa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perkuliahan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Membaca</a:t>
            </a:r>
            <a:r>
              <a:rPr lang="en-ID" dirty="0"/>
              <a:t> </a:t>
            </a:r>
            <a:r>
              <a:rPr lang="en-ID" dirty="0" err="1"/>
              <a:t>ayat</a:t>
            </a:r>
            <a:r>
              <a:rPr lang="en-ID" dirty="0"/>
              <a:t> </a:t>
            </a:r>
            <a:r>
              <a:rPr lang="en-ID" dirty="0" err="1"/>
              <a:t>suci</a:t>
            </a:r>
            <a:r>
              <a:rPr lang="en-ID" dirty="0"/>
              <a:t> Al Qur’an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 smtClean="0"/>
              <a:t>muslim</a:t>
            </a:r>
            <a:r>
              <a:rPr lang="en-ID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08520" y="260648"/>
            <a:ext cx="8496944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TATA 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TERTIB DALAM 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PEMBELAJARAN 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DARING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467544" y="1628800"/>
            <a:ext cx="648072" cy="648072"/>
          </a:xfrm>
          <a:prstGeom prst="flowChartConnector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467544" y="2636912"/>
            <a:ext cx="648072" cy="648072"/>
          </a:xfrm>
          <a:prstGeom prst="flowChartConnector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67544" y="3717032"/>
            <a:ext cx="648072" cy="648072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820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84887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Margaret Newman,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perawat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home care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respons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dialami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perawat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diharapkan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terjadinya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keluarnya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457508"/>
            <a:ext cx="8532440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14300">
              <a:tabLst>
                <a:tab pos="811213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Healh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Expanding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Consciusness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443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51309"/>
            <a:ext cx="7797552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Perawat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profesi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senantiasa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mengedepankan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kepedulian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moralitas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kasih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sayang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intelektualitas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dikedepankan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Perawat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hendaknya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mengedepankan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nilai-niIai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penyembuhan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mengedepankan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nila-nilai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pasien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menghadapi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penyakitnya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457508"/>
            <a:ext cx="8532440" cy="5232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14300">
              <a:tabLst>
                <a:tab pos="811213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F. Human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Caring</a:t>
            </a:r>
          </a:p>
        </p:txBody>
      </p:sp>
    </p:spTree>
    <p:extLst>
      <p:ext uri="{BB962C8B-B14F-4D97-AF65-F5344CB8AC3E}">
        <p14:creationId xmlns:p14="http://schemas.microsoft.com/office/powerpoint/2010/main" val="3994250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776864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home care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mempertahankan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memaksimalkan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kemandirian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meminimalkan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optimal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lama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komperhensif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berkesinambungan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Triwibowo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08520" y="260648"/>
            <a:ext cx="8496944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TUJUAN HOMECARE</a:t>
            </a:r>
          </a:p>
        </p:txBody>
      </p:sp>
    </p:spTree>
    <p:extLst>
      <p:ext uri="{BB962C8B-B14F-4D97-AF65-F5344CB8AC3E}">
        <p14:creationId xmlns:p14="http://schemas.microsoft.com/office/powerpoint/2010/main" val="1557891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776864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Parellangi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(2015b),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ujuan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home care nursing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Meningkatnya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pelayanan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komprehensifdan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berkesinambungan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Khusus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mempertahankan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memulihkan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Mengoptimalkan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kemandirian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keluarganya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Meminimalkan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ditimbulkan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dialami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klien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08520" y="260648"/>
            <a:ext cx="8496944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TUJUAN HOMECARE</a:t>
            </a:r>
          </a:p>
        </p:txBody>
      </p:sp>
    </p:spTree>
    <p:extLst>
      <p:ext uri="{BB962C8B-B14F-4D97-AF65-F5344CB8AC3E}">
        <p14:creationId xmlns:p14="http://schemas.microsoft.com/office/powerpoint/2010/main" val="1494772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00200"/>
            <a:ext cx="7128792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, </a:t>
            </a:r>
            <a:r>
              <a:rPr lang="en-US" dirty="0" err="1"/>
              <a:t>holistik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komprehensif</a:t>
            </a:r>
            <a:endParaRPr lang="en-US" dirty="0" smtClean="0"/>
          </a:p>
          <a:p>
            <a:pPr algn="just"/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pPr algn="just"/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naungan</a:t>
            </a:r>
            <a:r>
              <a:rPr lang="en-US" dirty="0"/>
              <a:t> legal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 smtClean="0"/>
              <a:t>keperawatan</a:t>
            </a:r>
            <a:endParaRPr lang="en-US" dirty="0" smtClean="0"/>
          </a:p>
          <a:p>
            <a:pPr algn="just"/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yang </a:t>
            </a:r>
            <a:r>
              <a:rPr lang="en-US" dirty="0" err="1"/>
              <a:t>profesional</a:t>
            </a:r>
            <a:r>
              <a:rPr lang="en-US" dirty="0"/>
              <a:t> (</a:t>
            </a:r>
            <a:r>
              <a:rPr lang="en-US" dirty="0" err="1"/>
              <a:t>Triwibowtow</a:t>
            </a:r>
            <a:r>
              <a:rPr lang="en-US" dirty="0"/>
              <a:t> 2012).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08520" y="260648"/>
            <a:ext cx="8496944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MANFAAT HOMECARE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5536" y="1700808"/>
            <a:ext cx="648072" cy="2736304"/>
            <a:chOff x="467544" y="1196752"/>
            <a:chExt cx="648072" cy="2736304"/>
          </a:xfrm>
        </p:grpSpPr>
        <p:sp>
          <p:nvSpPr>
            <p:cNvPr id="7" name="Flowchart: Connector 6"/>
            <p:cNvSpPr/>
            <p:nvPr/>
          </p:nvSpPr>
          <p:spPr>
            <a:xfrm>
              <a:off x="467544" y="1196752"/>
              <a:ext cx="648072" cy="648072"/>
            </a:xfrm>
            <a:prstGeom prst="flowChartConnector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467544" y="2204864"/>
              <a:ext cx="648072" cy="648072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467544" y="3284984"/>
              <a:ext cx="648072" cy="648072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7378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ID" dirty="0" err="1" smtClean="0"/>
              <a:t>Pastient</a:t>
            </a:r>
            <a:r>
              <a:rPr lang="en-ID" dirty="0" smtClean="0"/>
              <a:t> educator</a:t>
            </a:r>
          </a:p>
          <a:p>
            <a:pPr algn="just"/>
            <a:r>
              <a:rPr lang="en-ID" dirty="0" smtClean="0"/>
              <a:t>Patient Advocate </a:t>
            </a:r>
          </a:p>
          <a:p>
            <a:pPr algn="just"/>
            <a:r>
              <a:rPr lang="en-ID" dirty="0" smtClean="0"/>
              <a:t>Case Manager (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manajer</a:t>
            </a:r>
            <a:r>
              <a:rPr lang="en-ID" dirty="0" smtClean="0"/>
              <a:t> </a:t>
            </a:r>
            <a:r>
              <a:rPr lang="en-ID" dirty="0" err="1" smtClean="0"/>
              <a:t>kasus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pengkajian</a:t>
            </a:r>
            <a:r>
              <a:rPr lang="en-ID" dirty="0" smtClean="0"/>
              <a:t>, </a:t>
            </a:r>
            <a:r>
              <a:rPr lang="en-ID" dirty="0" err="1" smtClean="0"/>
              <a:t>mengimplementasikan</a:t>
            </a:r>
            <a:r>
              <a:rPr lang="en-ID" dirty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mengevaluasi</a:t>
            </a:r>
            <a:r>
              <a:rPr lang="en-ID" dirty="0" smtClean="0"/>
              <a:t>)</a:t>
            </a:r>
          </a:p>
          <a:p>
            <a:pPr algn="just"/>
            <a:r>
              <a:rPr lang="en-ID" dirty="0" smtClean="0"/>
              <a:t>Spiritual-aesthetic </a:t>
            </a:r>
            <a:r>
              <a:rPr lang="en-ID" dirty="0" err="1" smtClean="0"/>
              <a:t>communer</a:t>
            </a:r>
            <a:r>
              <a:rPr lang="en-ID" dirty="0" smtClean="0"/>
              <a:t> (</a:t>
            </a:r>
            <a:r>
              <a:rPr lang="en-ID" dirty="0" err="1" smtClean="0"/>
              <a:t>memberikan</a:t>
            </a:r>
            <a:r>
              <a:rPr lang="en-ID" dirty="0" smtClean="0"/>
              <a:t> </a:t>
            </a:r>
            <a:r>
              <a:rPr lang="en-ID" dirty="0" err="1" smtClean="0"/>
              <a:t>apresiasi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upaya</a:t>
            </a:r>
            <a:r>
              <a:rPr lang="en-ID" dirty="0" smtClean="0"/>
              <a:t> </a:t>
            </a:r>
            <a:r>
              <a:rPr lang="en-ID" dirty="0" err="1" smtClean="0"/>
              <a:t>penyembuhan</a:t>
            </a:r>
            <a:r>
              <a:rPr lang="en-ID" dirty="0" smtClean="0"/>
              <a:t> lain yang </a:t>
            </a:r>
            <a:r>
              <a:rPr lang="en-ID" dirty="0" err="1" smtClean="0"/>
              <a:t>dilakukan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pasien</a:t>
            </a:r>
            <a:r>
              <a:rPr lang="en-ID" dirty="0" smtClean="0"/>
              <a:t> </a:t>
            </a:r>
            <a:r>
              <a:rPr lang="en-ID" dirty="0" err="1" smtClean="0"/>
              <a:t>sesuai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budaya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keyakinan</a:t>
            </a:r>
            <a:r>
              <a:rPr lang="en-ID" dirty="0" smtClean="0"/>
              <a:t> </a:t>
            </a:r>
            <a:r>
              <a:rPr lang="en-ID" dirty="0" err="1" smtClean="0"/>
              <a:t>pasien</a:t>
            </a:r>
            <a:r>
              <a:rPr lang="en-ID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36512" y="260648"/>
            <a:ext cx="8496944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Peran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bidan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dalam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pelayanan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ome Care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5536" y="1700808"/>
            <a:ext cx="648072" cy="2736304"/>
            <a:chOff x="467544" y="1196752"/>
            <a:chExt cx="648072" cy="2736304"/>
          </a:xfrm>
        </p:grpSpPr>
        <p:sp>
          <p:nvSpPr>
            <p:cNvPr id="7" name="Flowchart: Connector 6"/>
            <p:cNvSpPr/>
            <p:nvPr/>
          </p:nvSpPr>
          <p:spPr>
            <a:xfrm>
              <a:off x="467544" y="1196752"/>
              <a:ext cx="648072" cy="648072"/>
            </a:xfrm>
            <a:prstGeom prst="flowChartConnector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467544" y="2204864"/>
              <a:ext cx="648072" cy="648072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467544" y="3284984"/>
              <a:ext cx="648072" cy="648072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0275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>
            <a:normAutofit lnSpcReduction="10000"/>
          </a:bodyPr>
          <a:lstStyle/>
          <a:p>
            <a:pPr marL="571500" indent="-457200">
              <a:buAutoNum type="arabicPeriod"/>
            </a:pPr>
            <a:r>
              <a:rPr lang="en-ID" dirty="0" err="1" smtClean="0"/>
              <a:t>Keterampilan</a:t>
            </a:r>
            <a:r>
              <a:rPr lang="en-ID" dirty="0" smtClean="0"/>
              <a:t> </a:t>
            </a:r>
            <a:r>
              <a:rPr lang="en-ID" dirty="0" err="1" smtClean="0"/>
              <a:t>pengkajian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evaluasi</a:t>
            </a:r>
            <a:endParaRPr lang="en-ID" dirty="0" smtClean="0"/>
          </a:p>
          <a:p>
            <a:pPr marL="571500" indent="-457200">
              <a:buAutoNum type="arabicPeriod"/>
            </a:pPr>
            <a:r>
              <a:rPr lang="en-ID" dirty="0" err="1" smtClean="0"/>
              <a:t>Komunikasi</a:t>
            </a:r>
            <a:r>
              <a:rPr lang="en-ID" dirty="0" smtClean="0"/>
              <a:t> yang </a:t>
            </a:r>
            <a:r>
              <a:rPr lang="en-ID" dirty="0" err="1" smtClean="0"/>
              <a:t>efektif</a:t>
            </a:r>
            <a:endParaRPr lang="en-ID" dirty="0" smtClean="0"/>
          </a:p>
          <a:p>
            <a:pPr marL="571500" indent="-457200">
              <a:buAutoNum type="arabicPeriod"/>
            </a:pPr>
            <a:r>
              <a:rPr lang="en-ID" dirty="0" err="1" smtClean="0"/>
              <a:t>Pengambilan</a:t>
            </a:r>
            <a:r>
              <a:rPr lang="en-ID" dirty="0" smtClean="0"/>
              <a:t> </a:t>
            </a:r>
            <a:r>
              <a:rPr lang="en-ID" dirty="0" err="1" smtClean="0"/>
              <a:t>keputusan</a:t>
            </a:r>
            <a:endParaRPr lang="en-ID" dirty="0" smtClean="0"/>
          </a:p>
          <a:p>
            <a:pPr marL="571500" indent="-457200">
              <a:buAutoNum type="arabicPeriod"/>
            </a:pPr>
            <a:r>
              <a:rPr lang="en-ID" dirty="0" err="1" smtClean="0"/>
              <a:t>Kemampuan</a:t>
            </a:r>
            <a:r>
              <a:rPr lang="en-ID" dirty="0" smtClean="0"/>
              <a:t> </a:t>
            </a:r>
            <a:r>
              <a:rPr lang="en-ID" dirty="0" err="1" smtClean="0"/>
              <a:t>dokumentasi</a:t>
            </a:r>
            <a:endParaRPr lang="en-ID" dirty="0" smtClean="0"/>
          </a:p>
          <a:p>
            <a:pPr marL="571500" indent="-457200">
              <a:buAutoNum type="arabicPeriod"/>
            </a:pPr>
            <a:r>
              <a:rPr lang="en-ID" dirty="0" err="1" smtClean="0"/>
              <a:t>Kemampuan</a:t>
            </a:r>
            <a:r>
              <a:rPr lang="en-ID" dirty="0" smtClean="0"/>
              <a:t> </a:t>
            </a:r>
            <a:r>
              <a:rPr lang="en-ID" dirty="0" err="1" smtClean="0"/>
              <a:t>berfikir</a:t>
            </a:r>
            <a:r>
              <a:rPr lang="en-ID" dirty="0" smtClean="0"/>
              <a:t> </a:t>
            </a:r>
            <a:r>
              <a:rPr lang="en-ID" dirty="0" err="1" smtClean="0"/>
              <a:t>fleksibel</a:t>
            </a:r>
            <a:r>
              <a:rPr lang="en-ID" dirty="0" smtClean="0"/>
              <a:t>, </a:t>
            </a:r>
            <a:r>
              <a:rPr lang="en-ID" dirty="0" err="1" smtClean="0"/>
              <a:t>kritis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kreatif</a:t>
            </a:r>
            <a:endParaRPr lang="en-ID" dirty="0" smtClean="0"/>
          </a:p>
          <a:p>
            <a:pPr marL="571500" indent="-457200">
              <a:buAutoNum type="arabicPeriod"/>
            </a:pPr>
            <a:r>
              <a:rPr lang="en-ID" dirty="0" err="1" smtClean="0"/>
              <a:t>Mengatur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endParaRPr lang="en-ID" dirty="0" smtClean="0"/>
          </a:p>
          <a:p>
            <a:pPr marL="571500" indent="-457200">
              <a:buAutoNum type="arabicPeriod"/>
            </a:pPr>
            <a:r>
              <a:rPr lang="en-ID" dirty="0" err="1" smtClean="0"/>
              <a:t>Penanganan</a:t>
            </a:r>
            <a:r>
              <a:rPr lang="en-ID" dirty="0" smtClean="0"/>
              <a:t> </a:t>
            </a:r>
            <a:r>
              <a:rPr lang="en-ID" dirty="0" err="1" smtClean="0"/>
              <a:t>kegawatdaruratan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6512" y="260648"/>
            <a:ext cx="8496944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Keterampilan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dasar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yang </a:t>
            </a:r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harus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dimiliki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dalam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pelayanan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Home 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67544" y="1628800"/>
            <a:ext cx="648072" cy="2736304"/>
            <a:chOff x="467544" y="1196752"/>
            <a:chExt cx="648072" cy="2736304"/>
          </a:xfrm>
        </p:grpSpPr>
        <p:sp>
          <p:nvSpPr>
            <p:cNvPr id="8" name="Flowchart: Connector 7"/>
            <p:cNvSpPr/>
            <p:nvPr/>
          </p:nvSpPr>
          <p:spPr>
            <a:xfrm>
              <a:off x="467544" y="1196752"/>
              <a:ext cx="648072" cy="648072"/>
            </a:xfrm>
            <a:prstGeom prst="flowChartConnector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467544" y="2204864"/>
              <a:ext cx="648072" cy="648072"/>
            </a:xfrm>
            <a:prstGeom prst="flowChartConnector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467544" y="3284984"/>
              <a:ext cx="648072" cy="648072"/>
            </a:xfrm>
            <a:prstGeom prst="flowChartConnector">
              <a:avLst/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5192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6949" y="2967335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TERIMA KASIH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482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7" descr="barberpo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516438" y="2224087"/>
            <a:ext cx="95250" cy="895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E:\gambar u powerpoint\Gambar gerak\7141-002-05-102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476672"/>
            <a:ext cx="1095375" cy="1095375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0" y="2385762"/>
            <a:ext cx="9144000" cy="45716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D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ID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ID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NAMA		: ROSMAWATY S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id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.,M.</a:t>
            </a:r>
            <a:r>
              <a:rPr lang="en-ID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Kes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.,</a:t>
            </a:r>
            <a:r>
              <a:rPr lang="en-ID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M.keb</a:t>
            </a:r>
            <a:endParaRPr lang="id-ID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ALAMAT	: 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JL.BAU MASSEPE PANGKAJENE SIDRAP </a:t>
            </a:r>
          </a:p>
          <a:p>
            <a:r>
              <a:rPr lang="id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STATUS	: 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</a:t>
            </a:r>
            <a:r>
              <a:rPr lang="id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NIKAH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(SEPASANG ANAK)</a:t>
            </a:r>
            <a:endParaRPr lang="id-ID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d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TETALA	: SIDRAP, 8 DESEMBER 1983</a:t>
            </a:r>
          </a:p>
          <a:p>
            <a:r>
              <a:rPr lang="id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RIW.PEND.	: SPK DEPKES 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 </a:t>
            </a:r>
            <a:r>
              <a:rPr lang="id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PARE Thn 1999-2002</a:t>
            </a:r>
          </a:p>
          <a:p>
            <a:pPr>
              <a:tabLst>
                <a:tab pos="1979613" algn="l"/>
              </a:tabLst>
            </a:pPr>
            <a:r>
              <a:rPr lang="id-ID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DIII KEBIDANAN POLTEKES MKS Thn 2002-2005</a:t>
            </a:r>
          </a:p>
          <a:p>
            <a:pPr>
              <a:tabLst>
                <a:tab pos="1979613" algn="l"/>
              </a:tabLst>
            </a:pPr>
            <a:r>
              <a:rPr lang="id-ID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DIV BIDAN PENDIDIK POLTEKES MKS 2008-2009</a:t>
            </a:r>
            <a:endParaRPr lang="en-ID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1979613" algn="l"/>
              </a:tabLst>
            </a:pPr>
            <a:r>
              <a:rPr lang="en-ID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S2 KESEHATAN MASYARAKAT (</a:t>
            </a:r>
            <a:r>
              <a:rPr lang="en-ID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Kespro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2012-2014</a:t>
            </a:r>
          </a:p>
          <a:p>
            <a:pPr>
              <a:tabLst>
                <a:tab pos="1979613" algn="l"/>
              </a:tabLst>
            </a:pPr>
            <a:r>
              <a:rPr lang="en-ID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S2 KEBIDANAN UNHAS TAHUN 2013-2015.</a:t>
            </a:r>
            <a:endParaRPr lang="id-ID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1979613" algn="l"/>
              </a:tabLst>
            </a:pPr>
            <a:r>
              <a:rPr lang="id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UNIT KERJA     : RS NENE MALLOMO KAB.SIDRAP</a:t>
            </a:r>
            <a:endParaRPr lang="en-ID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1979613" algn="l"/>
              </a:tabLst>
            </a:pPr>
            <a:r>
              <a:rPr lang="en-ID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id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RUANGA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 IGD PONEK</a:t>
            </a:r>
            <a:r>
              <a:rPr lang="id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TAHUN 2005-SEKARANG</a:t>
            </a:r>
            <a:endParaRPr lang="en-ID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1979613" algn="l"/>
              </a:tabLst>
            </a:pPr>
            <a:r>
              <a:rPr lang="en-ID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ID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Lembaga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Penjaminan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D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Mutu</a:t>
            </a:r>
            <a:r>
              <a:rPr lang="en-ID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STKMS</a:t>
            </a:r>
            <a:endParaRPr lang="id-ID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1979613" algn="l"/>
              </a:tabLst>
            </a:pPr>
            <a:r>
              <a:rPr lang="id-ID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d-ID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1979613" algn="l"/>
              </a:tabLst>
            </a:pPr>
            <a:endParaRPr lang="id-ID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d-ID" dirty="0" smtClean="0">
              <a:solidFill>
                <a:srgbClr val="FFFF00"/>
              </a:solidFill>
            </a:endParaRPr>
          </a:p>
        </p:txBody>
      </p:sp>
      <p:pic>
        <p:nvPicPr>
          <p:cNvPr id="163842" name="Picture 2" descr="C:\Users\hp\Pictures\FOTO Keluarg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3048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809906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666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-108520" y="260648"/>
            <a:ext cx="8496944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GARIS BESAR MATA KULIAH :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6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4781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-108520" y="260648"/>
            <a:ext cx="8496944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GARIS BESAR MATA KULIAH :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06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/</a:t>
            </a:r>
            <a:r>
              <a:rPr lang="en-US" dirty="0" err="1" smtClean="0"/>
              <a:t>penilaian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5493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74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324537" cy="4525963"/>
          </a:xfr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ID" dirty="0" smtClean="0"/>
              <a:t>Home Care </a:t>
            </a:r>
            <a:r>
              <a:rPr lang="en-ID" dirty="0" err="1" smtClean="0"/>
              <a:t>mulai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sejak</a:t>
            </a:r>
            <a:r>
              <a:rPr lang="en-ID" dirty="0" smtClean="0"/>
              <a:t> </a:t>
            </a:r>
            <a:r>
              <a:rPr lang="en-ID" dirty="0" err="1" smtClean="0"/>
              <a:t>tahun</a:t>
            </a:r>
            <a:r>
              <a:rPr lang="en-ID" dirty="0" smtClean="0"/>
              <a:t> 1700-an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pelayanan</a:t>
            </a:r>
            <a:r>
              <a:rPr lang="en-ID" dirty="0" smtClean="0"/>
              <a:t> home </a:t>
            </a:r>
            <a:r>
              <a:rPr lang="en-ID" dirty="0" err="1" smtClean="0"/>
              <a:t>visite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keluarga</a:t>
            </a:r>
            <a:r>
              <a:rPr lang="en-ID" dirty="0" smtClean="0"/>
              <a:t> </a:t>
            </a:r>
            <a:r>
              <a:rPr lang="en-ID" dirty="0" err="1" smtClean="0"/>
              <a:t>kurang</a:t>
            </a:r>
            <a:r>
              <a:rPr lang="en-ID" dirty="0" smtClean="0"/>
              <a:t> </a:t>
            </a:r>
            <a:r>
              <a:rPr lang="en-ID" dirty="0" err="1" smtClean="0"/>
              <a:t>mampu</a:t>
            </a:r>
            <a:r>
              <a:rPr lang="en-ID" dirty="0" smtClean="0"/>
              <a:t>.</a:t>
            </a:r>
          </a:p>
          <a:p>
            <a:pPr algn="just"/>
            <a:r>
              <a:rPr lang="en-ID" dirty="0" smtClean="0"/>
              <a:t>Boston Dispensary,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lembaga</a:t>
            </a:r>
            <a:r>
              <a:rPr lang="en-ID" dirty="0" smtClean="0"/>
              <a:t> yang </a:t>
            </a:r>
            <a:r>
              <a:rPr lang="en-ID" dirty="0" err="1" smtClean="0"/>
              <a:t>pertama</a:t>
            </a:r>
            <a:r>
              <a:rPr lang="en-ID" dirty="0" smtClean="0"/>
              <a:t> kali </a:t>
            </a:r>
            <a:r>
              <a:rPr lang="en-ID" dirty="0" err="1" smtClean="0"/>
              <a:t>memberikan</a:t>
            </a:r>
            <a:r>
              <a:rPr lang="en-ID" dirty="0" smtClean="0"/>
              <a:t> </a:t>
            </a:r>
            <a:r>
              <a:rPr lang="en-ID" dirty="0" err="1" smtClean="0"/>
              <a:t>pelayanan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i="1" dirty="0" smtClean="0"/>
              <a:t>home </a:t>
            </a:r>
            <a:r>
              <a:rPr lang="en-ID" dirty="0" smtClean="0"/>
              <a:t>di </a:t>
            </a:r>
            <a:r>
              <a:rPr lang="en-ID" dirty="0" err="1" smtClean="0"/>
              <a:t>Amerika</a:t>
            </a:r>
            <a:r>
              <a:rPr lang="en-ID" dirty="0" smtClean="0"/>
              <a:t> </a:t>
            </a:r>
            <a:r>
              <a:rPr lang="en-ID" dirty="0" err="1" smtClean="0"/>
              <a:t>Serikat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tahun</a:t>
            </a:r>
            <a:r>
              <a:rPr lang="en-ID" dirty="0" smtClean="0"/>
              <a:t> 1796. </a:t>
            </a:r>
          </a:p>
          <a:p>
            <a:pPr algn="just"/>
            <a:r>
              <a:rPr lang="en-ID" dirty="0" smtClean="0"/>
              <a:t>Di Indonesia, </a:t>
            </a:r>
            <a:r>
              <a:rPr lang="en-ID" i="1" dirty="0" smtClean="0"/>
              <a:t>Home care </a:t>
            </a:r>
            <a:r>
              <a:rPr lang="en-ID" dirty="0" err="1" smtClean="0"/>
              <a:t>telah</a:t>
            </a:r>
            <a:r>
              <a:rPr lang="en-ID" dirty="0" smtClean="0"/>
              <a:t> </a:t>
            </a:r>
            <a:r>
              <a:rPr lang="en-ID" dirty="0" err="1" smtClean="0"/>
              <a:t>diperkenalkan</a:t>
            </a:r>
            <a:r>
              <a:rPr lang="en-ID" dirty="0" smtClean="0"/>
              <a:t> </a:t>
            </a:r>
            <a:r>
              <a:rPr lang="en-ID" dirty="0" err="1" smtClean="0"/>
              <a:t>sejak</a:t>
            </a:r>
            <a:r>
              <a:rPr lang="en-ID" dirty="0" smtClean="0"/>
              <a:t> </a:t>
            </a:r>
            <a:r>
              <a:rPr lang="en-ID" dirty="0" err="1" smtClean="0"/>
              <a:t>tahun</a:t>
            </a:r>
            <a:r>
              <a:rPr lang="en-ID" dirty="0" smtClean="0"/>
              <a:t> 1974. </a:t>
            </a:r>
            <a:r>
              <a:rPr lang="en-ID" dirty="0" err="1"/>
              <a:t>H</a:t>
            </a:r>
            <a:r>
              <a:rPr lang="en-ID" dirty="0" err="1" smtClean="0"/>
              <a:t>ingga</a:t>
            </a:r>
            <a:r>
              <a:rPr lang="en-ID" dirty="0" smtClean="0"/>
              <a:t> </a:t>
            </a:r>
            <a:r>
              <a:rPr lang="en-ID" dirty="0" err="1" smtClean="0"/>
              <a:t>kini</a:t>
            </a:r>
            <a:r>
              <a:rPr lang="en-ID" dirty="0" smtClean="0"/>
              <a:t> home care </a:t>
            </a:r>
            <a:r>
              <a:rPr lang="en-ID" dirty="0" err="1" smtClean="0"/>
              <a:t>telah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pesat</a:t>
            </a:r>
            <a:r>
              <a:rPr lang="en-ID" dirty="0" smtClean="0"/>
              <a:t> </a:t>
            </a:r>
            <a:r>
              <a:rPr lang="en-ID" dirty="0" err="1" smtClean="0"/>
              <a:t>ditengah-tengah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 </a:t>
            </a:r>
            <a:r>
              <a:rPr lang="en-ID" dirty="0" err="1" smtClean="0"/>
              <a:t>indonesia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bagian</a:t>
            </a:r>
            <a:r>
              <a:rPr lang="en-ID" dirty="0" smtClean="0"/>
              <a:t> </a:t>
            </a:r>
            <a:r>
              <a:rPr lang="en-ID" dirty="0" err="1" smtClean="0"/>
              <a:t>pelayanan</a:t>
            </a:r>
            <a:r>
              <a:rPr lang="en-ID" dirty="0" smtClean="0"/>
              <a:t> </a:t>
            </a:r>
            <a:r>
              <a:rPr lang="en-ID" dirty="0" err="1" smtClean="0"/>
              <a:t>terintegrasi</a:t>
            </a:r>
            <a:r>
              <a:rPr lang="en-ID" dirty="0" smtClean="0"/>
              <a:t> di </a:t>
            </a:r>
            <a:r>
              <a:rPr lang="en-ID" dirty="0" err="1" smtClean="0"/>
              <a:t>klinik</a:t>
            </a:r>
            <a:r>
              <a:rPr lang="en-ID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56791" y="260648"/>
            <a:ext cx="8496944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Sejarah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Home Care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328312" y="1628800"/>
            <a:ext cx="648072" cy="648072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328312" y="2636912"/>
            <a:ext cx="648072" cy="648072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28312" y="3717032"/>
            <a:ext cx="648072" cy="648072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1331640" y="1628800"/>
            <a:ext cx="7200800" cy="41879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smtClean="0"/>
              <a:t>Home care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berkesinambungan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komprehensif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,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memulihkan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memaksimalkan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kemandirian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(</a:t>
            </a:r>
            <a:r>
              <a:rPr lang="en-US" dirty="0" err="1" smtClean="0"/>
              <a:t>Depkes</a:t>
            </a:r>
            <a:r>
              <a:rPr lang="en-US" dirty="0" smtClean="0"/>
              <a:t> RI 2002).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6791" y="260648"/>
            <a:ext cx="8496944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5000" cap="flat" cmpd="thickThin" algn="ctr">
            <a:solidFill>
              <a:srgbClr val="21C7DD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ID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Konsep</a:t>
            </a:r>
            <a:r>
              <a:rPr lang="en-ID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Home Care</a:t>
            </a:r>
            <a:endParaRPr lang="en-ID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328312" y="1772816"/>
            <a:ext cx="571280" cy="504056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28312" y="2780928"/>
            <a:ext cx="571280" cy="504056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328312" y="3861048"/>
            <a:ext cx="571280" cy="504056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8350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03648" y="764704"/>
            <a:ext cx="7200800" cy="58326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direncanakan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dikoordinasi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staf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diatur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perjanjian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.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Neis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Mc</a:t>
            </a:r>
            <a:r>
              <a:rPr lang="en-US" sz="2800" dirty="0" smtClean="0"/>
              <a:t> </a:t>
            </a:r>
            <a:r>
              <a:rPr lang="en-US" sz="2800" dirty="0" err="1" smtClean="0"/>
              <a:t>Ewen</a:t>
            </a:r>
            <a:r>
              <a:rPr lang="en-US" sz="2800" dirty="0" smtClean="0"/>
              <a:t> (2001)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home health care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di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orang-orang yang </a:t>
            </a:r>
            <a:r>
              <a:rPr lang="en-US" sz="2800" dirty="0" err="1" smtClean="0"/>
              <a:t>cacat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orang-orang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tinggal</a:t>
            </a:r>
            <a:r>
              <a:rPr lang="en-US" sz="2800" dirty="0" smtClean="0"/>
              <a:t> di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kesehatannya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Flowchart: Connector 2"/>
          <p:cNvSpPr/>
          <p:nvPr/>
        </p:nvSpPr>
        <p:spPr>
          <a:xfrm>
            <a:off x="395536" y="930215"/>
            <a:ext cx="648072" cy="648072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395536" y="1938327"/>
            <a:ext cx="648072" cy="648072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395536" y="3018447"/>
            <a:ext cx="648072" cy="648072"/>
          </a:xfrm>
          <a:prstGeom prst="flowChartConnector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6010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1287</Words>
  <Application>Microsoft Office PowerPoint</Application>
  <PresentationFormat>On-screen Show (4:3)</PresentationFormat>
  <Paragraphs>129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HOME CARE</vt:lpstr>
      <vt:lpstr>PowerPoint Presentation</vt:lpstr>
      <vt:lpstr>PowerPoint Presentation</vt:lpstr>
      <vt:lpstr>PowerPoint Presentation</vt:lpstr>
      <vt:lpstr>PowerPoint Presentation</vt:lpstr>
      <vt:lpstr>Kontrak evaluasi/penilaian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CARE</dc:title>
  <dc:creator>HP</dc:creator>
  <cp:lastModifiedBy>HP</cp:lastModifiedBy>
  <cp:revision>38</cp:revision>
  <dcterms:created xsi:type="dcterms:W3CDTF">2021-03-02T12:54:21Z</dcterms:created>
  <dcterms:modified xsi:type="dcterms:W3CDTF">2021-06-14T12:55:50Z</dcterms:modified>
</cp:coreProperties>
</file>