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5" r:id="rId10"/>
    <p:sldId id="266" r:id="rId11"/>
    <p:sldId id="260" r:id="rId12"/>
    <p:sldId id="269" r:id="rId13"/>
    <p:sldId id="267" r:id="rId14"/>
    <p:sldId id="268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6EF444-D3B4-46E2-9991-BFB0DA6513C7}" type="datetimeFigureOut">
              <a:rPr lang="en-US" smtClean="0"/>
              <a:t>23-Dec-15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84329C-12E2-4827-A337-661AE2D4A6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048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TUGAS KOMUNITAS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>
                <a:latin typeface="Algerian" pitchFamily="82" charset="0"/>
              </a:rPr>
              <a:t>gizi</a:t>
            </a:r>
            <a:r>
              <a:rPr lang="en-US" i="1" dirty="0" smtClean="0">
                <a:latin typeface="Algerian" pitchFamily="82" charset="0"/>
              </a:rPr>
              <a:t>  </a:t>
            </a:r>
            <a:r>
              <a:rPr lang="en-US" i="1" dirty="0" err="1" smtClean="0">
                <a:latin typeface="Algerian" pitchFamily="82" charset="0"/>
              </a:rPr>
              <a:t>balita</a:t>
            </a:r>
            <a:endParaRPr lang="en-US" i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798593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OLEH</a:t>
            </a:r>
          </a:p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NURJAYA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Prasangka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buruk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sesungguhnya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bernilai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prasangka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sayuran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genjer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ubi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vitamin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protein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dianggap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menurunkan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harkat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c.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pantangan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merugikan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bertalian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pantang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jumpai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daerah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pedesaan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Larangan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telur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daging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kebiasaan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datanya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diwarisi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dogmatis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turun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temurun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padahal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guna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keperluan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tubuhnya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d.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Kesukaan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Kesukaan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berlebihan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faddisme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mengakibatkan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e.Jarak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kelahiran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rapat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membuktikan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menderita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adiknya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merawatnya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memerlukan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perawatan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kasih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sayang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hamil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berkurang.akan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 ASI )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Keterbatasan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penghasilan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mutu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disajikan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disangkal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penghasilan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turut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hidangan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disajikan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kualitas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g.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infeksi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Infeksi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merasa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lapar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menghabiskan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protein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kalori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seharusnya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dipakai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Diare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muntah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menghalangi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penyerapan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Penyakit-penyakit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umum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memperburuk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keadaan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diare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infeksi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saluran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pernapasan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tuberculosis,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campak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rejan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malaria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kronis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cacingan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( Dr.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Harsono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1999).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a</a:t>
            </a:r>
            <a:r>
              <a:rPr lang="en-US" b="1" i="1" dirty="0" smtClean="0"/>
              <a:t>.</a:t>
            </a:r>
            <a:r>
              <a:rPr lang="en-US" b="1" i="1" dirty="0" smtClean="0"/>
              <a:t> </a:t>
            </a:r>
            <a:r>
              <a:rPr lang="en-US" b="1" i="1" dirty="0" err="1" smtClean="0"/>
              <a:t>Kekurangan</a:t>
            </a:r>
            <a:r>
              <a:rPr lang="en-US" b="1" i="1" dirty="0" smtClean="0"/>
              <a:t> </a:t>
            </a:r>
            <a:r>
              <a:rPr lang="en-US" b="1" i="1" dirty="0" err="1" smtClean="0"/>
              <a:t>Energi</a:t>
            </a:r>
            <a:r>
              <a:rPr lang="en-US" b="1" i="1" dirty="0" smtClean="0"/>
              <a:t>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Protein (KEP)</a:t>
            </a:r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sebab-sebab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protein.</a:t>
            </a:r>
          </a:p>
          <a:p>
            <a:pPr>
              <a:buNone/>
            </a:pPr>
            <a:r>
              <a:rPr lang="en-US" dirty="0" smtClean="0"/>
              <a:t>1. 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smtClean="0"/>
              <a:t>energy</a:t>
            </a:r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 smtClean="0"/>
              <a:t>. </a:t>
            </a:r>
            <a:r>
              <a:rPr lang="en-US" dirty="0" err="1" smtClean="0"/>
              <a:t>Nafsu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3. 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pencernaan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penyerapan</a:t>
            </a:r>
            <a:r>
              <a:rPr lang="en-US" dirty="0" smtClean="0"/>
              <a:t> sari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usus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4. 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diimbangi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asupan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b.Obesitas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Timbulnya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Obesitas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dipengaruhi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keturunan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Tentu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asupan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Aven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-Hen (1992),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obesitas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ditemui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menangis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botol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diperkenalkan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terlalu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takut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anaknya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mendapat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hadiah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cookie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gula-gula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berbuat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orangtua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malas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beraktivitas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a.Faktor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penyakit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organis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b.Faktor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psikologi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pengaturan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d.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pengaturan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Penyebab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Nafsu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harfiah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dibawah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faal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semestinya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ilmuwan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membedakannya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Utamanya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berbentuk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ibu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(ASI),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umumnya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0" dirty="0" err="1" smtClean="0">
                <a:effectLst/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6000" b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0" dirty="0" err="1" smtClean="0">
                <a:effectLst/>
                <a:latin typeface="Times New Roman" pitchFamily="18" charset="0"/>
                <a:cs typeface="Times New Roman" pitchFamily="18" charset="0"/>
              </a:rPr>
              <a:t>balita</a:t>
            </a:r>
            <a:endParaRPr lang="en-US" sz="6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memegang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peranan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kecerdasan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karenanya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teratur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diperkenalkan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dini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pengenalan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jam-jam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variasi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seimbang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dipenuhi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Agar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seimbang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terpenuhi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ketiga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asupan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diperlukannya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utuh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Waktu-waktu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disarankan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sarapan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Pukul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10.00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selingan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Tambahkan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Pukul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12.00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Pukul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16.00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selingan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Pukul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18.00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f. 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tidur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malam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tambahkan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susu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g.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Jangan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lupa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kumur-kumur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air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putih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gosok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Menghitung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DBW (Desirable Body Weight)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BBI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Ideal)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Umur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(1-5) BBI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 2) + 8 Kg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1-3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100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kalori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ideal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4-6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90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kalori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/Kg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ideal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Protein = 10 %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Lemak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10-20 %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total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Perhitungan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Ideal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ideal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umur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3 X BB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ideal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umur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4 X BB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Dan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Autofit/>
          </a:bodyPr>
          <a:lstStyle/>
          <a:p>
            <a:pPr algn="ctr"/>
            <a:r>
              <a:rPr lang="en-US" sz="7200" i="1" dirty="0" err="1" smtClean="0">
                <a:latin typeface="Algerian" pitchFamily="82" charset="0"/>
              </a:rPr>
              <a:t>Terima</a:t>
            </a:r>
            <a:r>
              <a:rPr lang="en-US" sz="7200" i="1" dirty="0" smtClean="0">
                <a:latin typeface="Algerian" pitchFamily="82" charset="0"/>
              </a:rPr>
              <a:t> </a:t>
            </a:r>
            <a:r>
              <a:rPr lang="en-US" sz="7200" i="1" dirty="0" err="1" smtClean="0">
                <a:latin typeface="Algerian" pitchFamily="82" charset="0"/>
              </a:rPr>
              <a:t>kasih</a:t>
            </a:r>
            <a:endParaRPr lang="en-US" sz="7200" i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Autofit/>
          </a:bodyPr>
          <a:lstStyle/>
          <a:p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1-3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konsumen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pasif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menerima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disediakan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ibunya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sebaiknya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diperkenalkan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Laju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batita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prasekolah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diterimanya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usianya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porsi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frekuensi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diperkirakan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memelihara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.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,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usia</a:t>
            </a:r>
            <a:r>
              <a:rPr lang="en-US" sz="2800" dirty="0" smtClean="0"/>
              <a:t>,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kelamin</a:t>
            </a:r>
            <a:r>
              <a:rPr lang="en-US" sz="2800" dirty="0" smtClean="0"/>
              <a:t>,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, </a:t>
            </a:r>
            <a:r>
              <a:rPr lang="en-US" sz="2800" dirty="0" err="1" smtClean="0"/>
              <a:t>berat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badan</a:t>
            </a:r>
            <a:r>
              <a:rPr lang="en-US" sz="2800" dirty="0" smtClean="0"/>
              <a:t>.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asupan</a:t>
            </a:r>
            <a:r>
              <a:rPr lang="en-US" sz="2800" dirty="0" smtClean="0"/>
              <a:t> </a:t>
            </a:r>
            <a:r>
              <a:rPr lang="en-US" sz="2800" dirty="0" err="1" smtClean="0"/>
              <a:t>zat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pengeluarannya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keseimbangan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status </a:t>
            </a:r>
            <a:r>
              <a:rPr lang="en-US" sz="2800" dirty="0" err="1" smtClean="0"/>
              <a:t>gizi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. Status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balita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dipantau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menimbang</a:t>
            </a:r>
            <a:r>
              <a:rPr lang="en-US" sz="2800" dirty="0" smtClean="0"/>
              <a:t> </a:t>
            </a:r>
            <a:r>
              <a:rPr lang="en-US" sz="2800" dirty="0" err="1" smtClean="0"/>
              <a:t>anak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dicocokkan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Kartu</a:t>
            </a:r>
            <a:r>
              <a:rPr lang="en-US" sz="2800" dirty="0" smtClean="0"/>
              <a:t> </a:t>
            </a:r>
            <a:r>
              <a:rPr lang="en-US" sz="2800" dirty="0" err="1" smtClean="0"/>
              <a:t>Menuju</a:t>
            </a:r>
            <a:r>
              <a:rPr lang="en-US" sz="2800" dirty="0" smtClean="0"/>
              <a:t> </a:t>
            </a:r>
            <a:r>
              <a:rPr lang="en-US" sz="2800" dirty="0" err="1" smtClean="0"/>
              <a:t>Sehat</a:t>
            </a:r>
            <a:r>
              <a:rPr lang="en-US" sz="2800" dirty="0" smtClean="0"/>
              <a:t> (KMS).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    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a. 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pertumbuhannya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pesat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Kecukupannya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semakin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menurun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seiring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bertambahnya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b.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pembangun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fisiologis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sedang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kebutuhannya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dibandingkan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usianya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tahun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kebutuhannya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pengatur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sehari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berfluktuasi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bertambahnya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usia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a)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menghasilkan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karbohidrat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lemak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protein.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aktivitasnya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perkembangannya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tenaga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b)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Pembangun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Protein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pembangun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pertumbuhan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organ-organ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menggantikan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rusak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c)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pengatur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pengatur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faal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organ-organ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jaringan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tubuh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otak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berjalan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diharapkan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Ketidaktahuan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kesehatan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terlihat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sungguhpun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berpenghasilan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dihidangkan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seadanya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kejadian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berpenghasilan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keluarga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berpenghasilan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cukup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Gangguan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gizi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balita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550</Words>
  <Application>Microsoft Office PowerPoint</Application>
  <PresentationFormat>On-screen Show (4:3)</PresentationFormat>
  <Paragraphs>84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TUGAS KOMUNITAS gizi  balita</vt:lpstr>
      <vt:lpstr>Pengertian balita</vt:lpstr>
      <vt:lpstr>Slide 3</vt:lpstr>
      <vt:lpstr>    Kebutuhan Gizi Balita</vt:lpstr>
      <vt:lpstr>Slide 5</vt:lpstr>
      <vt:lpstr>Slide 6</vt:lpstr>
      <vt:lpstr>    Peran Makanan Bagi Balita</vt:lpstr>
      <vt:lpstr>Slide 8</vt:lpstr>
      <vt:lpstr>Gangguan gizi pada balita</vt:lpstr>
      <vt:lpstr>Slide 10</vt:lpstr>
      <vt:lpstr>Slide 11</vt:lpstr>
      <vt:lpstr>Slide 12</vt:lpstr>
      <vt:lpstr>Slide 13</vt:lpstr>
      <vt:lpstr>Slide 14</vt:lpstr>
      <vt:lpstr>Slide 15</vt:lpstr>
      <vt:lpstr>Akibat Gizi yang Tidak Seimbang</vt:lpstr>
      <vt:lpstr>Slide 17</vt:lpstr>
      <vt:lpstr>Slide 18</vt:lpstr>
      <vt:lpstr>Penyebab Balita Kurang Nafsu makan</vt:lpstr>
      <vt:lpstr>Menu Makanan Balita</vt:lpstr>
      <vt:lpstr>Slide 21</vt:lpstr>
      <vt:lpstr>Slide 22</vt:lpstr>
      <vt:lpstr>Perhitungan Energi dan Zat Gizi</vt:lpstr>
      <vt:lpstr>Kebutuhan Energi Dan Zat Gizi Balita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KOMUNITAS sanitasi air bersih</dc:title>
  <dc:creator>Acer</dc:creator>
  <cp:lastModifiedBy>Acer</cp:lastModifiedBy>
  <cp:revision>7</cp:revision>
  <dcterms:created xsi:type="dcterms:W3CDTF">2015-12-23T14:02:32Z</dcterms:created>
  <dcterms:modified xsi:type="dcterms:W3CDTF">2015-12-23T15:10:48Z</dcterms:modified>
</cp:coreProperties>
</file>