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62" r:id="rId3"/>
    <p:sldId id="260" r:id="rId4"/>
    <p:sldId id="261" r:id="rId5"/>
    <p:sldId id="264" r:id="rId6"/>
    <p:sldId id="269" r:id="rId7"/>
    <p:sldId id="265" r:id="rId8"/>
    <p:sldId id="266" r:id="rId9"/>
    <p:sldId id="267" r:id="rId10"/>
    <p:sldId id="268" r:id="rId11"/>
    <p:sldId id="270" r:id="rId12"/>
    <p:sldId id="281" r:id="rId13"/>
    <p:sldId id="282" r:id="rId14"/>
    <p:sldId id="283" r:id="rId15"/>
    <p:sldId id="284" r:id="rId16"/>
    <p:sldId id="285" r:id="rId17"/>
    <p:sldId id="2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294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8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5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4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387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4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8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0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0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EBC17D-36F0-4919-8C35-14887674811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0AC76C-7A7B-4503-BE83-F24177C41C3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85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6C34B6F-07EE-C634-4C12-EAE6C5EC4D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lang="en-US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78D874A4-E47B-D34B-8CCD-121673A7DE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Husnul Khotimah Rustam, </a:t>
            </a:r>
            <a:r>
              <a:rPr lang="en-US" dirty="0" err="1">
                <a:solidFill>
                  <a:schemeClr val="tx1"/>
                </a:solidFill>
              </a:rPr>
              <a:t>S.Psi</a:t>
            </a:r>
            <a:r>
              <a:rPr lang="en-US" dirty="0">
                <a:solidFill>
                  <a:schemeClr val="tx1"/>
                </a:solidFill>
              </a:rPr>
              <a:t>., </a:t>
            </a:r>
            <a:r>
              <a:rPr lang="en-US" dirty="0" err="1">
                <a:solidFill>
                  <a:schemeClr val="tx1"/>
                </a:solidFill>
              </a:rPr>
              <a:t>M.Psi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324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E994460-8D4C-1029-F4C4-C4163FA8C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	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76489DD-2715-8093-F259-636CDB12E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2.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Faktor</a:t>
            </a:r>
            <a:r>
              <a:rPr 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Eksternal</a:t>
            </a:r>
            <a:endParaRPr lang="en-US" b="1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Lingkungan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keluarga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sekolah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terlalu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sering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menyalahkan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Perlakuan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orang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sekitar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memperlakukan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sudah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dewasa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seperti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anak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kecil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Orang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tua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keluarga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menentang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hubungan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percintaan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Tuntutan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terlalu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banyak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kepada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risiko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mendapat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hukuman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jika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gagal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melaksanakannya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62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D4189EF-510C-F473-948B-71B0A7EA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SOLUSI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MENANGGULANGI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	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71B40C7-47D0-DC89-7555-7F618A59F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Manajemen</a:t>
            </a:r>
            <a:r>
              <a:rPr lang="en-US" sz="4800" dirty="0"/>
              <a:t> </a:t>
            </a:r>
            <a:r>
              <a:rPr lang="en-US" sz="4800" dirty="0" err="1"/>
              <a:t>Stres</a:t>
            </a:r>
            <a:endParaRPr lang="en-US" sz="4800" dirty="0"/>
          </a:p>
          <a:p>
            <a:pPr marL="0" indent="0">
              <a:buNone/>
            </a:pPr>
            <a:r>
              <a:rPr lang="en-US" sz="4800" dirty="0" err="1"/>
              <a:t>Mindfullness</a:t>
            </a:r>
            <a:endParaRPr lang="en-US" sz="4800" dirty="0"/>
          </a:p>
          <a:p>
            <a:pPr marL="0" indent="0">
              <a:buNone/>
            </a:pPr>
            <a:r>
              <a:rPr lang="en-US" sz="4800" dirty="0" err="1"/>
              <a:t>Regulasi</a:t>
            </a:r>
            <a:r>
              <a:rPr lang="en-US" sz="4800" dirty="0"/>
              <a:t> </a:t>
            </a:r>
            <a:r>
              <a:rPr lang="en-US" sz="4800" dirty="0" err="1"/>
              <a:t>Emosi</a:t>
            </a:r>
            <a:endParaRPr lang="en-US" sz="4800" dirty="0"/>
          </a:p>
          <a:p>
            <a:pPr marL="0" indent="0">
              <a:buNone/>
            </a:pPr>
            <a:r>
              <a:rPr lang="en-US" sz="4800" dirty="0" err="1"/>
              <a:t>dll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3323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4282B9B-C909-652C-978D-E42F3786C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0A8F0F3-D51E-CA93-8FF3-B1EBBE30B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Sebutkan</a:t>
            </a:r>
            <a:r>
              <a:rPr lang="en-US" sz="3200" dirty="0"/>
              <a:t> 2 strategi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mengurangi</a:t>
            </a:r>
            <a:r>
              <a:rPr lang="en-US" sz="3200" dirty="0"/>
              <a:t> </a:t>
            </a:r>
            <a:r>
              <a:rPr lang="en-US" sz="3200" dirty="0" err="1"/>
              <a:t>stres</a:t>
            </a:r>
            <a:r>
              <a:rPr lang="en-US" sz="3200" dirty="0"/>
              <a:t> </a:t>
            </a:r>
            <a:r>
              <a:rPr lang="en-US" sz="3200" dirty="0" err="1"/>
              <a:t>versi</a:t>
            </a:r>
            <a:r>
              <a:rPr lang="en-US" sz="3200" dirty="0"/>
              <a:t> masing-masing dan </a:t>
            </a:r>
            <a:r>
              <a:rPr lang="en-US" sz="3200" dirty="0" err="1"/>
              <a:t>berikan</a:t>
            </a:r>
            <a:r>
              <a:rPr lang="en-US" sz="3200" dirty="0"/>
              <a:t> </a:t>
            </a:r>
            <a:r>
              <a:rPr lang="en-US" sz="3200" dirty="0" err="1"/>
              <a:t>penilaian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1275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6375510-B6C1-ADFA-7CDD-5AF9DE00F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68" y="376517"/>
            <a:ext cx="10096591" cy="575534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Mariam bare Rafael : (</a:t>
            </a:r>
            <a:r>
              <a:rPr lang="en-US" dirty="0" err="1"/>
              <a:t>kondisi</a:t>
            </a:r>
            <a:r>
              <a:rPr lang="en-US" dirty="0"/>
              <a:t> hyperemesis), </a:t>
            </a:r>
            <a:r>
              <a:rPr lang="en-US" dirty="0" err="1"/>
              <a:t>LDM</a:t>
            </a:r>
            <a:r>
              <a:rPr lang="en-US" dirty="0"/>
              <a:t> , </a:t>
            </a:r>
            <a:r>
              <a:rPr lang="en-US" dirty="0" err="1"/>
              <a:t>tinggl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depresi</a:t>
            </a:r>
            <a:r>
              <a:rPr lang="en-US" dirty="0"/>
              <a:t>,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bunuh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Hubungi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,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(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&gt; 8)</a:t>
            </a:r>
          </a:p>
          <a:p>
            <a:r>
              <a:rPr lang="en-US" dirty="0"/>
              <a:t>2. Support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nasihat</a:t>
            </a:r>
            <a:endParaRPr lang="en-US" dirty="0"/>
          </a:p>
          <a:p>
            <a:r>
              <a:rPr lang="en-US" dirty="0" err="1"/>
              <a:t>Fitra</a:t>
            </a:r>
            <a:r>
              <a:rPr lang="en-US" dirty="0"/>
              <a:t> </a:t>
            </a:r>
            <a:r>
              <a:rPr lang="en-US" dirty="0" err="1"/>
              <a:t>Niada</a:t>
            </a:r>
            <a:r>
              <a:rPr lang="en-US" dirty="0"/>
              <a:t>: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bangsal</a:t>
            </a:r>
            <a:r>
              <a:rPr lang="en-US" dirty="0"/>
              <a:t>, </a:t>
            </a:r>
          </a:p>
          <a:p>
            <a:r>
              <a:rPr lang="en-US" dirty="0"/>
              <a:t>1. </a:t>
            </a:r>
            <a:r>
              <a:rPr lang="en-US" dirty="0" err="1"/>
              <a:t>Edukasi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 (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&gt; 8)</a:t>
            </a:r>
          </a:p>
          <a:p>
            <a:r>
              <a:rPr lang="en-US" dirty="0"/>
              <a:t>2. </a:t>
            </a:r>
            <a:r>
              <a:rPr lang="en-US" dirty="0" err="1"/>
              <a:t>Relaksasi</a:t>
            </a:r>
            <a:r>
              <a:rPr lang="en-US" dirty="0"/>
              <a:t> </a:t>
            </a:r>
          </a:p>
          <a:p>
            <a:r>
              <a:rPr lang="en-US" dirty="0" err="1"/>
              <a:t>Dwianti</a:t>
            </a:r>
            <a:r>
              <a:rPr lang="en-US" dirty="0"/>
              <a:t> :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30 </a:t>
            </a:r>
            <a:r>
              <a:rPr lang="en-US" dirty="0" err="1"/>
              <a:t>minggu</a:t>
            </a:r>
            <a:r>
              <a:rPr lang="en-US" dirty="0"/>
              <a:t> 6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infeksi</a:t>
            </a:r>
            <a:r>
              <a:rPr lang="en-US" dirty="0"/>
              <a:t> anemia, </a:t>
            </a:r>
            <a:r>
              <a:rPr lang="en-US" dirty="0" err="1"/>
              <a:t>ibunya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</a:p>
          <a:p>
            <a:r>
              <a:rPr lang="en-US" dirty="0"/>
              <a:t>1. Support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nasihat</a:t>
            </a:r>
            <a:r>
              <a:rPr lang="en-US" dirty="0"/>
              <a:t> ( 6-7)</a:t>
            </a:r>
          </a:p>
          <a:p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Kusumaningsih</a:t>
            </a:r>
            <a:r>
              <a:rPr lang="en-US" dirty="0"/>
              <a:t> :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,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kencing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Edukasi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normal</a:t>
            </a:r>
          </a:p>
          <a:p>
            <a:r>
              <a:rPr lang="en-US" dirty="0"/>
              <a:t>2. </a:t>
            </a:r>
            <a:r>
              <a:rPr lang="en-US" dirty="0" err="1"/>
              <a:t>Edukasi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(7)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83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B73792BE-E762-F778-D4B3-2276D0457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22" y="201706"/>
            <a:ext cx="9720073" cy="605117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Haryati</a:t>
            </a:r>
            <a:r>
              <a:rPr lang="en-US" dirty="0"/>
              <a:t> Said: TR2, </a:t>
            </a:r>
            <a:r>
              <a:rPr lang="en-US" dirty="0" err="1"/>
              <a:t>Pegal</a:t>
            </a:r>
            <a:r>
              <a:rPr lang="en-US" dirty="0"/>
              <a:t> kaki, </a:t>
            </a:r>
            <a:r>
              <a:rPr lang="en-US" dirty="0" err="1"/>
              <a:t>tikus-tikus</a:t>
            </a:r>
            <a:endParaRPr lang="en-US" dirty="0"/>
          </a:p>
          <a:p>
            <a:r>
              <a:rPr lang="en-US" dirty="0"/>
              <a:t>1. Kaki </a:t>
            </a:r>
            <a:r>
              <a:rPr lang="en-US" dirty="0" err="1"/>
              <a:t>diganjjal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(9)</a:t>
            </a:r>
          </a:p>
          <a:p>
            <a:r>
              <a:rPr lang="en-US" dirty="0"/>
              <a:t>2. </a:t>
            </a:r>
            <a:r>
              <a:rPr lang="en-US" dirty="0" err="1"/>
              <a:t>Kurangi</a:t>
            </a:r>
            <a:r>
              <a:rPr lang="en-US" dirty="0"/>
              <a:t> </a:t>
            </a:r>
            <a:r>
              <a:rPr lang="en-US" dirty="0" err="1"/>
              <a:t>berdiri</a:t>
            </a:r>
            <a:endParaRPr lang="en-US" dirty="0"/>
          </a:p>
          <a:p>
            <a:r>
              <a:rPr lang="en-US" dirty="0" err="1"/>
              <a:t>Nurfitriana</a:t>
            </a:r>
            <a:r>
              <a:rPr lang="en-US" dirty="0"/>
              <a:t> : </a:t>
            </a:r>
            <a:r>
              <a:rPr lang="en-US" dirty="0" err="1"/>
              <a:t>pekerjaan</a:t>
            </a:r>
            <a:r>
              <a:rPr lang="en-US" dirty="0"/>
              <a:t> yg </a:t>
            </a:r>
            <a:r>
              <a:rPr lang="en-US" dirty="0" err="1"/>
              <a:t>bxk</a:t>
            </a:r>
            <a:r>
              <a:rPr lang="en-US" dirty="0"/>
              <a:t>,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</a:p>
          <a:p>
            <a:r>
              <a:rPr lang="en-US" dirty="0"/>
              <a:t>1. </a:t>
            </a:r>
            <a:r>
              <a:rPr lang="en-US" dirty="0" err="1"/>
              <a:t>Sholat</a:t>
            </a:r>
            <a:r>
              <a:rPr lang="en-US" dirty="0"/>
              <a:t>, </a:t>
            </a:r>
            <a:r>
              <a:rPr lang="en-US" dirty="0" err="1"/>
              <a:t>mencurahkan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(10) </a:t>
            </a:r>
          </a:p>
          <a:p>
            <a:r>
              <a:rPr lang="en-US" dirty="0"/>
              <a:t>V-</a:t>
            </a:r>
            <a:r>
              <a:rPr lang="en-US" dirty="0" err="1"/>
              <a:t>bijalmiah</a:t>
            </a:r>
            <a:r>
              <a:rPr lang="en-US" dirty="0"/>
              <a:t> : </a:t>
            </a:r>
          </a:p>
          <a:p>
            <a:r>
              <a:rPr lang="en-US" dirty="0"/>
              <a:t>1. Diam (10) </a:t>
            </a:r>
          </a:p>
          <a:p>
            <a:r>
              <a:rPr lang="en-US" dirty="0"/>
              <a:t>2. </a:t>
            </a:r>
            <a:r>
              <a:rPr lang="en-US" dirty="0" err="1"/>
              <a:t>Bercerita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terdekat</a:t>
            </a:r>
            <a:r>
              <a:rPr lang="en-US" dirty="0"/>
              <a:t> </a:t>
            </a:r>
          </a:p>
          <a:p>
            <a:r>
              <a:rPr lang="en-US" dirty="0" err="1"/>
              <a:t>Sapriawati</a:t>
            </a:r>
            <a:r>
              <a:rPr lang="en-US" dirty="0"/>
              <a:t> </a:t>
            </a:r>
            <a:r>
              <a:rPr lang="en-US" dirty="0" err="1"/>
              <a:t>apit</a:t>
            </a:r>
            <a:r>
              <a:rPr lang="en-US" dirty="0"/>
              <a:t>: 43 </a:t>
            </a:r>
            <a:r>
              <a:rPr lang="en-US" dirty="0" err="1"/>
              <a:t>minggu</a:t>
            </a:r>
            <a:r>
              <a:rPr lang="en-US" dirty="0"/>
              <a:t> </a:t>
            </a:r>
          </a:p>
          <a:p>
            <a:r>
              <a:rPr lang="en-US" dirty="0"/>
              <a:t>1. </a:t>
            </a:r>
            <a:r>
              <a:rPr lang="en-US" dirty="0" err="1"/>
              <a:t>Edukasi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bulan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(8)</a:t>
            </a:r>
          </a:p>
          <a:p>
            <a:r>
              <a:rPr lang="en-US" dirty="0" err="1"/>
              <a:t>Risdawati</a:t>
            </a:r>
            <a:r>
              <a:rPr lang="en-US" dirty="0"/>
              <a:t> : 43 </a:t>
            </a:r>
            <a:r>
              <a:rPr lang="en-US" dirty="0" err="1"/>
              <a:t>minggu</a:t>
            </a:r>
            <a:r>
              <a:rPr lang="en-US" dirty="0"/>
              <a:t>,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normal</a:t>
            </a:r>
          </a:p>
          <a:p>
            <a:r>
              <a:rPr lang="en-US" dirty="0"/>
              <a:t>1. Support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dan </a:t>
            </a:r>
            <a:r>
              <a:rPr lang="en-US" dirty="0" err="1"/>
              <a:t>pergi</a:t>
            </a:r>
            <a:r>
              <a:rPr lang="en-US" dirty="0"/>
              <a:t> USG (7)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75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44E0A19-018D-41D3-3E61-C9FF43219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04" y="295834"/>
            <a:ext cx="9720073" cy="598394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Khalifatul</a:t>
            </a:r>
            <a:r>
              <a:rPr lang="en-US" dirty="0"/>
              <a:t> </a:t>
            </a:r>
            <a:r>
              <a:rPr lang="en-US" dirty="0" err="1"/>
              <a:t>adawiyah</a:t>
            </a:r>
            <a:r>
              <a:rPr lang="en-US" dirty="0"/>
              <a:t> :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mertua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r>
              <a:rPr lang="en-US" dirty="0" err="1"/>
              <a:t>siang</a:t>
            </a:r>
            <a:r>
              <a:rPr lang="en-US" dirty="0"/>
              <a:t>, </a:t>
            </a:r>
          </a:p>
          <a:p>
            <a:r>
              <a:rPr lang="en-US" dirty="0"/>
              <a:t>1. </a:t>
            </a:r>
            <a:r>
              <a:rPr lang="en-US" dirty="0" err="1"/>
              <a:t>Ajak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” (9)</a:t>
            </a:r>
          </a:p>
          <a:p>
            <a:r>
              <a:rPr lang="en-US" dirty="0"/>
              <a:t>2.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positif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Waode</a:t>
            </a:r>
            <a:r>
              <a:rPr lang="en-US" dirty="0"/>
              <a:t> Yan </a:t>
            </a:r>
            <a:r>
              <a:rPr lang="en-US" dirty="0" err="1"/>
              <a:t>Zuniyarti</a:t>
            </a:r>
            <a:r>
              <a:rPr lang="en-US" dirty="0"/>
              <a:t> :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di </a:t>
            </a:r>
            <a:r>
              <a:rPr lang="en-US" dirty="0" err="1"/>
              <a:t>rujuk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Edukasi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dirujuk</a:t>
            </a:r>
            <a:r>
              <a:rPr lang="en-US" dirty="0"/>
              <a:t>  (8)</a:t>
            </a:r>
          </a:p>
          <a:p>
            <a:pPr marL="457200" indent="-457200">
              <a:buAutoNum type="arabicPeriod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(8) </a:t>
            </a:r>
          </a:p>
          <a:p>
            <a:pPr marL="0" indent="0">
              <a:buNone/>
            </a:pPr>
            <a:r>
              <a:rPr lang="en-US" dirty="0" err="1"/>
              <a:t>Marlina</a:t>
            </a:r>
            <a:r>
              <a:rPr lang="en-US" dirty="0"/>
              <a:t> : </a:t>
            </a:r>
          </a:p>
          <a:p>
            <a:pPr marL="457200" indent="-457200">
              <a:buAutoNum type="arabicPeriod"/>
            </a:pP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, senam, </a:t>
            </a:r>
            <a:r>
              <a:rPr lang="en-US" dirty="0" err="1"/>
              <a:t>edukasi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(8)</a:t>
            </a:r>
          </a:p>
          <a:p>
            <a:pPr marL="0" indent="0">
              <a:buNone/>
            </a:pPr>
            <a:r>
              <a:rPr lang="en-US" dirty="0"/>
              <a:t>Nur </a:t>
            </a:r>
            <a:r>
              <a:rPr lang="en-US" dirty="0" err="1"/>
              <a:t>Awalia</a:t>
            </a:r>
            <a:r>
              <a:rPr lang="en-US" dirty="0"/>
              <a:t> Hi </a:t>
            </a:r>
            <a:r>
              <a:rPr lang="en-US" dirty="0" err="1"/>
              <a:t>Lengu</a:t>
            </a:r>
            <a:r>
              <a:rPr lang="en-US" dirty="0"/>
              <a:t>: </a:t>
            </a:r>
            <a:r>
              <a:rPr lang="en-US" dirty="0" err="1"/>
              <a:t>kekecewaan</a:t>
            </a:r>
            <a:r>
              <a:rPr lang="en-US" dirty="0"/>
              <a:t> pada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tetangga</a:t>
            </a:r>
            <a:r>
              <a:rPr lang="en-US" dirty="0"/>
              <a:t> </a:t>
            </a:r>
            <a:r>
              <a:rPr lang="en-US" dirty="0" err="1"/>
              <a:t>julid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Pasrah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(10)</a:t>
            </a:r>
          </a:p>
          <a:p>
            <a:pPr marL="0" indent="0">
              <a:buNone/>
            </a:pPr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Krangkawi</a:t>
            </a:r>
            <a:r>
              <a:rPr lang="en-US" dirty="0"/>
              <a:t> : </a:t>
            </a:r>
            <a:r>
              <a:rPr lang="en-US" dirty="0" err="1"/>
              <a:t>Kejang-kejang</a:t>
            </a:r>
            <a:r>
              <a:rPr lang="en-US" dirty="0"/>
              <a:t>, </a:t>
            </a:r>
            <a:r>
              <a:rPr lang="en-US" dirty="0" err="1"/>
              <a:t>Panik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dan </a:t>
            </a:r>
            <a:r>
              <a:rPr lang="en-US" dirty="0" err="1"/>
              <a:t>keluarga</a:t>
            </a:r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r>
              <a:rPr lang="en-US" dirty="0" err="1"/>
              <a:t>Penanganan</a:t>
            </a:r>
            <a:r>
              <a:rPr lang="en-US" dirty="0"/>
              <a:t> (8)</a:t>
            </a:r>
          </a:p>
          <a:p>
            <a:pPr marL="457200" indent="-457200">
              <a:buAutoNum type="arabicPeriod"/>
            </a:pPr>
            <a:r>
              <a:rPr lang="en-US" dirty="0" err="1"/>
              <a:t>Edukasi</a:t>
            </a:r>
            <a:r>
              <a:rPr lang="en-US" dirty="0"/>
              <a:t> (8) 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02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B773119B-FF16-EBB6-2EE0-27F472967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458" y="174811"/>
            <a:ext cx="9720073" cy="6239435"/>
          </a:xfrm>
        </p:spPr>
        <p:txBody>
          <a:bodyPr/>
          <a:lstStyle/>
          <a:p>
            <a:r>
              <a:rPr lang="en-US" dirty="0" err="1"/>
              <a:t>Fitri</a:t>
            </a:r>
            <a:r>
              <a:rPr lang="en-US" dirty="0"/>
              <a:t> </a:t>
            </a:r>
            <a:r>
              <a:rPr lang="en-US" dirty="0" err="1"/>
              <a:t>asrianti</a:t>
            </a:r>
            <a:r>
              <a:rPr lang="en-US" dirty="0"/>
              <a:t> : Ibu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menyusi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d NICU,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sangat </a:t>
            </a:r>
            <a:r>
              <a:rPr lang="en-US" dirty="0" err="1"/>
              <a:t>keras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Edukasi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dan </a:t>
            </a:r>
            <a:r>
              <a:rPr lang="en-US" dirty="0" err="1"/>
              <a:t>benar</a:t>
            </a:r>
            <a:r>
              <a:rPr lang="en-US" dirty="0"/>
              <a:t> (7) </a:t>
            </a:r>
          </a:p>
          <a:p>
            <a:r>
              <a:rPr lang="en-US" dirty="0"/>
              <a:t>2. Nutri yang </a:t>
            </a:r>
            <a:r>
              <a:rPr lang="en-US" dirty="0" err="1"/>
              <a:t>baik</a:t>
            </a:r>
            <a:r>
              <a:rPr lang="en-US" dirty="0"/>
              <a:t>, </a:t>
            </a:r>
          </a:p>
          <a:p>
            <a:r>
              <a:rPr lang="en-US" dirty="0"/>
              <a:t>Lili </a:t>
            </a:r>
            <a:r>
              <a:rPr lang="en-US" dirty="0" err="1"/>
              <a:t>suriani</a:t>
            </a:r>
            <a:r>
              <a:rPr lang="en-US" dirty="0"/>
              <a:t> :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k </a:t>
            </a:r>
            <a:r>
              <a:rPr lang="en-US" dirty="0" err="1"/>
              <a:t>posyandu</a:t>
            </a:r>
            <a:r>
              <a:rPr lang="en-US" dirty="0"/>
              <a:t>, </a:t>
            </a:r>
            <a:r>
              <a:rPr lang="en-US" dirty="0" err="1"/>
              <a:t>keras</a:t>
            </a:r>
            <a:r>
              <a:rPr lang="en-US" dirty="0"/>
              <a:t>, </a:t>
            </a:r>
            <a:r>
              <a:rPr lang="en-US" dirty="0" err="1"/>
              <a:t>bayinya</a:t>
            </a:r>
            <a:r>
              <a:rPr lang="en-US" dirty="0"/>
              <a:t> </a:t>
            </a:r>
            <a:r>
              <a:rPr lang="en-US" dirty="0" err="1"/>
              <a:t>meninggal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Edukasi</a:t>
            </a:r>
            <a:r>
              <a:rPr lang="en-US" dirty="0"/>
              <a:t> </a:t>
            </a:r>
            <a:r>
              <a:rPr lang="en-US" dirty="0" err="1"/>
              <a:t>rujuk</a:t>
            </a:r>
            <a:r>
              <a:rPr lang="en-US" dirty="0"/>
              <a:t> k </a:t>
            </a:r>
            <a:r>
              <a:rPr lang="en-US" dirty="0" err="1"/>
              <a:t>rs</a:t>
            </a:r>
            <a:r>
              <a:rPr lang="en-US" dirty="0"/>
              <a:t> (6) </a:t>
            </a:r>
          </a:p>
          <a:p>
            <a:r>
              <a:rPr lang="en-US" dirty="0"/>
              <a:t>2.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3872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1C3AB0C-CD65-B572-7B7A-B19CD84A5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20F40E76-EB85-433C-7BE5-B1952EE4B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/>
              <a:t>TERIMAKASIH</a:t>
            </a: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907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6121941-F698-B44D-CB89-523F231EB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6D1811D-73D5-1BC9-7C49-82750BB6E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Mahasiswa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mampu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menjelaskan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pengertian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emosi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Mahasiswa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mampu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mengkategorikan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macam-macam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emosi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Mahasiswa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mampu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mengasumsikan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perubahan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emosi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selama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kehamilan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Mahasiswa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mampu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membedakan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faktor</a:t>
            </a:r>
            <a:r>
              <a:rPr lang="en-US" sz="2800" dirty="0">
                <a:solidFill>
                  <a:srgbClr val="FF0000"/>
                </a:solidFill>
              </a:rPr>
              <a:t> yang </a:t>
            </a:r>
            <a:r>
              <a:rPr lang="en-US" sz="2800" dirty="0" err="1">
                <a:solidFill>
                  <a:srgbClr val="FF0000"/>
                </a:solidFill>
              </a:rPr>
              <a:t>mempengaruhi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perubahan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emosi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Mahasiswa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mampu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mengaplikasikan</a:t>
            </a:r>
            <a:r>
              <a:rPr lang="en-US" sz="2800" dirty="0">
                <a:solidFill>
                  <a:srgbClr val="FF0000"/>
                </a:solidFill>
              </a:rPr>
              <a:t> coping </a:t>
            </a:r>
            <a:r>
              <a:rPr lang="en-US" sz="2800" dirty="0" err="1">
                <a:solidFill>
                  <a:srgbClr val="FF0000"/>
                </a:solidFill>
              </a:rPr>
              <a:t>positif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511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7FB66C7-CC2E-EE7D-687C-F89549D9B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17838"/>
            <a:ext cx="4390293" cy="555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Emosi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adalah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suatu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perasaan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atau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gejolak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jiwa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muncul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di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dalam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diri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seseorang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sebagai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akibat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dari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adanya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rangsangan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baik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dari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dalam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diri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sendiri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maupun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dari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1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luar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Emosi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sangat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berhubungan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dengan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kondisi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psikologis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dan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suasana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hati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seseorang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dinyatakan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dalam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bentuk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perilaku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tertentu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19B232F0-0D6F-20DE-5906-EF8D9E43B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8492" y="1153821"/>
            <a:ext cx="6570785" cy="329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86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5C20E80-E854-24C2-1D3B-EA8AD03D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409612" cy="5741894"/>
          </a:xfrm>
        </p:spPr>
        <p:txBody>
          <a:bodyPr>
            <a:normAutofit/>
          </a:bodyPr>
          <a:lstStyle/>
          <a:p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Menurut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Soergada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emosi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menurutnya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yaitu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suatu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respons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terhadap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suatu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perangsang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menyebabkan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perubahan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fisiologis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disertai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perasaan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kuat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dan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biasanya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mengandung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kemungkinan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untuk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4400" b="0" i="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meletus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. 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35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D4A94A85-A423-A75A-9D73-0DA9A1A8E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0131" y="312033"/>
            <a:ext cx="8007927" cy="844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04723" rIns="91440" bIns="20472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Ciri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–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Ciri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Emosi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A2253EC-92AD-B583-54A6-4DC48423D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011" y="1609111"/>
            <a:ext cx="11308977" cy="43608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102678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Subjektif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maksudnya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ialah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sebuah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emosi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lebih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cenderung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bersifat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subjektif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daripada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peristiwa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psikologi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lainnya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contohnya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berpikir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Fluktuatif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maksudnya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ialah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rasa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emosi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bisa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berubah-ubah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dalam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waktu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tertentu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Perubahan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fisik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manusia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merupakan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emosi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menimbulkan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fisik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mengalami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perubahan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Contohnya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ketika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merasa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ketakutan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makan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akan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terlihat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pucat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7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C7A6C2D-2EA3-5812-7225-A20FBB47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6F2B640-A19A-301F-1F46-7F0D2F0EC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Emosi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ungkapkan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perilaku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ialah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sebagai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contoh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ialah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ketika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sedang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marah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maka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perilakunya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cenderung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meledak-ledak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Terjadi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karena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pengalaman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sifatnya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pribadi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yaitu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contohnya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merasa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takut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terhadap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suatu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benda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karena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pernah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mengalami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pengalaman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buruk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benda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tersebut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Emosi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sebagai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motif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yaitu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bisa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berbuat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sesuatu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karena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dipicu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oleh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emosinya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Contohnya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melakukan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tindakan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kekerasan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karena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marah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atau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benci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873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E96466C-2AAA-1840-C5B4-6931EE1DB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40994"/>
            <a:ext cx="8534400" cy="1507067"/>
          </a:xfrm>
        </p:spPr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D9C3651-E5DC-896C-F7DE-8853AA78B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Menimbulkan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respons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otomatis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Menyesuaikan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reaksi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kondisi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khusus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Memotivasi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tindakan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Mengkomunikasikan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orang lain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Meningkatkan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ikatan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sosial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Mempengaruhi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memori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evaluasi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kejadian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Meningkatkan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ingat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terhadap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memori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2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D889584-0FCD-0F10-461E-AAD61088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Kehamilan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4C5770B-CDE8-5A6C-9FE6-6438C4BC5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Cognitive-experiential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komponen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terdiri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pikiran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kesadaran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bagian-bagian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emosionalnya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(yang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sering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disebut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sebagai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perasaan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).</a:t>
            </a:r>
          </a:p>
          <a:p>
            <a:pPr algn="just">
              <a:buFont typeface="+mj-lt"/>
              <a:buAutoNum type="arabicPeriod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Behavioral-expressive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komponen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terdiri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perkataan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gerak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tubuh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ekspresi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wajah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postur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gestur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(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emosi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terlihat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).</a:t>
            </a:r>
          </a:p>
          <a:p>
            <a:pPr algn="just">
              <a:buFont typeface="+mj-lt"/>
              <a:buAutoNum type="arabicPeriod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Physiological-biochemical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komponen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terdiri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bagian-bagian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psikis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mewakili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beberapa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tindakan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seperti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kerja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otak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detak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jantung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respon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kulit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dan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tingkat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hormon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(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emosi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tidak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terlihat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45039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275AAB0-4646-F53B-8C57-4736D026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FBBE6FF-742C-DEF6-A257-3DBC47CAF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1.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Faktor</a:t>
            </a:r>
            <a:r>
              <a:rPr 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Internal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Perasaan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tidak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mampu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atau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merasa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bodoh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Perasaan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kecewa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terhadap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diri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sendiri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sekitarnya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Perasaan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cemas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tidak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percaya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diri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karena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kekurangan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dalam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diri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seseorang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Perasaan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sedih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karena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kurang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kasih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sayang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Perasaan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iri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kepada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saudara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karena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diperlakukan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kurang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adil</a:t>
            </a: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27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</TotalTime>
  <Words>844</Words>
  <Application>Microsoft Office PowerPoint</Application>
  <PresentationFormat>Layar Lebar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6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17</vt:i4>
      </vt:variant>
    </vt:vector>
  </HeadingPairs>
  <TitlesOfParts>
    <vt:vector size="24" baseType="lpstr">
      <vt:lpstr>Arial</vt:lpstr>
      <vt:lpstr>Georgia</vt:lpstr>
      <vt:lpstr>Roboto</vt:lpstr>
      <vt:lpstr>Tw Cen MT</vt:lpstr>
      <vt:lpstr>Tw Cen MT Condensed</vt:lpstr>
      <vt:lpstr>Wingdings 3</vt:lpstr>
      <vt:lpstr>Integral</vt:lpstr>
      <vt:lpstr>Konsep emosi</vt:lpstr>
      <vt:lpstr>Tujuan pembelajaran</vt:lpstr>
      <vt:lpstr>Presentasi PowerPoint</vt:lpstr>
      <vt:lpstr>Presentasi PowerPoint</vt:lpstr>
      <vt:lpstr>Presentasi PowerPoint</vt:lpstr>
      <vt:lpstr>Presentasi PowerPoint</vt:lpstr>
      <vt:lpstr>FUNGSI EMOSI</vt:lpstr>
      <vt:lpstr>Perubahan Emosional selama Kehamilan</vt:lpstr>
      <vt:lpstr>Faktor yang Mempengaruhi Emosi</vt:lpstr>
      <vt:lpstr>Lanjutan  </vt:lpstr>
      <vt:lpstr>SOLUSI UNTUK MENANGGULANGI EMOSI </vt:lpstr>
      <vt:lpstr>Tugas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Husnul Khotimah Rustam</dc:creator>
  <cp:lastModifiedBy>Husnul Khotimah Rustam</cp:lastModifiedBy>
  <cp:revision>6</cp:revision>
  <dcterms:created xsi:type="dcterms:W3CDTF">2022-10-16T20:56:00Z</dcterms:created>
  <dcterms:modified xsi:type="dcterms:W3CDTF">2022-10-17T04:01:43Z</dcterms:modified>
</cp:coreProperties>
</file>