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13"/>
  </p:notesMasterIdLst>
  <p:sldIdLst>
    <p:sldId id="274" r:id="rId2"/>
    <p:sldId id="258" r:id="rId3"/>
    <p:sldId id="260" r:id="rId4"/>
    <p:sldId id="271" r:id="rId5"/>
    <p:sldId id="267" r:id="rId6"/>
    <p:sldId id="259" r:id="rId7"/>
    <p:sldId id="272" r:id="rId8"/>
    <p:sldId id="273" r:id="rId9"/>
    <p:sldId id="265" r:id="rId10"/>
    <p:sldId id="268" r:id="rId11"/>
    <p:sldId id="262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C7E1357-138F-43E5-BC9F-444D8E3CB75F}">
  <a:tblStyle styleId="{DC7E1357-138F-43E5-BC9F-444D8E3CB75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82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74522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6018115d82_1_7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" name="Google Shape;598;g6018115d82_1_7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g6018115d82_1_18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7" name="Google Shape;707;g6018115d82_1_18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Google Shape;1126;g6039a3cf85_1_14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7" name="Google Shape;1127;g6039a3cf85_1_146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g61f1f213bd_3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1" name="Google Shape;991;g61f1f213bd_3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Google Shape;1171;g6039a3cf85_1_147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2" name="Google Shape;1172;g6039a3cf85_1_147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Google Shape;883;g6039a3cf85_1_4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4" name="Google Shape;884;g6039a3cf85_1_4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6039a3cf85_1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6039a3cf85_1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61f1f213bd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61f1f213bd_3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BIG_NUMBER_1_1_4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oogle Shape;25;p3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6" name="Google Shape;26;p3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7;p3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28;p3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29;p3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Google Shape;30;p3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Google Shape;31;p3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Google Shape;32;p3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Google Shape;33;p3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" name="Google Shape;34;p3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Google Shape;35;p3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Google Shape;36;p3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Google Shape;37;p3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8" name="Google Shape;38;p3"/>
          <p:cNvSpPr txBox="1">
            <a:spLocks noGrp="1"/>
          </p:cNvSpPr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body" idx="1"/>
          </p:nvPr>
        </p:nvSpPr>
        <p:spPr>
          <a:xfrm>
            <a:off x="939525" y="1476375"/>
            <a:ext cx="6063900" cy="30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2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mfortaa"/>
              <a:buChar char="●"/>
              <a:defRPr sz="10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○"/>
              <a:defRPr sz="10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■"/>
              <a:defRPr sz="10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●"/>
              <a:defRPr sz="10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○"/>
              <a:defRPr sz="10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■"/>
              <a:defRPr sz="10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●"/>
              <a:defRPr sz="10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○"/>
              <a:defRPr sz="10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21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000"/>
              <a:buFont typeface="Comfortaa"/>
              <a:buChar char="■"/>
              <a:defRPr sz="10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_1_1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IG_NUMBER_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4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42" name="Google Shape;42;p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Google Shape;43;p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Google Shape;44;p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Google Shape;45;p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Google Shape;46;p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Google Shape;47;p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Google Shape;48;p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Google Shape;49;p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Google Shape;50;p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Google Shape;51;p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Google Shape;52;p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Google Shape;53;p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4" name="Google Shape;54;p4"/>
          <p:cNvSpPr txBox="1">
            <a:spLocks noGrp="1"/>
          </p:cNvSpPr>
          <p:nvPr>
            <p:ph type="title" hasCustomPrompt="1"/>
          </p:nvPr>
        </p:nvSpPr>
        <p:spPr>
          <a:xfrm>
            <a:off x="1421338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4"/>
          <p:cNvSpPr txBox="1">
            <a:spLocks noGrp="1"/>
          </p:cNvSpPr>
          <p:nvPr>
            <p:ph type="title" idx="2" hasCustomPrompt="1"/>
          </p:nvPr>
        </p:nvSpPr>
        <p:spPr>
          <a:xfrm>
            <a:off x="3210379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6" name="Google Shape;56;p4"/>
          <p:cNvSpPr txBox="1">
            <a:spLocks noGrp="1"/>
          </p:cNvSpPr>
          <p:nvPr>
            <p:ph type="title" idx="3" hasCustomPrompt="1"/>
          </p:nvPr>
        </p:nvSpPr>
        <p:spPr>
          <a:xfrm>
            <a:off x="4999421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7" name="Google Shape;57;p4"/>
          <p:cNvSpPr txBox="1">
            <a:spLocks noGrp="1"/>
          </p:cNvSpPr>
          <p:nvPr>
            <p:ph type="title" idx="4" hasCustomPrompt="1"/>
          </p:nvPr>
        </p:nvSpPr>
        <p:spPr>
          <a:xfrm>
            <a:off x="6788463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8" name="Google Shape;58;p4"/>
          <p:cNvSpPr txBox="1">
            <a:spLocks noGrp="1"/>
          </p:cNvSpPr>
          <p:nvPr>
            <p:ph type="ctrTitle" idx="5"/>
          </p:nvPr>
        </p:nvSpPr>
        <p:spPr>
          <a:xfrm>
            <a:off x="311700" y="618575"/>
            <a:ext cx="85206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ermanent Marker"/>
              <a:buNone/>
              <a:defRPr sz="1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59" name="Google Shape;59;p4"/>
          <p:cNvSpPr txBox="1">
            <a:spLocks noGrp="1"/>
          </p:cNvSpPr>
          <p:nvPr>
            <p:ph type="subTitle" idx="1"/>
          </p:nvPr>
        </p:nvSpPr>
        <p:spPr>
          <a:xfrm>
            <a:off x="1141450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0" name="Google Shape;60;p4"/>
          <p:cNvSpPr txBox="1">
            <a:spLocks noGrp="1"/>
          </p:cNvSpPr>
          <p:nvPr>
            <p:ph type="subTitle" idx="6"/>
          </p:nvPr>
        </p:nvSpPr>
        <p:spPr>
          <a:xfrm>
            <a:off x="2930475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1" name="Google Shape;61;p4"/>
          <p:cNvSpPr txBox="1">
            <a:spLocks noGrp="1"/>
          </p:cNvSpPr>
          <p:nvPr>
            <p:ph type="subTitle" idx="7"/>
          </p:nvPr>
        </p:nvSpPr>
        <p:spPr>
          <a:xfrm>
            <a:off x="4719500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2" name="Google Shape;62;p4"/>
          <p:cNvSpPr txBox="1">
            <a:spLocks noGrp="1"/>
          </p:cNvSpPr>
          <p:nvPr>
            <p:ph type="subTitle" idx="8"/>
          </p:nvPr>
        </p:nvSpPr>
        <p:spPr>
          <a:xfrm>
            <a:off x="6508575" y="368260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3" name="Google Shape;63;p4"/>
          <p:cNvSpPr txBox="1">
            <a:spLocks noGrp="1"/>
          </p:cNvSpPr>
          <p:nvPr>
            <p:ph type="subTitle" idx="9"/>
          </p:nvPr>
        </p:nvSpPr>
        <p:spPr>
          <a:xfrm>
            <a:off x="4719525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BIG_NUMBER_1_1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5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66" name="Google Shape;66;p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Google Shape;72;p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" name="Google Shape;78;p5"/>
          <p:cNvSpPr txBox="1">
            <a:spLocks noGrp="1"/>
          </p:cNvSpPr>
          <p:nvPr>
            <p:ph type="subTitle" idx="1"/>
          </p:nvPr>
        </p:nvSpPr>
        <p:spPr>
          <a:xfrm>
            <a:off x="939525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IG_NUMBER_1_1_1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6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82" name="Google Shape;82;p6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Google Shape;83;p6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Google Shape;84;p6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Google Shape;85;p6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Google Shape;86;p6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Google Shape;87;p6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88;p6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Google Shape;89;p6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6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6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Google Shape;92;p6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Google Shape;93;p6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4" name="Google Shape;94;p6"/>
          <p:cNvSpPr txBox="1">
            <a:spLocks noGrp="1"/>
          </p:cNvSpPr>
          <p:nvPr>
            <p:ph type="ctrTitle"/>
          </p:nvPr>
        </p:nvSpPr>
        <p:spPr>
          <a:xfrm>
            <a:off x="2008800" y="3897038"/>
            <a:ext cx="5126400" cy="3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None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95" name="Google Shape;95;p6"/>
          <p:cNvSpPr txBox="1">
            <a:spLocks noGrp="1"/>
          </p:cNvSpPr>
          <p:nvPr>
            <p:ph type="subTitle" idx="1"/>
          </p:nvPr>
        </p:nvSpPr>
        <p:spPr>
          <a:xfrm>
            <a:off x="1914750" y="1401975"/>
            <a:ext cx="5314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_NUMBER_1_1_2_3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>
            <a:spLocks noGrp="1"/>
          </p:cNvSpPr>
          <p:nvPr>
            <p:ph type="ctrTitle"/>
          </p:nvPr>
        </p:nvSpPr>
        <p:spPr>
          <a:xfrm>
            <a:off x="3108750" y="2205300"/>
            <a:ext cx="2926500" cy="73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S">
  <p:cSld name="BLANK_2_1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oogle Shape;159;p11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60" name="Google Shape;160;p11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1" name="Google Shape;161;p11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2" name="Google Shape;162;p11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" name="Google Shape;163;p11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4" name="Google Shape;164;p11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5" name="Google Shape;165;p11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Google Shape;166;p11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" name="Google Shape;167;p11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11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11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11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11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2" name="Google Shape;172;p11"/>
          <p:cNvSpPr txBox="1">
            <a:spLocks noGrp="1"/>
          </p:cNvSpPr>
          <p:nvPr>
            <p:ph type="title" hasCustomPrompt="1"/>
          </p:nvPr>
        </p:nvSpPr>
        <p:spPr>
          <a:xfrm>
            <a:off x="2501250" y="700988"/>
            <a:ext cx="4141500" cy="5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73" name="Google Shape;173;p11"/>
          <p:cNvSpPr txBox="1">
            <a:spLocks noGrp="1"/>
          </p:cNvSpPr>
          <p:nvPr>
            <p:ph type="title" idx="2" hasCustomPrompt="1"/>
          </p:nvPr>
        </p:nvSpPr>
        <p:spPr>
          <a:xfrm>
            <a:off x="2501250" y="2110688"/>
            <a:ext cx="4141500" cy="5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74" name="Google Shape;174;p11"/>
          <p:cNvSpPr txBox="1">
            <a:spLocks noGrp="1"/>
          </p:cNvSpPr>
          <p:nvPr>
            <p:ph type="title" idx="3" hasCustomPrompt="1"/>
          </p:nvPr>
        </p:nvSpPr>
        <p:spPr>
          <a:xfrm>
            <a:off x="2501250" y="3520388"/>
            <a:ext cx="4141500" cy="5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">
  <p:cSld name="BLANK_2_2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oogle Shape;212;p14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13" name="Google Shape;213;p1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4" name="Google Shape;214;p1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1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1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1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" name="Google Shape;218;p1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1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0" name="Google Shape;220;p1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1" name="Google Shape;221;p1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2" name="Google Shape;222;p1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3" name="Google Shape;223;p1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4" name="Google Shape;224;p1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5" name="Google Shape;225;p14"/>
          <p:cNvSpPr txBox="1">
            <a:spLocks noGrp="1"/>
          </p:cNvSpPr>
          <p:nvPr>
            <p:ph type="subTitle" idx="1"/>
          </p:nvPr>
        </p:nvSpPr>
        <p:spPr>
          <a:xfrm>
            <a:off x="2333925" y="2523925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14"/>
          <p:cNvSpPr txBox="1">
            <a:spLocks noGrp="1"/>
          </p:cNvSpPr>
          <p:nvPr>
            <p:ph type="subTitle" idx="2"/>
          </p:nvPr>
        </p:nvSpPr>
        <p:spPr>
          <a:xfrm>
            <a:off x="5113550" y="2523925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14"/>
          <p:cNvSpPr txBox="1">
            <a:spLocks noGrp="1"/>
          </p:cNvSpPr>
          <p:nvPr>
            <p:ph type="ctrTitle"/>
          </p:nvPr>
        </p:nvSpPr>
        <p:spPr>
          <a:xfrm>
            <a:off x="2435163" y="1745575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28" name="Google Shape;228;p14"/>
          <p:cNvSpPr txBox="1">
            <a:spLocks noGrp="1"/>
          </p:cNvSpPr>
          <p:nvPr>
            <p:ph type="ctrTitle" idx="3"/>
          </p:nvPr>
        </p:nvSpPr>
        <p:spPr>
          <a:xfrm>
            <a:off x="5214788" y="1745575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BIG_NUMBER_1_1_2_2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15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31" name="Google Shape;231;p1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2" name="Google Shape;232;p1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3" name="Google Shape;233;p1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4" name="Google Shape;234;p1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5" name="Google Shape;235;p1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6" name="Google Shape;236;p1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7" name="Google Shape;237;p1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8" name="Google Shape;238;p1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9" name="Google Shape;239;p1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0" name="Google Shape;240;p1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1" name="Google Shape;241;p1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2" name="Google Shape;242;p1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43" name="Google Shape;243;p15"/>
          <p:cNvSpPr txBox="1">
            <a:spLocks noGrp="1"/>
          </p:cNvSpPr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Google Shape;306;p19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307" name="Google Shape;307;p19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8" name="Google Shape;308;p19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9" name="Google Shape;309;p19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0" name="Google Shape;310;p19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1" name="Google Shape;311;p19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2" name="Google Shape;312;p19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3" name="Google Shape;313;p19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4" name="Google Shape;314;p19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5" name="Google Shape;315;p19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6" name="Google Shape;316;p19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7" name="Google Shape;317;p19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8" name="Google Shape;318;p19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Permanent Marker"/>
              <a:buNone/>
              <a:defRPr sz="2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7" r:id="rId6"/>
    <p:sldLayoutId id="2147483660" r:id="rId7"/>
    <p:sldLayoutId id="2147483661" r:id="rId8"/>
    <p:sldLayoutId id="2147483665" r:id="rId9"/>
    <p:sldLayoutId id="2147483666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61800" y="549079"/>
            <a:ext cx="6318980" cy="1336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00"/>
                </a:solidFill>
                <a:latin typeface="Lucida Calligraphy" pitchFamily="66" charset="0"/>
              </a:rPr>
              <a:t>TERAPI KOMPLEMENTER ALTERNATIF BERBASIS BIOLOGIS </a:t>
            </a:r>
            <a:br>
              <a:rPr lang="en-US" sz="2000" b="1" dirty="0">
                <a:solidFill>
                  <a:srgbClr val="FFFF00"/>
                </a:solidFill>
                <a:latin typeface="Lucida Calligraphy" pitchFamily="66" charset="0"/>
              </a:rPr>
            </a:br>
            <a:r>
              <a:rPr lang="en-US" sz="2000" b="1" dirty="0">
                <a:solidFill>
                  <a:srgbClr val="FFFF00"/>
                </a:solidFill>
                <a:latin typeface="Lucida Calligraphy" pitchFamily="66" charset="0"/>
              </a:rPr>
              <a:t>(HERBAL DAN SUPLEMEN)</a:t>
            </a:r>
            <a:r>
              <a:rPr lang="en-US" dirty="0">
                <a:solidFill>
                  <a:srgbClr val="FFFF00"/>
                </a:solidFill>
                <a:latin typeface="Lucida Calligraphy" pitchFamily="66" charset="0"/>
              </a:rPr>
              <a:t/>
            </a:r>
            <a:br>
              <a:rPr lang="en-US" dirty="0">
                <a:solidFill>
                  <a:srgbClr val="FFFF00"/>
                </a:solidFill>
                <a:latin typeface="Lucida Calligraphy" pitchFamily="66" charset="0"/>
              </a:rPr>
            </a:br>
            <a:endParaRPr lang="en-US" dirty="0">
              <a:solidFill>
                <a:srgbClr val="FFFF00"/>
              </a:solidFill>
              <a:latin typeface="Lucida Calligraphy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06790" y="2724150"/>
            <a:ext cx="3429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dirty="0">
                <a:solidFill>
                  <a:srgbClr val="FF0000"/>
                </a:solidFill>
              </a:rPr>
              <a:t>ROSMAWATY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1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oogle Shape;1030;p35"/>
          <p:cNvGrpSpPr/>
          <p:nvPr/>
        </p:nvGrpSpPr>
        <p:grpSpPr>
          <a:xfrm>
            <a:off x="4181440" y="1139450"/>
            <a:ext cx="3785236" cy="2388246"/>
            <a:chOff x="238100" y="603575"/>
            <a:chExt cx="7144650" cy="4507825"/>
          </a:xfrm>
        </p:grpSpPr>
        <p:sp>
          <p:nvSpPr>
            <p:cNvPr id="1032" name="Google Shape;1032;p35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5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5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5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5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5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5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5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5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5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5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5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5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35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5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5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5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0" name="Google Shape;1050;p35"/>
          <p:cNvSpPr txBox="1">
            <a:spLocks noGrp="1"/>
          </p:cNvSpPr>
          <p:nvPr>
            <p:ph type="subTitle" idx="4294967295"/>
          </p:nvPr>
        </p:nvSpPr>
        <p:spPr>
          <a:xfrm>
            <a:off x="1021100" y="2118300"/>
            <a:ext cx="2468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en-US" sz="1600" b="1" dirty="0" err="1">
                <a:latin typeface="Lucida Calligraphy" pitchFamily="66" charset="0"/>
              </a:rPr>
              <a:t>Kendala</a:t>
            </a:r>
            <a:r>
              <a:rPr lang="en-US" sz="1600" b="1" dirty="0">
                <a:latin typeface="Lucida Calligraphy" pitchFamily="66" charset="0"/>
              </a:rPr>
              <a:t> </a:t>
            </a:r>
            <a:r>
              <a:rPr lang="en-US" sz="1600" b="1" dirty="0" err="1">
                <a:latin typeface="Lucida Calligraphy" pitchFamily="66" charset="0"/>
              </a:rPr>
              <a:t>Terapi</a:t>
            </a:r>
            <a:r>
              <a:rPr lang="en-US" sz="1600" b="1" dirty="0">
                <a:latin typeface="Lucida Calligraphy" pitchFamily="66" charset="0"/>
              </a:rPr>
              <a:t> </a:t>
            </a:r>
            <a:r>
              <a:rPr lang="en-US" sz="1600" b="1" dirty="0" err="1">
                <a:latin typeface="Lucida Calligraphy" pitchFamily="66" charset="0"/>
              </a:rPr>
              <a:t>Komplementer</a:t>
            </a:r>
            <a:endParaRPr sz="1600" b="1" dirty="0">
              <a:latin typeface="Lucida Calligraphy" pitchFamily="66" charset="0"/>
            </a:endParaRPr>
          </a:p>
        </p:txBody>
      </p:sp>
      <p:sp>
        <p:nvSpPr>
          <p:cNvPr id="1051" name="Google Shape;1051;p35"/>
          <p:cNvSpPr/>
          <p:nvPr/>
        </p:nvSpPr>
        <p:spPr>
          <a:xfrm>
            <a:off x="1138050" y="3201075"/>
            <a:ext cx="2234199" cy="43000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2" name="Google Shape;1052;p35"/>
          <p:cNvSpPr/>
          <p:nvPr/>
        </p:nvSpPr>
        <p:spPr>
          <a:xfrm>
            <a:off x="1138050" y="1899425"/>
            <a:ext cx="2234199" cy="43000"/>
          </a:xfrm>
          <a:custGeom>
            <a:avLst/>
            <a:gdLst/>
            <a:ahLst/>
            <a:cxnLst/>
            <a:rect l="l" t="t" r="r" b="b"/>
            <a:pathLst>
              <a:path w="32178" h="1720" extrusionOk="0">
                <a:moveTo>
                  <a:pt x="28413" y="0"/>
                </a:moveTo>
                <a:cubicBezTo>
                  <a:pt x="28030" y="0"/>
                  <a:pt x="27646" y="6"/>
                  <a:pt x="27263" y="14"/>
                </a:cubicBezTo>
                <a:cubicBezTo>
                  <a:pt x="26012" y="42"/>
                  <a:pt x="24778" y="206"/>
                  <a:pt x="23518" y="206"/>
                </a:cubicBezTo>
                <a:cubicBezTo>
                  <a:pt x="23403" y="206"/>
                  <a:pt x="23287" y="204"/>
                  <a:pt x="23171" y="201"/>
                </a:cubicBezTo>
                <a:cubicBezTo>
                  <a:pt x="23041" y="198"/>
                  <a:pt x="22910" y="196"/>
                  <a:pt x="22779" y="196"/>
                </a:cubicBezTo>
                <a:cubicBezTo>
                  <a:pt x="21609" y="196"/>
                  <a:pt x="20433" y="321"/>
                  <a:pt x="19254" y="343"/>
                </a:cubicBezTo>
                <a:cubicBezTo>
                  <a:pt x="18326" y="360"/>
                  <a:pt x="17370" y="356"/>
                  <a:pt x="16433" y="410"/>
                </a:cubicBezTo>
                <a:cubicBezTo>
                  <a:pt x="16104" y="429"/>
                  <a:pt x="15771" y="436"/>
                  <a:pt x="15436" y="436"/>
                </a:cubicBezTo>
                <a:cubicBezTo>
                  <a:pt x="14672" y="436"/>
                  <a:pt x="13895" y="401"/>
                  <a:pt x="13130" y="401"/>
                </a:cubicBezTo>
                <a:cubicBezTo>
                  <a:pt x="13013" y="401"/>
                  <a:pt x="12895" y="402"/>
                  <a:pt x="12779" y="404"/>
                </a:cubicBezTo>
                <a:cubicBezTo>
                  <a:pt x="12595" y="407"/>
                  <a:pt x="12411" y="408"/>
                  <a:pt x="12227" y="408"/>
                </a:cubicBezTo>
                <a:cubicBezTo>
                  <a:pt x="10919" y="408"/>
                  <a:pt x="9618" y="341"/>
                  <a:pt x="8313" y="339"/>
                </a:cubicBezTo>
                <a:cubicBezTo>
                  <a:pt x="8292" y="339"/>
                  <a:pt x="8272" y="339"/>
                  <a:pt x="8252" y="339"/>
                </a:cubicBezTo>
                <a:cubicBezTo>
                  <a:pt x="7289" y="339"/>
                  <a:pt x="6324" y="390"/>
                  <a:pt x="5360" y="390"/>
                </a:cubicBezTo>
                <a:cubicBezTo>
                  <a:pt x="5258" y="390"/>
                  <a:pt x="5155" y="389"/>
                  <a:pt x="5053" y="388"/>
                </a:cubicBezTo>
                <a:cubicBezTo>
                  <a:pt x="4068" y="376"/>
                  <a:pt x="3082" y="298"/>
                  <a:pt x="2098" y="249"/>
                </a:cubicBezTo>
                <a:cubicBezTo>
                  <a:pt x="2072" y="248"/>
                  <a:pt x="2046" y="247"/>
                  <a:pt x="2021" y="247"/>
                </a:cubicBezTo>
                <a:cubicBezTo>
                  <a:pt x="1527" y="247"/>
                  <a:pt x="1072" y="419"/>
                  <a:pt x="594" y="460"/>
                </a:cubicBezTo>
                <a:cubicBezTo>
                  <a:pt x="272" y="488"/>
                  <a:pt x="175" y="669"/>
                  <a:pt x="97" y="868"/>
                </a:cubicBezTo>
                <a:cubicBezTo>
                  <a:pt x="1" y="1117"/>
                  <a:pt x="283" y="1093"/>
                  <a:pt x="437" y="1172"/>
                </a:cubicBezTo>
                <a:cubicBezTo>
                  <a:pt x="1021" y="1475"/>
                  <a:pt x="1664" y="1497"/>
                  <a:pt x="2308" y="1497"/>
                </a:cubicBezTo>
                <a:cubicBezTo>
                  <a:pt x="2416" y="1497"/>
                  <a:pt x="2524" y="1496"/>
                  <a:pt x="2632" y="1496"/>
                </a:cubicBezTo>
                <a:cubicBezTo>
                  <a:pt x="2701" y="1496"/>
                  <a:pt x="2770" y="1496"/>
                  <a:pt x="2839" y="1497"/>
                </a:cubicBezTo>
                <a:cubicBezTo>
                  <a:pt x="2854" y="1497"/>
                  <a:pt x="2868" y="1497"/>
                  <a:pt x="2883" y="1497"/>
                </a:cubicBezTo>
                <a:cubicBezTo>
                  <a:pt x="3294" y="1497"/>
                  <a:pt x="3731" y="1436"/>
                  <a:pt x="4129" y="1436"/>
                </a:cubicBezTo>
                <a:cubicBezTo>
                  <a:pt x="4251" y="1436"/>
                  <a:pt x="4369" y="1442"/>
                  <a:pt x="4482" y="1457"/>
                </a:cubicBezTo>
                <a:cubicBezTo>
                  <a:pt x="4787" y="1498"/>
                  <a:pt x="5090" y="1509"/>
                  <a:pt x="5391" y="1509"/>
                </a:cubicBezTo>
                <a:cubicBezTo>
                  <a:pt x="5758" y="1509"/>
                  <a:pt x="6123" y="1492"/>
                  <a:pt x="6489" y="1492"/>
                </a:cubicBezTo>
                <a:cubicBezTo>
                  <a:pt x="6621" y="1492"/>
                  <a:pt x="6754" y="1495"/>
                  <a:pt x="6887" y="1501"/>
                </a:cubicBezTo>
                <a:cubicBezTo>
                  <a:pt x="6925" y="1502"/>
                  <a:pt x="6964" y="1503"/>
                  <a:pt x="7004" y="1503"/>
                </a:cubicBezTo>
                <a:cubicBezTo>
                  <a:pt x="7285" y="1503"/>
                  <a:pt x="7629" y="1467"/>
                  <a:pt x="7856" y="1467"/>
                </a:cubicBezTo>
                <a:cubicBezTo>
                  <a:pt x="7941" y="1467"/>
                  <a:pt x="8010" y="1472"/>
                  <a:pt x="8052" y="1486"/>
                </a:cubicBezTo>
                <a:cubicBezTo>
                  <a:pt x="8364" y="1591"/>
                  <a:pt x="8675" y="1609"/>
                  <a:pt x="8984" y="1609"/>
                </a:cubicBezTo>
                <a:cubicBezTo>
                  <a:pt x="9146" y="1609"/>
                  <a:pt x="9307" y="1604"/>
                  <a:pt x="9468" y="1604"/>
                </a:cubicBezTo>
                <a:cubicBezTo>
                  <a:pt x="9629" y="1604"/>
                  <a:pt x="9789" y="1609"/>
                  <a:pt x="9948" y="1629"/>
                </a:cubicBezTo>
                <a:cubicBezTo>
                  <a:pt x="10194" y="1660"/>
                  <a:pt x="10446" y="1670"/>
                  <a:pt x="10700" y="1670"/>
                </a:cubicBezTo>
                <a:cubicBezTo>
                  <a:pt x="11212" y="1670"/>
                  <a:pt x="11733" y="1628"/>
                  <a:pt x="12239" y="1628"/>
                </a:cubicBezTo>
                <a:cubicBezTo>
                  <a:pt x="12517" y="1628"/>
                  <a:pt x="12789" y="1641"/>
                  <a:pt x="13053" y="1680"/>
                </a:cubicBezTo>
                <a:cubicBezTo>
                  <a:pt x="13240" y="1708"/>
                  <a:pt x="13425" y="1719"/>
                  <a:pt x="13608" y="1719"/>
                </a:cubicBezTo>
                <a:cubicBezTo>
                  <a:pt x="14331" y="1719"/>
                  <a:pt x="15033" y="1546"/>
                  <a:pt x="15755" y="1546"/>
                </a:cubicBezTo>
                <a:cubicBezTo>
                  <a:pt x="16045" y="1546"/>
                  <a:pt x="16338" y="1574"/>
                  <a:pt x="16637" y="1652"/>
                </a:cubicBezTo>
                <a:cubicBezTo>
                  <a:pt x="16732" y="1677"/>
                  <a:pt x="16844" y="1686"/>
                  <a:pt x="16968" y="1686"/>
                </a:cubicBezTo>
                <a:cubicBezTo>
                  <a:pt x="17315" y="1686"/>
                  <a:pt x="17753" y="1614"/>
                  <a:pt x="18154" y="1614"/>
                </a:cubicBezTo>
                <a:cubicBezTo>
                  <a:pt x="18225" y="1614"/>
                  <a:pt x="18295" y="1616"/>
                  <a:pt x="18363" y="1622"/>
                </a:cubicBezTo>
                <a:cubicBezTo>
                  <a:pt x="18395" y="1624"/>
                  <a:pt x="18428" y="1625"/>
                  <a:pt x="18460" y="1625"/>
                </a:cubicBezTo>
                <a:cubicBezTo>
                  <a:pt x="18556" y="1625"/>
                  <a:pt x="18652" y="1616"/>
                  <a:pt x="18748" y="1612"/>
                </a:cubicBezTo>
                <a:cubicBezTo>
                  <a:pt x="20055" y="1556"/>
                  <a:pt x="21363" y="1447"/>
                  <a:pt x="22669" y="1447"/>
                </a:cubicBezTo>
                <a:cubicBezTo>
                  <a:pt x="22737" y="1447"/>
                  <a:pt x="22804" y="1448"/>
                  <a:pt x="22871" y="1448"/>
                </a:cubicBezTo>
                <a:cubicBezTo>
                  <a:pt x="22922" y="1449"/>
                  <a:pt x="22973" y="1449"/>
                  <a:pt x="23024" y="1449"/>
                </a:cubicBezTo>
                <a:cubicBezTo>
                  <a:pt x="24407" y="1449"/>
                  <a:pt x="25780" y="1310"/>
                  <a:pt x="27164" y="1299"/>
                </a:cubicBezTo>
                <a:cubicBezTo>
                  <a:pt x="27278" y="1298"/>
                  <a:pt x="27393" y="1298"/>
                  <a:pt x="27508" y="1298"/>
                </a:cubicBezTo>
                <a:cubicBezTo>
                  <a:pt x="28738" y="1298"/>
                  <a:pt x="29972" y="1347"/>
                  <a:pt x="31200" y="1350"/>
                </a:cubicBezTo>
                <a:cubicBezTo>
                  <a:pt x="31201" y="1350"/>
                  <a:pt x="31202" y="1350"/>
                  <a:pt x="31203" y="1350"/>
                </a:cubicBezTo>
                <a:cubicBezTo>
                  <a:pt x="31729" y="1350"/>
                  <a:pt x="31755" y="1074"/>
                  <a:pt x="31984" y="943"/>
                </a:cubicBezTo>
                <a:cubicBezTo>
                  <a:pt x="32178" y="833"/>
                  <a:pt x="32140" y="474"/>
                  <a:pt x="32007" y="268"/>
                </a:cubicBezTo>
                <a:cubicBezTo>
                  <a:pt x="31907" y="116"/>
                  <a:pt x="31755" y="53"/>
                  <a:pt x="31576" y="53"/>
                </a:cubicBezTo>
                <a:cubicBezTo>
                  <a:pt x="31461" y="53"/>
                  <a:pt x="31334" y="79"/>
                  <a:pt x="31203" y="124"/>
                </a:cubicBezTo>
                <a:cubicBezTo>
                  <a:pt x="31158" y="140"/>
                  <a:pt x="31109" y="146"/>
                  <a:pt x="31059" y="146"/>
                </a:cubicBezTo>
                <a:cubicBezTo>
                  <a:pt x="30913" y="146"/>
                  <a:pt x="30754" y="95"/>
                  <a:pt x="30606" y="83"/>
                </a:cubicBezTo>
                <a:cubicBezTo>
                  <a:pt x="29877" y="21"/>
                  <a:pt x="29146" y="0"/>
                  <a:pt x="2841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4355691" y="1594909"/>
            <a:ext cx="35003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latin typeface="Comic Sans MS" pitchFamily="66" charset="0"/>
              </a:rPr>
              <a:t>Terapi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komplementer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belum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menjadi</a:t>
            </a:r>
            <a:endParaRPr lang="en-US" dirty="0" smtClean="0">
              <a:latin typeface="Comic Sans MS" pitchFamily="66" charset="0"/>
            </a:endParaRPr>
          </a:p>
          <a:p>
            <a:pPr algn="ctr"/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program </a:t>
            </a:r>
            <a:r>
              <a:rPr lang="en-US" dirty="0" err="1">
                <a:latin typeface="Comic Sans MS" pitchFamily="66" charset="0"/>
              </a:rPr>
              <a:t>prioritas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dalam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penyelenggaraan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pembangunan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kesehatan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p29"/>
          <p:cNvSpPr txBox="1">
            <a:spLocks noGrp="1"/>
          </p:cNvSpPr>
          <p:nvPr>
            <p:ph type="ctrTitle"/>
          </p:nvPr>
        </p:nvSpPr>
        <p:spPr>
          <a:xfrm>
            <a:off x="3108750" y="2205300"/>
            <a:ext cx="2926500" cy="73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 smtClean="0">
                <a:latin typeface="Monotype Corsiva" pitchFamily="66" charset="0"/>
              </a:rPr>
              <a:t>Sekian</a:t>
            </a:r>
            <a:r>
              <a:rPr lang="en-US" sz="3200" dirty="0" smtClean="0">
                <a:latin typeface="Monotype Corsiva" pitchFamily="66" charset="0"/>
              </a:rPr>
              <a:t> </a:t>
            </a:r>
            <a:br>
              <a:rPr lang="en-US" sz="3200" dirty="0" smtClean="0">
                <a:latin typeface="Monotype Corsiva" pitchFamily="66" charset="0"/>
              </a:rPr>
            </a:br>
            <a:r>
              <a:rPr lang="en-US" sz="3200" dirty="0" err="1" smtClean="0">
                <a:latin typeface="Monotype Corsiva" pitchFamily="66" charset="0"/>
              </a:rPr>
              <a:t>dan</a:t>
            </a:r>
            <a:r>
              <a:rPr lang="en-US" sz="3200" dirty="0" smtClean="0">
                <a:latin typeface="Monotype Corsiva" pitchFamily="66" charset="0"/>
              </a:rPr>
              <a:t> </a:t>
            </a:r>
            <a:br>
              <a:rPr lang="en-US" sz="3200" dirty="0" smtClean="0">
                <a:latin typeface="Monotype Corsiva" pitchFamily="66" charset="0"/>
              </a:rPr>
            </a:br>
            <a:r>
              <a:rPr lang="en-US" sz="3200" dirty="0" err="1" smtClean="0">
                <a:latin typeface="Monotype Corsiva" pitchFamily="66" charset="0"/>
              </a:rPr>
              <a:t>Terimakasih</a:t>
            </a:r>
            <a:r>
              <a:rPr lang="en-US" sz="3200" dirty="0" smtClean="0">
                <a:latin typeface="Monotype Corsiva" pitchFamily="66" charset="0"/>
              </a:rPr>
              <a:t/>
            </a:r>
            <a:br>
              <a:rPr lang="en-US" sz="3200" dirty="0" smtClean="0">
                <a:latin typeface="Monotype Corsiva" pitchFamily="66" charset="0"/>
              </a:rPr>
            </a:br>
            <a:r>
              <a:rPr lang="en-US" sz="3200" dirty="0" smtClean="0">
                <a:latin typeface="Monotype Corsiva" pitchFamily="66" charset="0"/>
                <a:sym typeface="Wingdings" pitchFamily="2" charset="2"/>
              </a:rPr>
              <a:t></a:t>
            </a:r>
            <a:endParaRPr sz="32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25"/>
          <p:cNvSpPr txBox="1">
            <a:spLocks noGrp="1"/>
          </p:cNvSpPr>
          <p:nvPr>
            <p:ph type="ctrTitle" idx="5"/>
          </p:nvPr>
        </p:nvSpPr>
        <p:spPr>
          <a:xfrm>
            <a:off x="311700" y="618575"/>
            <a:ext cx="85206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dirty="0" err="1">
                <a:latin typeface="Lucida Calligraphy" pitchFamily="66" charset="0"/>
              </a:rPr>
              <a:t>Jenis-jenis</a:t>
            </a:r>
            <a:r>
              <a:rPr lang="en-US" dirty="0">
                <a:latin typeface="Lucida Calligraphy" pitchFamily="66" charset="0"/>
              </a:rPr>
              <a:t> </a:t>
            </a:r>
            <a:r>
              <a:rPr lang="en-US" dirty="0" err="1">
                <a:latin typeface="Lucida Calligraphy" pitchFamily="66" charset="0"/>
              </a:rPr>
              <a:t>Terapi</a:t>
            </a:r>
            <a:r>
              <a:rPr lang="en-US" dirty="0">
                <a:latin typeface="Lucida Calligraphy" pitchFamily="66" charset="0"/>
              </a:rPr>
              <a:t> </a:t>
            </a:r>
            <a:r>
              <a:rPr lang="en-US" dirty="0" err="1">
                <a:latin typeface="Lucida Calligraphy" pitchFamily="66" charset="0"/>
              </a:rPr>
              <a:t>Komplementer</a:t>
            </a:r>
            <a:r>
              <a:rPr lang="en-US" dirty="0">
                <a:latin typeface="Lucida Calligraphy" pitchFamily="66" charset="0"/>
              </a:rPr>
              <a:t/>
            </a:r>
            <a:br>
              <a:rPr lang="en-US" dirty="0">
                <a:latin typeface="Lucida Calligraphy" pitchFamily="66" charset="0"/>
              </a:rPr>
            </a:br>
            <a:endParaRPr dirty="0">
              <a:latin typeface="Lucida Calligraphy" pitchFamily="66" charset="0"/>
            </a:endParaRPr>
          </a:p>
        </p:txBody>
      </p:sp>
      <p:sp>
        <p:nvSpPr>
          <p:cNvPr id="601" name="Google Shape;601;p25"/>
          <p:cNvSpPr/>
          <p:nvPr/>
        </p:nvSpPr>
        <p:spPr>
          <a:xfrm>
            <a:off x="1747666" y="438150"/>
            <a:ext cx="5946616" cy="1057613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C2B3F"/>
              </a:solidFill>
            </a:endParaRPr>
          </a:p>
        </p:txBody>
      </p:sp>
      <p:sp>
        <p:nvSpPr>
          <p:cNvPr id="602" name="Google Shape;602;p25"/>
          <p:cNvSpPr txBox="1">
            <a:spLocks noGrp="1"/>
          </p:cNvSpPr>
          <p:nvPr>
            <p:ph type="title"/>
          </p:nvPr>
        </p:nvSpPr>
        <p:spPr>
          <a:xfrm>
            <a:off x="1231859" y="2299488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01</a:t>
            </a:r>
            <a:endParaRPr dirty="0"/>
          </a:p>
        </p:txBody>
      </p:sp>
      <p:sp>
        <p:nvSpPr>
          <p:cNvPr id="603" name="Google Shape;603;p25"/>
          <p:cNvSpPr txBox="1">
            <a:spLocks noGrp="1"/>
          </p:cNvSpPr>
          <p:nvPr>
            <p:ph type="title" idx="2"/>
          </p:nvPr>
        </p:nvSpPr>
        <p:spPr>
          <a:xfrm>
            <a:off x="2809479" y="2366217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604" name="Google Shape;604;p25"/>
          <p:cNvSpPr txBox="1">
            <a:spLocks noGrp="1"/>
          </p:cNvSpPr>
          <p:nvPr>
            <p:ph type="title" idx="3"/>
          </p:nvPr>
        </p:nvSpPr>
        <p:spPr>
          <a:xfrm>
            <a:off x="4253874" y="2521506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605" name="Google Shape;605;p25"/>
          <p:cNvSpPr txBox="1">
            <a:spLocks noGrp="1"/>
          </p:cNvSpPr>
          <p:nvPr>
            <p:ph type="title" idx="4"/>
          </p:nvPr>
        </p:nvSpPr>
        <p:spPr>
          <a:xfrm>
            <a:off x="5867400" y="2430858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sp>
        <p:nvSpPr>
          <p:cNvPr id="606" name="Google Shape;606;p25"/>
          <p:cNvSpPr/>
          <p:nvPr/>
        </p:nvSpPr>
        <p:spPr>
          <a:xfrm>
            <a:off x="1318471" y="2262176"/>
            <a:ext cx="679403" cy="660921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C2B3F"/>
              </a:solidFill>
            </a:endParaRPr>
          </a:p>
        </p:txBody>
      </p:sp>
      <p:sp>
        <p:nvSpPr>
          <p:cNvPr id="607" name="Google Shape;607;p25"/>
          <p:cNvSpPr/>
          <p:nvPr/>
        </p:nvSpPr>
        <p:spPr>
          <a:xfrm>
            <a:off x="2928821" y="2318887"/>
            <a:ext cx="679403" cy="660921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C2B3F"/>
              </a:solidFill>
            </a:endParaRPr>
          </a:p>
        </p:txBody>
      </p:sp>
      <p:sp>
        <p:nvSpPr>
          <p:cNvPr id="608" name="Google Shape;608;p25"/>
          <p:cNvSpPr/>
          <p:nvPr/>
        </p:nvSpPr>
        <p:spPr>
          <a:xfrm>
            <a:off x="4381272" y="2463317"/>
            <a:ext cx="679403" cy="660921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C2B3F"/>
              </a:solidFill>
            </a:endParaRPr>
          </a:p>
        </p:txBody>
      </p:sp>
      <p:sp>
        <p:nvSpPr>
          <p:cNvPr id="609" name="Google Shape;609;p25"/>
          <p:cNvSpPr/>
          <p:nvPr/>
        </p:nvSpPr>
        <p:spPr>
          <a:xfrm>
            <a:off x="7467600" y="2268265"/>
            <a:ext cx="679403" cy="660921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C2B3F"/>
              </a:solidFill>
            </a:endParaRPr>
          </a:p>
        </p:txBody>
      </p:sp>
      <p:grpSp>
        <p:nvGrpSpPr>
          <p:cNvPr id="610" name="Google Shape;610;p25"/>
          <p:cNvGrpSpPr/>
          <p:nvPr/>
        </p:nvGrpSpPr>
        <p:grpSpPr>
          <a:xfrm>
            <a:off x="1480041" y="2979808"/>
            <a:ext cx="218918" cy="577215"/>
            <a:chOff x="3270375" y="3436275"/>
            <a:chExt cx="218918" cy="577215"/>
          </a:xfrm>
        </p:grpSpPr>
        <p:sp>
          <p:nvSpPr>
            <p:cNvPr id="611" name="Google Shape;611;p25"/>
            <p:cNvSpPr/>
            <p:nvPr/>
          </p:nvSpPr>
          <p:spPr>
            <a:xfrm>
              <a:off x="3270375" y="3436275"/>
              <a:ext cx="218918" cy="577215"/>
            </a:xfrm>
            <a:custGeom>
              <a:avLst/>
              <a:gdLst/>
              <a:ahLst/>
              <a:cxnLst/>
              <a:rect l="l" t="t" r="r" b="b"/>
              <a:pathLst>
                <a:path w="14956" h="39434" extrusionOk="0">
                  <a:moveTo>
                    <a:pt x="5006" y="1930"/>
                  </a:moveTo>
                  <a:lnTo>
                    <a:pt x="5006" y="1931"/>
                  </a:lnTo>
                  <a:cubicBezTo>
                    <a:pt x="5256" y="2638"/>
                    <a:pt x="5658" y="3258"/>
                    <a:pt x="5824" y="3950"/>
                  </a:cubicBezTo>
                  <a:cubicBezTo>
                    <a:pt x="5971" y="4557"/>
                    <a:pt x="6397" y="4810"/>
                    <a:pt x="6833" y="4810"/>
                  </a:cubicBezTo>
                  <a:cubicBezTo>
                    <a:pt x="7138" y="4810"/>
                    <a:pt x="7449" y="4686"/>
                    <a:pt x="7673" y="4472"/>
                  </a:cubicBezTo>
                  <a:cubicBezTo>
                    <a:pt x="8319" y="3855"/>
                    <a:pt x="9163" y="3816"/>
                    <a:pt x="9944" y="3626"/>
                  </a:cubicBezTo>
                  <a:cubicBezTo>
                    <a:pt x="10118" y="3583"/>
                    <a:pt x="10268" y="3421"/>
                    <a:pt x="10478" y="3421"/>
                  </a:cubicBezTo>
                  <a:cubicBezTo>
                    <a:pt x="10537" y="3421"/>
                    <a:pt x="10600" y="3433"/>
                    <a:pt x="10670" y="3465"/>
                  </a:cubicBezTo>
                  <a:cubicBezTo>
                    <a:pt x="10429" y="4028"/>
                    <a:pt x="10213" y="4615"/>
                    <a:pt x="9932" y="5172"/>
                  </a:cubicBezTo>
                  <a:cubicBezTo>
                    <a:pt x="9216" y="6594"/>
                    <a:pt x="8813" y="8123"/>
                    <a:pt x="8199" y="9577"/>
                  </a:cubicBezTo>
                  <a:cubicBezTo>
                    <a:pt x="7821" y="10469"/>
                    <a:pt x="7713" y="11424"/>
                    <a:pt x="7407" y="12335"/>
                  </a:cubicBezTo>
                  <a:cubicBezTo>
                    <a:pt x="7184" y="12992"/>
                    <a:pt x="7310" y="13746"/>
                    <a:pt x="7204" y="14446"/>
                  </a:cubicBezTo>
                  <a:cubicBezTo>
                    <a:pt x="7054" y="15437"/>
                    <a:pt x="7006" y="16439"/>
                    <a:pt x="7060" y="17439"/>
                  </a:cubicBezTo>
                  <a:cubicBezTo>
                    <a:pt x="7126" y="18636"/>
                    <a:pt x="6919" y="19837"/>
                    <a:pt x="7204" y="21038"/>
                  </a:cubicBezTo>
                  <a:cubicBezTo>
                    <a:pt x="7303" y="21458"/>
                    <a:pt x="7381" y="21930"/>
                    <a:pt x="7377" y="22373"/>
                  </a:cubicBezTo>
                  <a:cubicBezTo>
                    <a:pt x="7371" y="23073"/>
                    <a:pt x="7701" y="23695"/>
                    <a:pt x="7802" y="24372"/>
                  </a:cubicBezTo>
                  <a:cubicBezTo>
                    <a:pt x="7979" y="25565"/>
                    <a:pt x="8288" y="26757"/>
                    <a:pt x="8812" y="27877"/>
                  </a:cubicBezTo>
                  <a:cubicBezTo>
                    <a:pt x="9314" y="28948"/>
                    <a:pt x="9759" y="30045"/>
                    <a:pt x="10482" y="31015"/>
                  </a:cubicBezTo>
                  <a:cubicBezTo>
                    <a:pt x="10683" y="31286"/>
                    <a:pt x="10867" y="31428"/>
                    <a:pt x="11061" y="31428"/>
                  </a:cubicBezTo>
                  <a:cubicBezTo>
                    <a:pt x="11231" y="31428"/>
                    <a:pt x="11409" y="31318"/>
                    <a:pt x="11613" y="31093"/>
                  </a:cubicBezTo>
                  <a:cubicBezTo>
                    <a:pt x="11924" y="30747"/>
                    <a:pt x="12361" y="30632"/>
                    <a:pt x="12767" y="30494"/>
                  </a:cubicBezTo>
                  <a:cubicBezTo>
                    <a:pt x="12840" y="30469"/>
                    <a:pt x="12909" y="30458"/>
                    <a:pt x="12974" y="30458"/>
                  </a:cubicBezTo>
                  <a:cubicBezTo>
                    <a:pt x="13252" y="30458"/>
                    <a:pt x="13433" y="30678"/>
                    <a:pt x="13433" y="30998"/>
                  </a:cubicBezTo>
                  <a:cubicBezTo>
                    <a:pt x="13433" y="31950"/>
                    <a:pt x="13460" y="32906"/>
                    <a:pt x="13369" y="33853"/>
                  </a:cubicBezTo>
                  <a:cubicBezTo>
                    <a:pt x="13237" y="35219"/>
                    <a:pt x="12868" y="36543"/>
                    <a:pt x="12355" y="37828"/>
                  </a:cubicBezTo>
                  <a:cubicBezTo>
                    <a:pt x="12299" y="37970"/>
                    <a:pt x="12273" y="38090"/>
                    <a:pt x="12085" y="38104"/>
                  </a:cubicBezTo>
                  <a:cubicBezTo>
                    <a:pt x="11730" y="38131"/>
                    <a:pt x="11359" y="38229"/>
                    <a:pt x="11012" y="38229"/>
                  </a:cubicBezTo>
                  <a:cubicBezTo>
                    <a:pt x="10910" y="38229"/>
                    <a:pt x="10811" y="38220"/>
                    <a:pt x="10714" y="38199"/>
                  </a:cubicBezTo>
                  <a:cubicBezTo>
                    <a:pt x="9313" y="37891"/>
                    <a:pt x="7873" y="37706"/>
                    <a:pt x="6527" y="37217"/>
                  </a:cubicBezTo>
                  <a:cubicBezTo>
                    <a:pt x="5868" y="36978"/>
                    <a:pt x="5153" y="36791"/>
                    <a:pt x="4614" y="36306"/>
                  </a:cubicBezTo>
                  <a:cubicBezTo>
                    <a:pt x="4296" y="36022"/>
                    <a:pt x="4156" y="35784"/>
                    <a:pt x="4614" y="35462"/>
                  </a:cubicBezTo>
                  <a:cubicBezTo>
                    <a:pt x="5181" y="35063"/>
                    <a:pt x="5573" y="34467"/>
                    <a:pt x="6206" y="34131"/>
                  </a:cubicBezTo>
                  <a:cubicBezTo>
                    <a:pt x="6333" y="34063"/>
                    <a:pt x="6438" y="33998"/>
                    <a:pt x="6340" y="33863"/>
                  </a:cubicBezTo>
                  <a:cubicBezTo>
                    <a:pt x="6101" y="33524"/>
                    <a:pt x="6066" y="33127"/>
                    <a:pt x="5933" y="32767"/>
                  </a:cubicBezTo>
                  <a:cubicBezTo>
                    <a:pt x="5769" y="32323"/>
                    <a:pt x="5664" y="31818"/>
                    <a:pt x="5392" y="31436"/>
                  </a:cubicBezTo>
                  <a:cubicBezTo>
                    <a:pt x="4882" y="30720"/>
                    <a:pt x="4675" y="29901"/>
                    <a:pt x="4328" y="29133"/>
                  </a:cubicBezTo>
                  <a:cubicBezTo>
                    <a:pt x="3817" y="27997"/>
                    <a:pt x="3460" y="26803"/>
                    <a:pt x="3025" y="25638"/>
                  </a:cubicBezTo>
                  <a:cubicBezTo>
                    <a:pt x="2588" y="24465"/>
                    <a:pt x="2214" y="23281"/>
                    <a:pt x="1944" y="22069"/>
                  </a:cubicBezTo>
                  <a:cubicBezTo>
                    <a:pt x="1666" y="20820"/>
                    <a:pt x="1457" y="19561"/>
                    <a:pt x="1379" y="18278"/>
                  </a:cubicBezTo>
                  <a:cubicBezTo>
                    <a:pt x="1296" y="16911"/>
                    <a:pt x="1233" y="15546"/>
                    <a:pt x="1379" y="14187"/>
                  </a:cubicBezTo>
                  <a:cubicBezTo>
                    <a:pt x="1454" y="13484"/>
                    <a:pt x="1617" y="12782"/>
                    <a:pt x="1706" y="12083"/>
                  </a:cubicBezTo>
                  <a:cubicBezTo>
                    <a:pt x="1839" y="11030"/>
                    <a:pt x="2018" y="9989"/>
                    <a:pt x="2287" y="8969"/>
                  </a:cubicBezTo>
                  <a:cubicBezTo>
                    <a:pt x="2634" y="7649"/>
                    <a:pt x="3027" y="6344"/>
                    <a:pt x="3598" y="5078"/>
                  </a:cubicBezTo>
                  <a:cubicBezTo>
                    <a:pt x="4003" y="4180"/>
                    <a:pt x="4528" y="3317"/>
                    <a:pt x="4778" y="2353"/>
                  </a:cubicBezTo>
                  <a:cubicBezTo>
                    <a:pt x="4818" y="2204"/>
                    <a:pt x="4929" y="2071"/>
                    <a:pt x="5006" y="1930"/>
                  </a:cubicBezTo>
                  <a:close/>
                  <a:moveTo>
                    <a:pt x="5247" y="1"/>
                  </a:moveTo>
                  <a:cubicBezTo>
                    <a:pt x="5196" y="1"/>
                    <a:pt x="5141" y="18"/>
                    <a:pt x="5080" y="59"/>
                  </a:cubicBezTo>
                  <a:cubicBezTo>
                    <a:pt x="4765" y="270"/>
                    <a:pt x="4406" y="440"/>
                    <a:pt x="4248" y="822"/>
                  </a:cubicBezTo>
                  <a:cubicBezTo>
                    <a:pt x="4007" y="1412"/>
                    <a:pt x="3605" y="1925"/>
                    <a:pt x="3308" y="2493"/>
                  </a:cubicBezTo>
                  <a:cubicBezTo>
                    <a:pt x="2962" y="3155"/>
                    <a:pt x="2699" y="3847"/>
                    <a:pt x="2364" y="4513"/>
                  </a:cubicBezTo>
                  <a:cubicBezTo>
                    <a:pt x="1934" y="5365"/>
                    <a:pt x="1729" y="6281"/>
                    <a:pt x="1556" y="7214"/>
                  </a:cubicBezTo>
                  <a:cubicBezTo>
                    <a:pt x="1382" y="8142"/>
                    <a:pt x="1020" y="9023"/>
                    <a:pt x="883" y="9980"/>
                  </a:cubicBezTo>
                  <a:cubicBezTo>
                    <a:pt x="679" y="11392"/>
                    <a:pt x="327" y="12782"/>
                    <a:pt x="256" y="14219"/>
                  </a:cubicBezTo>
                  <a:cubicBezTo>
                    <a:pt x="207" y="15215"/>
                    <a:pt x="170" y="16213"/>
                    <a:pt x="124" y="17210"/>
                  </a:cubicBezTo>
                  <a:cubicBezTo>
                    <a:pt x="113" y="17475"/>
                    <a:pt x="309" y="17693"/>
                    <a:pt x="235" y="17973"/>
                  </a:cubicBezTo>
                  <a:cubicBezTo>
                    <a:pt x="1" y="18856"/>
                    <a:pt x="395" y="19707"/>
                    <a:pt x="442" y="20578"/>
                  </a:cubicBezTo>
                  <a:cubicBezTo>
                    <a:pt x="476" y="21233"/>
                    <a:pt x="635" y="21888"/>
                    <a:pt x="724" y="22532"/>
                  </a:cubicBezTo>
                  <a:cubicBezTo>
                    <a:pt x="819" y="23229"/>
                    <a:pt x="958" y="23935"/>
                    <a:pt x="1160" y="24582"/>
                  </a:cubicBezTo>
                  <a:cubicBezTo>
                    <a:pt x="1448" y="25511"/>
                    <a:pt x="1763" y="26439"/>
                    <a:pt x="2093" y="27359"/>
                  </a:cubicBezTo>
                  <a:cubicBezTo>
                    <a:pt x="2231" y="27745"/>
                    <a:pt x="2290" y="28162"/>
                    <a:pt x="2452" y="28520"/>
                  </a:cubicBezTo>
                  <a:cubicBezTo>
                    <a:pt x="2757" y="29190"/>
                    <a:pt x="2986" y="29890"/>
                    <a:pt x="3400" y="30529"/>
                  </a:cubicBezTo>
                  <a:cubicBezTo>
                    <a:pt x="3925" y="31338"/>
                    <a:pt x="4196" y="32309"/>
                    <a:pt x="4888" y="33006"/>
                  </a:cubicBezTo>
                  <a:cubicBezTo>
                    <a:pt x="5378" y="33499"/>
                    <a:pt x="5208" y="33681"/>
                    <a:pt x="4763" y="34014"/>
                  </a:cubicBezTo>
                  <a:cubicBezTo>
                    <a:pt x="4262" y="34389"/>
                    <a:pt x="3617" y="34645"/>
                    <a:pt x="3323" y="35216"/>
                  </a:cubicBezTo>
                  <a:cubicBezTo>
                    <a:pt x="2746" y="36333"/>
                    <a:pt x="3372" y="37232"/>
                    <a:pt x="4575" y="37692"/>
                  </a:cubicBezTo>
                  <a:cubicBezTo>
                    <a:pt x="5150" y="37912"/>
                    <a:pt x="5765" y="38066"/>
                    <a:pt x="6325" y="38291"/>
                  </a:cubicBezTo>
                  <a:cubicBezTo>
                    <a:pt x="7219" y="38649"/>
                    <a:pt x="9523" y="39433"/>
                    <a:pt x="11215" y="39433"/>
                  </a:cubicBezTo>
                  <a:cubicBezTo>
                    <a:pt x="11277" y="39433"/>
                    <a:pt x="11338" y="39432"/>
                    <a:pt x="11398" y="39430"/>
                  </a:cubicBezTo>
                  <a:cubicBezTo>
                    <a:pt x="11987" y="39408"/>
                    <a:pt x="12489" y="39280"/>
                    <a:pt x="12809" y="38988"/>
                  </a:cubicBezTo>
                  <a:cubicBezTo>
                    <a:pt x="13687" y="38186"/>
                    <a:pt x="14348" y="36173"/>
                    <a:pt x="14503" y="35024"/>
                  </a:cubicBezTo>
                  <a:cubicBezTo>
                    <a:pt x="14735" y="33320"/>
                    <a:pt x="14955" y="31600"/>
                    <a:pt x="14635" y="29867"/>
                  </a:cubicBezTo>
                  <a:cubicBezTo>
                    <a:pt x="14547" y="29393"/>
                    <a:pt x="14291" y="29052"/>
                    <a:pt x="13906" y="28907"/>
                  </a:cubicBezTo>
                  <a:cubicBezTo>
                    <a:pt x="13762" y="28852"/>
                    <a:pt x="13613" y="28827"/>
                    <a:pt x="13466" y="28827"/>
                  </a:cubicBezTo>
                  <a:cubicBezTo>
                    <a:pt x="13081" y="28827"/>
                    <a:pt x="12708" y="29003"/>
                    <a:pt x="12477" y="29299"/>
                  </a:cubicBezTo>
                  <a:cubicBezTo>
                    <a:pt x="12230" y="29615"/>
                    <a:pt x="11781" y="29587"/>
                    <a:pt x="11593" y="29944"/>
                  </a:cubicBezTo>
                  <a:cubicBezTo>
                    <a:pt x="11571" y="29986"/>
                    <a:pt x="11529" y="30003"/>
                    <a:pt x="11481" y="30003"/>
                  </a:cubicBezTo>
                  <a:cubicBezTo>
                    <a:pt x="11378" y="30003"/>
                    <a:pt x="11248" y="29922"/>
                    <a:pt x="11234" y="29840"/>
                  </a:cubicBezTo>
                  <a:cubicBezTo>
                    <a:pt x="11126" y="29207"/>
                    <a:pt x="10546" y="28826"/>
                    <a:pt x="10333" y="28244"/>
                  </a:cubicBezTo>
                  <a:cubicBezTo>
                    <a:pt x="9975" y="27270"/>
                    <a:pt x="9567" y="26321"/>
                    <a:pt x="9273" y="25318"/>
                  </a:cubicBezTo>
                  <a:cubicBezTo>
                    <a:pt x="8954" y="24225"/>
                    <a:pt x="8824" y="23110"/>
                    <a:pt x="8534" y="22020"/>
                  </a:cubicBezTo>
                  <a:cubicBezTo>
                    <a:pt x="8308" y="21170"/>
                    <a:pt x="8439" y="20280"/>
                    <a:pt x="8298" y="19443"/>
                  </a:cubicBezTo>
                  <a:cubicBezTo>
                    <a:pt x="8073" y="18105"/>
                    <a:pt x="8290" y="16802"/>
                    <a:pt x="8310" y="15487"/>
                  </a:cubicBezTo>
                  <a:cubicBezTo>
                    <a:pt x="8332" y="14114"/>
                    <a:pt x="8629" y="12763"/>
                    <a:pt x="8874" y="11414"/>
                  </a:cubicBezTo>
                  <a:cubicBezTo>
                    <a:pt x="9017" y="10627"/>
                    <a:pt x="9194" y="9820"/>
                    <a:pt x="9544" y="9103"/>
                  </a:cubicBezTo>
                  <a:cubicBezTo>
                    <a:pt x="9886" y="8399"/>
                    <a:pt x="10125" y="7667"/>
                    <a:pt x="10421" y="6951"/>
                  </a:cubicBezTo>
                  <a:cubicBezTo>
                    <a:pt x="10944" y="5686"/>
                    <a:pt x="11428" y="4405"/>
                    <a:pt x="11978" y="3151"/>
                  </a:cubicBezTo>
                  <a:cubicBezTo>
                    <a:pt x="12187" y="2673"/>
                    <a:pt x="11919" y="1970"/>
                    <a:pt x="11440" y="1970"/>
                  </a:cubicBezTo>
                  <a:cubicBezTo>
                    <a:pt x="11406" y="1970"/>
                    <a:pt x="11370" y="1973"/>
                    <a:pt x="11334" y="1981"/>
                  </a:cubicBezTo>
                  <a:cubicBezTo>
                    <a:pt x="10129" y="2230"/>
                    <a:pt x="8904" y="2522"/>
                    <a:pt x="7791" y="3008"/>
                  </a:cubicBezTo>
                  <a:cubicBezTo>
                    <a:pt x="7431" y="3165"/>
                    <a:pt x="7230" y="3268"/>
                    <a:pt x="7093" y="3268"/>
                  </a:cubicBezTo>
                  <a:cubicBezTo>
                    <a:pt x="6912" y="3268"/>
                    <a:pt x="6842" y="3090"/>
                    <a:pt x="6669" y="2622"/>
                  </a:cubicBezTo>
                  <a:cubicBezTo>
                    <a:pt x="6369" y="1812"/>
                    <a:pt x="6227" y="927"/>
                    <a:pt x="5599" y="236"/>
                  </a:cubicBezTo>
                  <a:cubicBezTo>
                    <a:pt x="5486" y="112"/>
                    <a:pt x="5378" y="1"/>
                    <a:pt x="52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5"/>
            <p:cNvSpPr/>
            <p:nvPr/>
          </p:nvSpPr>
          <p:spPr>
            <a:xfrm>
              <a:off x="3288423" y="3464525"/>
              <a:ext cx="178987" cy="531341"/>
            </a:xfrm>
            <a:custGeom>
              <a:avLst/>
              <a:gdLst/>
              <a:ahLst/>
              <a:cxnLst/>
              <a:rect l="l" t="t" r="r" b="b"/>
              <a:pathLst>
                <a:path w="12228" h="36300" extrusionOk="0">
                  <a:moveTo>
                    <a:pt x="3773" y="1"/>
                  </a:moveTo>
                  <a:cubicBezTo>
                    <a:pt x="3696" y="141"/>
                    <a:pt x="3585" y="274"/>
                    <a:pt x="3545" y="425"/>
                  </a:cubicBezTo>
                  <a:cubicBezTo>
                    <a:pt x="3295" y="1387"/>
                    <a:pt x="2770" y="2250"/>
                    <a:pt x="2365" y="3148"/>
                  </a:cubicBezTo>
                  <a:cubicBezTo>
                    <a:pt x="1794" y="4416"/>
                    <a:pt x="1401" y="5720"/>
                    <a:pt x="1054" y="7039"/>
                  </a:cubicBezTo>
                  <a:cubicBezTo>
                    <a:pt x="785" y="8059"/>
                    <a:pt x="606" y="9100"/>
                    <a:pt x="473" y="10153"/>
                  </a:cubicBezTo>
                  <a:cubicBezTo>
                    <a:pt x="384" y="10853"/>
                    <a:pt x="221" y="11555"/>
                    <a:pt x="146" y="12257"/>
                  </a:cubicBezTo>
                  <a:cubicBezTo>
                    <a:pt x="0" y="13616"/>
                    <a:pt x="63" y="14981"/>
                    <a:pt x="146" y="16348"/>
                  </a:cubicBezTo>
                  <a:cubicBezTo>
                    <a:pt x="224" y="17632"/>
                    <a:pt x="433" y="18890"/>
                    <a:pt x="711" y="20140"/>
                  </a:cubicBezTo>
                  <a:cubicBezTo>
                    <a:pt x="981" y="21352"/>
                    <a:pt x="1355" y="22535"/>
                    <a:pt x="1792" y="23709"/>
                  </a:cubicBezTo>
                  <a:cubicBezTo>
                    <a:pt x="2227" y="24873"/>
                    <a:pt x="2584" y="26067"/>
                    <a:pt x="3095" y="27203"/>
                  </a:cubicBezTo>
                  <a:cubicBezTo>
                    <a:pt x="3442" y="27971"/>
                    <a:pt x="3649" y="28790"/>
                    <a:pt x="4159" y="29506"/>
                  </a:cubicBezTo>
                  <a:cubicBezTo>
                    <a:pt x="4431" y="29889"/>
                    <a:pt x="4536" y="30393"/>
                    <a:pt x="4700" y="30837"/>
                  </a:cubicBezTo>
                  <a:cubicBezTo>
                    <a:pt x="4833" y="31197"/>
                    <a:pt x="4868" y="31594"/>
                    <a:pt x="5107" y="31933"/>
                  </a:cubicBezTo>
                  <a:cubicBezTo>
                    <a:pt x="5205" y="32069"/>
                    <a:pt x="5100" y="32133"/>
                    <a:pt x="4973" y="32201"/>
                  </a:cubicBezTo>
                  <a:cubicBezTo>
                    <a:pt x="4340" y="32537"/>
                    <a:pt x="3948" y="33134"/>
                    <a:pt x="3381" y="33532"/>
                  </a:cubicBezTo>
                  <a:cubicBezTo>
                    <a:pt x="2923" y="33854"/>
                    <a:pt x="3063" y="34092"/>
                    <a:pt x="3381" y="34376"/>
                  </a:cubicBezTo>
                  <a:cubicBezTo>
                    <a:pt x="3920" y="34861"/>
                    <a:pt x="4635" y="35048"/>
                    <a:pt x="5294" y="35287"/>
                  </a:cubicBezTo>
                  <a:cubicBezTo>
                    <a:pt x="6640" y="35776"/>
                    <a:pt x="8080" y="35961"/>
                    <a:pt x="9481" y="36269"/>
                  </a:cubicBezTo>
                  <a:cubicBezTo>
                    <a:pt x="9578" y="36291"/>
                    <a:pt x="9678" y="36299"/>
                    <a:pt x="9781" y="36299"/>
                  </a:cubicBezTo>
                  <a:cubicBezTo>
                    <a:pt x="10127" y="36299"/>
                    <a:pt x="10498" y="36201"/>
                    <a:pt x="10852" y="36174"/>
                  </a:cubicBezTo>
                  <a:cubicBezTo>
                    <a:pt x="11040" y="36160"/>
                    <a:pt x="11066" y="36041"/>
                    <a:pt x="11122" y="35899"/>
                  </a:cubicBezTo>
                  <a:cubicBezTo>
                    <a:pt x="11635" y="34613"/>
                    <a:pt x="12004" y="33289"/>
                    <a:pt x="12136" y="31924"/>
                  </a:cubicBezTo>
                  <a:cubicBezTo>
                    <a:pt x="12227" y="30978"/>
                    <a:pt x="12200" y="30020"/>
                    <a:pt x="12200" y="29068"/>
                  </a:cubicBezTo>
                  <a:cubicBezTo>
                    <a:pt x="12200" y="28749"/>
                    <a:pt x="12020" y="28528"/>
                    <a:pt x="11742" y="28528"/>
                  </a:cubicBezTo>
                  <a:cubicBezTo>
                    <a:pt x="11677" y="28528"/>
                    <a:pt x="11608" y="28540"/>
                    <a:pt x="11534" y="28566"/>
                  </a:cubicBezTo>
                  <a:cubicBezTo>
                    <a:pt x="11128" y="28702"/>
                    <a:pt x="10691" y="28818"/>
                    <a:pt x="10380" y="29163"/>
                  </a:cubicBezTo>
                  <a:cubicBezTo>
                    <a:pt x="10175" y="29389"/>
                    <a:pt x="9998" y="29498"/>
                    <a:pt x="9827" y="29498"/>
                  </a:cubicBezTo>
                  <a:cubicBezTo>
                    <a:pt x="9634" y="29498"/>
                    <a:pt x="9450" y="29357"/>
                    <a:pt x="9249" y="29086"/>
                  </a:cubicBezTo>
                  <a:cubicBezTo>
                    <a:pt x="8526" y="28115"/>
                    <a:pt x="8081" y="27018"/>
                    <a:pt x="7579" y="25947"/>
                  </a:cubicBezTo>
                  <a:cubicBezTo>
                    <a:pt x="7055" y="24829"/>
                    <a:pt x="6746" y="23635"/>
                    <a:pt x="6569" y="22444"/>
                  </a:cubicBezTo>
                  <a:cubicBezTo>
                    <a:pt x="6468" y="21765"/>
                    <a:pt x="6138" y="21143"/>
                    <a:pt x="6144" y="20443"/>
                  </a:cubicBezTo>
                  <a:cubicBezTo>
                    <a:pt x="6148" y="20001"/>
                    <a:pt x="6070" y="19528"/>
                    <a:pt x="5971" y="19108"/>
                  </a:cubicBezTo>
                  <a:cubicBezTo>
                    <a:pt x="5686" y="17908"/>
                    <a:pt x="5893" y="16706"/>
                    <a:pt x="5827" y="15509"/>
                  </a:cubicBezTo>
                  <a:cubicBezTo>
                    <a:pt x="5773" y="14510"/>
                    <a:pt x="5821" y="13507"/>
                    <a:pt x="5971" y="12517"/>
                  </a:cubicBezTo>
                  <a:cubicBezTo>
                    <a:pt x="6077" y="11816"/>
                    <a:pt x="5951" y="11062"/>
                    <a:pt x="6174" y="10405"/>
                  </a:cubicBezTo>
                  <a:cubicBezTo>
                    <a:pt x="6480" y="9494"/>
                    <a:pt x="6588" y="8539"/>
                    <a:pt x="6966" y="7647"/>
                  </a:cubicBezTo>
                  <a:cubicBezTo>
                    <a:pt x="7580" y="6193"/>
                    <a:pt x="7983" y="4664"/>
                    <a:pt x="8699" y="3242"/>
                  </a:cubicBezTo>
                  <a:cubicBezTo>
                    <a:pt x="8980" y="2685"/>
                    <a:pt x="9196" y="2098"/>
                    <a:pt x="9437" y="1535"/>
                  </a:cubicBezTo>
                  <a:cubicBezTo>
                    <a:pt x="9367" y="1503"/>
                    <a:pt x="9304" y="1491"/>
                    <a:pt x="9245" y="1491"/>
                  </a:cubicBezTo>
                  <a:cubicBezTo>
                    <a:pt x="9035" y="1491"/>
                    <a:pt x="8885" y="1654"/>
                    <a:pt x="8711" y="1696"/>
                  </a:cubicBezTo>
                  <a:cubicBezTo>
                    <a:pt x="7930" y="1886"/>
                    <a:pt x="7086" y="1925"/>
                    <a:pt x="6440" y="2542"/>
                  </a:cubicBezTo>
                  <a:cubicBezTo>
                    <a:pt x="6216" y="2756"/>
                    <a:pt x="5905" y="2880"/>
                    <a:pt x="5600" y="2880"/>
                  </a:cubicBezTo>
                  <a:cubicBezTo>
                    <a:pt x="5164" y="2880"/>
                    <a:pt x="4738" y="2627"/>
                    <a:pt x="4591" y="2020"/>
                  </a:cubicBezTo>
                  <a:cubicBezTo>
                    <a:pt x="4425" y="1328"/>
                    <a:pt x="4023" y="708"/>
                    <a:pt x="3773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3" name="Google Shape;613;p25"/>
          <p:cNvGrpSpPr/>
          <p:nvPr/>
        </p:nvGrpSpPr>
        <p:grpSpPr>
          <a:xfrm>
            <a:off x="3184993" y="3039491"/>
            <a:ext cx="167058" cy="468473"/>
            <a:chOff x="3593968" y="3125480"/>
            <a:chExt cx="167058" cy="468473"/>
          </a:xfrm>
        </p:grpSpPr>
        <p:sp>
          <p:nvSpPr>
            <p:cNvPr id="614" name="Google Shape;614;p25"/>
            <p:cNvSpPr/>
            <p:nvPr/>
          </p:nvSpPr>
          <p:spPr>
            <a:xfrm>
              <a:off x="3608224" y="3153086"/>
              <a:ext cx="135455" cy="421487"/>
            </a:xfrm>
            <a:custGeom>
              <a:avLst/>
              <a:gdLst/>
              <a:ahLst/>
              <a:cxnLst/>
              <a:rect l="l" t="t" r="r" b="b"/>
              <a:pathLst>
                <a:path w="9254" h="28795" extrusionOk="0">
                  <a:moveTo>
                    <a:pt x="1626" y="0"/>
                  </a:moveTo>
                  <a:cubicBezTo>
                    <a:pt x="1530" y="0"/>
                    <a:pt x="1462" y="93"/>
                    <a:pt x="1412" y="329"/>
                  </a:cubicBezTo>
                  <a:cubicBezTo>
                    <a:pt x="1002" y="2257"/>
                    <a:pt x="1788" y="9706"/>
                    <a:pt x="2031" y="11628"/>
                  </a:cubicBezTo>
                  <a:cubicBezTo>
                    <a:pt x="2255" y="13395"/>
                    <a:pt x="1918" y="14958"/>
                    <a:pt x="2188" y="16724"/>
                  </a:cubicBezTo>
                  <a:cubicBezTo>
                    <a:pt x="2291" y="17397"/>
                    <a:pt x="2201" y="18098"/>
                    <a:pt x="2405" y="18775"/>
                  </a:cubicBezTo>
                  <a:cubicBezTo>
                    <a:pt x="2485" y="19045"/>
                    <a:pt x="2333" y="19433"/>
                    <a:pt x="2228" y="19744"/>
                  </a:cubicBezTo>
                  <a:cubicBezTo>
                    <a:pt x="2114" y="20080"/>
                    <a:pt x="2473" y="20188"/>
                    <a:pt x="2416" y="20574"/>
                  </a:cubicBezTo>
                  <a:cubicBezTo>
                    <a:pt x="2335" y="21106"/>
                    <a:pt x="2258" y="21336"/>
                    <a:pt x="1914" y="21336"/>
                  </a:cubicBezTo>
                  <a:cubicBezTo>
                    <a:pt x="1842" y="21336"/>
                    <a:pt x="1757" y="21326"/>
                    <a:pt x="1659" y="21306"/>
                  </a:cubicBezTo>
                  <a:cubicBezTo>
                    <a:pt x="1329" y="21240"/>
                    <a:pt x="1073" y="21014"/>
                    <a:pt x="742" y="20929"/>
                  </a:cubicBezTo>
                  <a:cubicBezTo>
                    <a:pt x="688" y="20915"/>
                    <a:pt x="641" y="20909"/>
                    <a:pt x="599" y="20909"/>
                  </a:cubicBezTo>
                  <a:cubicBezTo>
                    <a:pt x="343" y="20909"/>
                    <a:pt x="289" y="21146"/>
                    <a:pt x="161" y="21262"/>
                  </a:cubicBezTo>
                  <a:cubicBezTo>
                    <a:pt x="0" y="21413"/>
                    <a:pt x="87" y="21658"/>
                    <a:pt x="262" y="21785"/>
                  </a:cubicBezTo>
                  <a:cubicBezTo>
                    <a:pt x="494" y="21956"/>
                    <a:pt x="615" y="22220"/>
                    <a:pt x="673" y="22487"/>
                  </a:cubicBezTo>
                  <a:cubicBezTo>
                    <a:pt x="873" y="23397"/>
                    <a:pt x="1477" y="24091"/>
                    <a:pt x="1683" y="24992"/>
                  </a:cubicBezTo>
                  <a:cubicBezTo>
                    <a:pt x="1716" y="25136"/>
                    <a:pt x="1805" y="25235"/>
                    <a:pt x="1925" y="25273"/>
                  </a:cubicBezTo>
                  <a:cubicBezTo>
                    <a:pt x="2145" y="25344"/>
                    <a:pt x="2272" y="25577"/>
                    <a:pt x="2312" y="25741"/>
                  </a:cubicBezTo>
                  <a:cubicBezTo>
                    <a:pt x="2514" y="26561"/>
                    <a:pt x="3100" y="27062"/>
                    <a:pt x="3552" y="27664"/>
                  </a:cubicBezTo>
                  <a:cubicBezTo>
                    <a:pt x="3716" y="27883"/>
                    <a:pt x="3935" y="27996"/>
                    <a:pt x="4030" y="28335"/>
                  </a:cubicBezTo>
                  <a:cubicBezTo>
                    <a:pt x="4113" y="28630"/>
                    <a:pt x="4368" y="28795"/>
                    <a:pt x="4619" y="28795"/>
                  </a:cubicBezTo>
                  <a:cubicBezTo>
                    <a:pt x="4769" y="28795"/>
                    <a:pt x="4917" y="28735"/>
                    <a:pt x="5024" y="28609"/>
                  </a:cubicBezTo>
                  <a:cubicBezTo>
                    <a:pt x="5484" y="28072"/>
                    <a:pt x="5931" y="27502"/>
                    <a:pt x="6307" y="26907"/>
                  </a:cubicBezTo>
                  <a:cubicBezTo>
                    <a:pt x="6811" y="26112"/>
                    <a:pt x="7333" y="25316"/>
                    <a:pt x="7715" y="24420"/>
                  </a:cubicBezTo>
                  <a:cubicBezTo>
                    <a:pt x="8052" y="23630"/>
                    <a:pt x="8394" y="22838"/>
                    <a:pt x="8659" y="22018"/>
                  </a:cubicBezTo>
                  <a:cubicBezTo>
                    <a:pt x="8737" y="21785"/>
                    <a:pt x="8897" y="21426"/>
                    <a:pt x="9028" y="21066"/>
                  </a:cubicBezTo>
                  <a:cubicBezTo>
                    <a:pt x="9153" y="20718"/>
                    <a:pt x="9254" y="20370"/>
                    <a:pt x="9227" y="20130"/>
                  </a:cubicBezTo>
                  <a:cubicBezTo>
                    <a:pt x="9183" y="19737"/>
                    <a:pt x="9050" y="19601"/>
                    <a:pt x="8871" y="19601"/>
                  </a:cubicBezTo>
                  <a:cubicBezTo>
                    <a:pt x="8471" y="19601"/>
                    <a:pt x="7838" y="20283"/>
                    <a:pt x="7453" y="20283"/>
                  </a:cubicBezTo>
                  <a:cubicBezTo>
                    <a:pt x="7410" y="20283"/>
                    <a:pt x="7371" y="20274"/>
                    <a:pt x="7335" y="20256"/>
                  </a:cubicBezTo>
                  <a:cubicBezTo>
                    <a:pt x="6919" y="20042"/>
                    <a:pt x="7003" y="18802"/>
                    <a:pt x="6983" y="18445"/>
                  </a:cubicBezTo>
                  <a:cubicBezTo>
                    <a:pt x="6886" y="16677"/>
                    <a:pt x="6956" y="14897"/>
                    <a:pt x="7217" y="13145"/>
                  </a:cubicBezTo>
                  <a:cubicBezTo>
                    <a:pt x="7427" y="11735"/>
                    <a:pt x="7828" y="5225"/>
                    <a:pt x="8103" y="3823"/>
                  </a:cubicBezTo>
                  <a:cubicBezTo>
                    <a:pt x="8295" y="2842"/>
                    <a:pt x="7891" y="1508"/>
                    <a:pt x="7919" y="493"/>
                  </a:cubicBezTo>
                  <a:cubicBezTo>
                    <a:pt x="7924" y="346"/>
                    <a:pt x="8217" y="198"/>
                    <a:pt x="7975" y="51"/>
                  </a:cubicBezTo>
                  <a:cubicBezTo>
                    <a:pt x="7921" y="17"/>
                    <a:pt x="7848" y="3"/>
                    <a:pt x="7773" y="3"/>
                  </a:cubicBezTo>
                  <a:cubicBezTo>
                    <a:pt x="7685" y="3"/>
                    <a:pt x="7592" y="22"/>
                    <a:pt x="7518" y="53"/>
                  </a:cubicBezTo>
                  <a:cubicBezTo>
                    <a:pt x="6784" y="356"/>
                    <a:pt x="6307" y="1048"/>
                    <a:pt x="5780" y="1627"/>
                  </a:cubicBezTo>
                  <a:cubicBezTo>
                    <a:pt x="5432" y="2010"/>
                    <a:pt x="5136" y="2250"/>
                    <a:pt x="4798" y="2250"/>
                  </a:cubicBezTo>
                  <a:cubicBezTo>
                    <a:pt x="4622" y="2250"/>
                    <a:pt x="4435" y="2185"/>
                    <a:pt x="4223" y="2041"/>
                  </a:cubicBezTo>
                  <a:cubicBezTo>
                    <a:pt x="3530" y="1569"/>
                    <a:pt x="2896" y="990"/>
                    <a:pt x="2239" y="454"/>
                  </a:cubicBezTo>
                  <a:cubicBezTo>
                    <a:pt x="2108" y="347"/>
                    <a:pt x="1997" y="212"/>
                    <a:pt x="1863" y="113"/>
                  </a:cubicBezTo>
                  <a:cubicBezTo>
                    <a:pt x="1768" y="43"/>
                    <a:pt x="1691" y="0"/>
                    <a:pt x="162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5"/>
            <p:cNvSpPr/>
            <p:nvPr/>
          </p:nvSpPr>
          <p:spPr>
            <a:xfrm>
              <a:off x="3593968" y="3125480"/>
              <a:ext cx="167058" cy="468473"/>
            </a:xfrm>
            <a:custGeom>
              <a:avLst/>
              <a:gdLst/>
              <a:ahLst/>
              <a:cxnLst/>
              <a:rect l="l" t="t" r="r" b="b"/>
              <a:pathLst>
                <a:path w="11413" h="32005" extrusionOk="0">
                  <a:moveTo>
                    <a:pt x="2602" y="1887"/>
                  </a:moveTo>
                  <a:cubicBezTo>
                    <a:pt x="2667" y="1887"/>
                    <a:pt x="2745" y="1930"/>
                    <a:pt x="2839" y="2000"/>
                  </a:cubicBezTo>
                  <a:cubicBezTo>
                    <a:pt x="2973" y="2099"/>
                    <a:pt x="3085" y="2233"/>
                    <a:pt x="3214" y="2341"/>
                  </a:cubicBezTo>
                  <a:cubicBezTo>
                    <a:pt x="3872" y="2877"/>
                    <a:pt x="4505" y="3455"/>
                    <a:pt x="5199" y="3928"/>
                  </a:cubicBezTo>
                  <a:cubicBezTo>
                    <a:pt x="5410" y="4073"/>
                    <a:pt x="5598" y="4138"/>
                    <a:pt x="5773" y="4138"/>
                  </a:cubicBezTo>
                  <a:cubicBezTo>
                    <a:pt x="6112" y="4138"/>
                    <a:pt x="6408" y="3897"/>
                    <a:pt x="6756" y="3513"/>
                  </a:cubicBezTo>
                  <a:cubicBezTo>
                    <a:pt x="7282" y="2934"/>
                    <a:pt x="7761" y="2243"/>
                    <a:pt x="8495" y="1940"/>
                  </a:cubicBezTo>
                  <a:cubicBezTo>
                    <a:pt x="8569" y="1909"/>
                    <a:pt x="8662" y="1890"/>
                    <a:pt x="8750" y="1890"/>
                  </a:cubicBezTo>
                  <a:cubicBezTo>
                    <a:pt x="8825" y="1890"/>
                    <a:pt x="8897" y="1904"/>
                    <a:pt x="8950" y="1937"/>
                  </a:cubicBezTo>
                  <a:cubicBezTo>
                    <a:pt x="9192" y="2086"/>
                    <a:pt x="8899" y="2233"/>
                    <a:pt x="8895" y="2380"/>
                  </a:cubicBezTo>
                  <a:cubicBezTo>
                    <a:pt x="8861" y="3579"/>
                    <a:pt x="8508" y="4733"/>
                    <a:pt x="8427" y="5935"/>
                  </a:cubicBezTo>
                  <a:cubicBezTo>
                    <a:pt x="8314" y="7634"/>
                    <a:pt x="8258" y="9328"/>
                    <a:pt x="8267" y="11029"/>
                  </a:cubicBezTo>
                  <a:cubicBezTo>
                    <a:pt x="8276" y="12342"/>
                    <a:pt x="8386" y="13728"/>
                    <a:pt x="8192" y="15032"/>
                  </a:cubicBezTo>
                  <a:cubicBezTo>
                    <a:pt x="8007" y="16265"/>
                    <a:pt x="7695" y="17615"/>
                    <a:pt x="7703" y="18863"/>
                  </a:cubicBezTo>
                  <a:cubicBezTo>
                    <a:pt x="7711" y="19894"/>
                    <a:pt x="7810" y="20924"/>
                    <a:pt x="7786" y="21975"/>
                  </a:cubicBezTo>
                  <a:cubicBezTo>
                    <a:pt x="7783" y="22155"/>
                    <a:pt x="7789" y="22362"/>
                    <a:pt x="7924" y="22483"/>
                  </a:cubicBezTo>
                  <a:cubicBezTo>
                    <a:pt x="7952" y="22507"/>
                    <a:pt x="7990" y="22518"/>
                    <a:pt x="8035" y="22518"/>
                  </a:cubicBezTo>
                  <a:cubicBezTo>
                    <a:pt x="8327" y="22518"/>
                    <a:pt x="8933" y="22076"/>
                    <a:pt x="9144" y="22031"/>
                  </a:cubicBezTo>
                  <a:cubicBezTo>
                    <a:pt x="9306" y="21996"/>
                    <a:pt x="9441" y="21976"/>
                    <a:pt x="9551" y="21976"/>
                  </a:cubicBezTo>
                  <a:cubicBezTo>
                    <a:pt x="9931" y="21976"/>
                    <a:pt x="10016" y="22216"/>
                    <a:pt x="9911" y="22919"/>
                  </a:cubicBezTo>
                  <a:cubicBezTo>
                    <a:pt x="9645" y="24075"/>
                    <a:pt x="9169" y="25188"/>
                    <a:pt x="8690" y="26308"/>
                  </a:cubicBezTo>
                  <a:cubicBezTo>
                    <a:pt x="8308" y="27203"/>
                    <a:pt x="7788" y="27999"/>
                    <a:pt x="7283" y="28793"/>
                  </a:cubicBezTo>
                  <a:cubicBezTo>
                    <a:pt x="6907" y="29389"/>
                    <a:pt x="6460" y="29959"/>
                    <a:pt x="6001" y="30497"/>
                  </a:cubicBezTo>
                  <a:cubicBezTo>
                    <a:pt x="5893" y="30622"/>
                    <a:pt x="5745" y="30682"/>
                    <a:pt x="5595" y="30682"/>
                  </a:cubicBezTo>
                  <a:cubicBezTo>
                    <a:pt x="5345" y="30682"/>
                    <a:pt x="5089" y="30517"/>
                    <a:pt x="5006" y="30222"/>
                  </a:cubicBezTo>
                  <a:cubicBezTo>
                    <a:pt x="4912" y="29883"/>
                    <a:pt x="4693" y="29770"/>
                    <a:pt x="4528" y="29551"/>
                  </a:cubicBezTo>
                  <a:cubicBezTo>
                    <a:pt x="4075" y="28949"/>
                    <a:pt x="3489" y="28448"/>
                    <a:pt x="3287" y="27628"/>
                  </a:cubicBezTo>
                  <a:cubicBezTo>
                    <a:pt x="3248" y="27464"/>
                    <a:pt x="3120" y="27231"/>
                    <a:pt x="2900" y="27160"/>
                  </a:cubicBezTo>
                  <a:cubicBezTo>
                    <a:pt x="2780" y="27122"/>
                    <a:pt x="2691" y="27023"/>
                    <a:pt x="2658" y="26879"/>
                  </a:cubicBezTo>
                  <a:cubicBezTo>
                    <a:pt x="2452" y="25978"/>
                    <a:pt x="1849" y="25284"/>
                    <a:pt x="1650" y="24374"/>
                  </a:cubicBezTo>
                  <a:cubicBezTo>
                    <a:pt x="1591" y="24107"/>
                    <a:pt x="1470" y="23843"/>
                    <a:pt x="1237" y="23672"/>
                  </a:cubicBezTo>
                  <a:cubicBezTo>
                    <a:pt x="1063" y="23545"/>
                    <a:pt x="975" y="23300"/>
                    <a:pt x="1137" y="23150"/>
                  </a:cubicBezTo>
                  <a:cubicBezTo>
                    <a:pt x="1265" y="23033"/>
                    <a:pt x="1318" y="22796"/>
                    <a:pt x="1575" y="22796"/>
                  </a:cubicBezTo>
                  <a:cubicBezTo>
                    <a:pt x="1616" y="22796"/>
                    <a:pt x="1663" y="22802"/>
                    <a:pt x="1717" y="22816"/>
                  </a:cubicBezTo>
                  <a:cubicBezTo>
                    <a:pt x="2048" y="22902"/>
                    <a:pt x="2304" y="23126"/>
                    <a:pt x="2633" y="23193"/>
                  </a:cubicBezTo>
                  <a:cubicBezTo>
                    <a:pt x="2690" y="23205"/>
                    <a:pt x="2743" y="23210"/>
                    <a:pt x="2792" y="23210"/>
                  </a:cubicBezTo>
                  <a:cubicBezTo>
                    <a:pt x="3473" y="23210"/>
                    <a:pt x="3401" y="22168"/>
                    <a:pt x="3363" y="21677"/>
                  </a:cubicBezTo>
                  <a:cubicBezTo>
                    <a:pt x="3286" y="20661"/>
                    <a:pt x="3318" y="19620"/>
                    <a:pt x="3164" y="18610"/>
                  </a:cubicBezTo>
                  <a:cubicBezTo>
                    <a:pt x="2893" y="16844"/>
                    <a:pt x="3231" y="15282"/>
                    <a:pt x="3008" y="13515"/>
                  </a:cubicBezTo>
                  <a:cubicBezTo>
                    <a:pt x="2765" y="11593"/>
                    <a:pt x="1977" y="4143"/>
                    <a:pt x="2387" y="2216"/>
                  </a:cubicBezTo>
                  <a:cubicBezTo>
                    <a:pt x="2437" y="1980"/>
                    <a:pt x="2505" y="1887"/>
                    <a:pt x="2602" y="1887"/>
                  </a:cubicBezTo>
                  <a:close/>
                  <a:moveTo>
                    <a:pt x="9556" y="0"/>
                  </a:moveTo>
                  <a:cubicBezTo>
                    <a:pt x="9433" y="0"/>
                    <a:pt x="9294" y="15"/>
                    <a:pt x="9138" y="44"/>
                  </a:cubicBezTo>
                  <a:cubicBezTo>
                    <a:pt x="8730" y="118"/>
                    <a:pt x="8515" y="425"/>
                    <a:pt x="8175" y="551"/>
                  </a:cubicBezTo>
                  <a:cubicBezTo>
                    <a:pt x="7326" y="866"/>
                    <a:pt x="6723" y="1652"/>
                    <a:pt x="6121" y="2312"/>
                  </a:cubicBezTo>
                  <a:cubicBezTo>
                    <a:pt x="5895" y="2558"/>
                    <a:pt x="5727" y="2637"/>
                    <a:pt x="5563" y="2637"/>
                  </a:cubicBezTo>
                  <a:cubicBezTo>
                    <a:pt x="5414" y="2637"/>
                    <a:pt x="5267" y="2571"/>
                    <a:pt x="5081" y="2509"/>
                  </a:cubicBezTo>
                  <a:cubicBezTo>
                    <a:pt x="4706" y="2385"/>
                    <a:pt x="4820" y="1824"/>
                    <a:pt x="4493" y="1735"/>
                  </a:cubicBezTo>
                  <a:cubicBezTo>
                    <a:pt x="3732" y="1530"/>
                    <a:pt x="2829" y="143"/>
                    <a:pt x="1886" y="143"/>
                  </a:cubicBezTo>
                  <a:cubicBezTo>
                    <a:pt x="1758" y="143"/>
                    <a:pt x="1628" y="169"/>
                    <a:pt x="1498" y="227"/>
                  </a:cubicBezTo>
                  <a:cubicBezTo>
                    <a:pt x="598" y="631"/>
                    <a:pt x="1170" y="4455"/>
                    <a:pt x="1280" y="5217"/>
                  </a:cubicBezTo>
                  <a:cubicBezTo>
                    <a:pt x="1327" y="5548"/>
                    <a:pt x="1431" y="5945"/>
                    <a:pt x="1338" y="6265"/>
                  </a:cubicBezTo>
                  <a:cubicBezTo>
                    <a:pt x="1056" y="7244"/>
                    <a:pt x="1723" y="13658"/>
                    <a:pt x="1789" y="14585"/>
                  </a:cubicBezTo>
                  <a:cubicBezTo>
                    <a:pt x="1880" y="15860"/>
                    <a:pt x="1795" y="17156"/>
                    <a:pt x="2028" y="18440"/>
                  </a:cubicBezTo>
                  <a:cubicBezTo>
                    <a:pt x="2159" y="19151"/>
                    <a:pt x="2117" y="20002"/>
                    <a:pt x="2079" y="20796"/>
                  </a:cubicBezTo>
                  <a:cubicBezTo>
                    <a:pt x="2040" y="21650"/>
                    <a:pt x="2073" y="21651"/>
                    <a:pt x="1270" y="21657"/>
                  </a:cubicBezTo>
                  <a:cubicBezTo>
                    <a:pt x="188" y="21665"/>
                    <a:pt x="51" y="21988"/>
                    <a:pt x="23" y="23118"/>
                  </a:cubicBezTo>
                  <a:cubicBezTo>
                    <a:pt x="1" y="24013"/>
                    <a:pt x="423" y="24681"/>
                    <a:pt x="682" y="25366"/>
                  </a:cubicBezTo>
                  <a:cubicBezTo>
                    <a:pt x="1067" y="26381"/>
                    <a:pt x="1569" y="27401"/>
                    <a:pt x="2230" y="28269"/>
                  </a:cubicBezTo>
                  <a:cubicBezTo>
                    <a:pt x="2265" y="28315"/>
                    <a:pt x="2381" y="28235"/>
                    <a:pt x="2381" y="28391"/>
                  </a:cubicBezTo>
                  <a:cubicBezTo>
                    <a:pt x="2384" y="29055"/>
                    <a:pt x="2900" y="29414"/>
                    <a:pt x="3187" y="29877"/>
                  </a:cubicBezTo>
                  <a:cubicBezTo>
                    <a:pt x="3480" y="30350"/>
                    <a:pt x="3870" y="30798"/>
                    <a:pt x="4241" y="31233"/>
                  </a:cubicBezTo>
                  <a:cubicBezTo>
                    <a:pt x="4512" y="31552"/>
                    <a:pt x="5134" y="32005"/>
                    <a:pt x="5537" y="32005"/>
                  </a:cubicBezTo>
                  <a:cubicBezTo>
                    <a:pt x="5584" y="32005"/>
                    <a:pt x="5628" y="31998"/>
                    <a:pt x="5669" y="31985"/>
                  </a:cubicBezTo>
                  <a:cubicBezTo>
                    <a:pt x="6626" y="31669"/>
                    <a:pt x="7261" y="30803"/>
                    <a:pt x="7778" y="29997"/>
                  </a:cubicBezTo>
                  <a:cubicBezTo>
                    <a:pt x="8137" y="29435"/>
                    <a:pt x="8458" y="28721"/>
                    <a:pt x="8877" y="28263"/>
                  </a:cubicBezTo>
                  <a:cubicBezTo>
                    <a:pt x="9630" y="27440"/>
                    <a:pt x="9860" y="26360"/>
                    <a:pt x="10369" y="25432"/>
                  </a:cubicBezTo>
                  <a:cubicBezTo>
                    <a:pt x="10805" y="24641"/>
                    <a:pt x="11003" y="23650"/>
                    <a:pt x="11137" y="22722"/>
                  </a:cubicBezTo>
                  <a:cubicBezTo>
                    <a:pt x="11208" y="22229"/>
                    <a:pt x="11412" y="21616"/>
                    <a:pt x="10902" y="21117"/>
                  </a:cubicBezTo>
                  <a:cubicBezTo>
                    <a:pt x="10564" y="20786"/>
                    <a:pt x="10253" y="20564"/>
                    <a:pt x="9893" y="20564"/>
                  </a:cubicBezTo>
                  <a:cubicBezTo>
                    <a:pt x="9691" y="20564"/>
                    <a:pt x="9474" y="20634"/>
                    <a:pt x="9227" y="20794"/>
                  </a:cubicBezTo>
                  <a:cubicBezTo>
                    <a:pt x="9125" y="20860"/>
                    <a:pt x="9033" y="20890"/>
                    <a:pt x="8953" y="20890"/>
                  </a:cubicBezTo>
                  <a:cubicBezTo>
                    <a:pt x="8746" y="20890"/>
                    <a:pt x="8629" y="20686"/>
                    <a:pt x="8673" y="20382"/>
                  </a:cubicBezTo>
                  <a:cubicBezTo>
                    <a:pt x="9304" y="16428"/>
                    <a:pt x="9541" y="12462"/>
                    <a:pt x="9722" y="8463"/>
                  </a:cubicBezTo>
                  <a:cubicBezTo>
                    <a:pt x="9783" y="7118"/>
                    <a:pt x="9834" y="5773"/>
                    <a:pt x="9873" y="4428"/>
                  </a:cubicBezTo>
                  <a:cubicBezTo>
                    <a:pt x="9905" y="3346"/>
                    <a:pt x="10182" y="2376"/>
                    <a:pt x="10234" y="1316"/>
                  </a:cubicBezTo>
                  <a:cubicBezTo>
                    <a:pt x="10400" y="380"/>
                    <a:pt x="10179" y="0"/>
                    <a:pt x="95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6" name="Google Shape;616;p25"/>
          <p:cNvGrpSpPr/>
          <p:nvPr/>
        </p:nvGrpSpPr>
        <p:grpSpPr>
          <a:xfrm>
            <a:off x="4586813" y="3200626"/>
            <a:ext cx="233161" cy="539699"/>
            <a:chOff x="5349941" y="3093980"/>
            <a:chExt cx="233161" cy="539699"/>
          </a:xfrm>
        </p:grpSpPr>
        <p:sp>
          <p:nvSpPr>
            <p:cNvPr id="617" name="Google Shape;617;p25"/>
            <p:cNvSpPr/>
            <p:nvPr/>
          </p:nvSpPr>
          <p:spPr>
            <a:xfrm>
              <a:off x="5349941" y="3093980"/>
              <a:ext cx="233161" cy="539699"/>
            </a:xfrm>
            <a:custGeom>
              <a:avLst/>
              <a:gdLst/>
              <a:ahLst/>
              <a:cxnLst/>
              <a:rect l="l" t="t" r="r" b="b"/>
              <a:pathLst>
                <a:path w="15929" h="36871" extrusionOk="0">
                  <a:moveTo>
                    <a:pt x="12927" y="1310"/>
                  </a:moveTo>
                  <a:cubicBezTo>
                    <a:pt x="13059" y="1310"/>
                    <a:pt x="13190" y="1410"/>
                    <a:pt x="13270" y="1603"/>
                  </a:cubicBezTo>
                  <a:cubicBezTo>
                    <a:pt x="14037" y="3447"/>
                    <a:pt x="14481" y="5410"/>
                    <a:pt x="14579" y="7405"/>
                  </a:cubicBezTo>
                  <a:cubicBezTo>
                    <a:pt x="14631" y="8401"/>
                    <a:pt x="14727" y="9404"/>
                    <a:pt x="14650" y="10394"/>
                  </a:cubicBezTo>
                  <a:cubicBezTo>
                    <a:pt x="14570" y="11450"/>
                    <a:pt x="14306" y="12494"/>
                    <a:pt x="14131" y="13546"/>
                  </a:cubicBezTo>
                  <a:cubicBezTo>
                    <a:pt x="13982" y="14438"/>
                    <a:pt x="13803" y="15329"/>
                    <a:pt x="13656" y="16221"/>
                  </a:cubicBezTo>
                  <a:cubicBezTo>
                    <a:pt x="13593" y="16615"/>
                    <a:pt x="13280" y="17030"/>
                    <a:pt x="13228" y="17476"/>
                  </a:cubicBezTo>
                  <a:cubicBezTo>
                    <a:pt x="13137" y="18254"/>
                    <a:pt x="12729" y="18969"/>
                    <a:pt x="12744" y="19765"/>
                  </a:cubicBezTo>
                  <a:cubicBezTo>
                    <a:pt x="12748" y="19962"/>
                    <a:pt x="12605" y="20084"/>
                    <a:pt x="12506" y="20227"/>
                  </a:cubicBezTo>
                  <a:cubicBezTo>
                    <a:pt x="12152" y="20745"/>
                    <a:pt x="12117" y="21370"/>
                    <a:pt x="11878" y="21917"/>
                  </a:cubicBezTo>
                  <a:cubicBezTo>
                    <a:pt x="11669" y="22395"/>
                    <a:pt x="11403" y="22852"/>
                    <a:pt x="11197" y="23339"/>
                  </a:cubicBezTo>
                  <a:cubicBezTo>
                    <a:pt x="10774" y="24333"/>
                    <a:pt x="10336" y="25329"/>
                    <a:pt x="9801" y="26271"/>
                  </a:cubicBezTo>
                  <a:cubicBezTo>
                    <a:pt x="9476" y="26843"/>
                    <a:pt x="9152" y="27421"/>
                    <a:pt x="8703" y="27949"/>
                  </a:cubicBezTo>
                  <a:cubicBezTo>
                    <a:pt x="8295" y="28429"/>
                    <a:pt x="8018" y="29096"/>
                    <a:pt x="7980" y="29777"/>
                  </a:cubicBezTo>
                  <a:cubicBezTo>
                    <a:pt x="7976" y="29848"/>
                    <a:pt x="8039" y="29955"/>
                    <a:pt x="8103" y="29991"/>
                  </a:cubicBezTo>
                  <a:cubicBezTo>
                    <a:pt x="8653" y="30287"/>
                    <a:pt x="9265" y="30417"/>
                    <a:pt x="9863" y="30417"/>
                  </a:cubicBezTo>
                  <a:cubicBezTo>
                    <a:pt x="10029" y="30417"/>
                    <a:pt x="10194" y="30407"/>
                    <a:pt x="10356" y="30388"/>
                  </a:cubicBezTo>
                  <a:cubicBezTo>
                    <a:pt x="10403" y="30382"/>
                    <a:pt x="10446" y="30380"/>
                    <a:pt x="10486" y="30380"/>
                  </a:cubicBezTo>
                  <a:cubicBezTo>
                    <a:pt x="10845" y="30380"/>
                    <a:pt x="10963" y="30592"/>
                    <a:pt x="11120" y="30749"/>
                  </a:cubicBezTo>
                  <a:cubicBezTo>
                    <a:pt x="11379" y="31008"/>
                    <a:pt x="11197" y="31415"/>
                    <a:pt x="11012" y="31581"/>
                  </a:cubicBezTo>
                  <a:cubicBezTo>
                    <a:pt x="10601" y="31950"/>
                    <a:pt x="10266" y="32382"/>
                    <a:pt x="9933" y="32794"/>
                  </a:cubicBezTo>
                  <a:cubicBezTo>
                    <a:pt x="9462" y="33377"/>
                    <a:pt x="8653" y="33346"/>
                    <a:pt x="8173" y="33865"/>
                  </a:cubicBezTo>
                  <a:cubicBezTo>
                    <a:pt x="7504" y="34590"/>
                    <a:pt x="6473" y="34738"/>
                    <a:pt x="5638" y="35201"/>
                  </a:cubicBezTo>
                  <a:cubicBezTo>
                    <a:pt x="5236" y="35424"/>
                    <a:pt x="4663" y="35606"/>
                    <a:pt x="4139" y="35715"/>
                  </a:cubicBezTo>
                  <a:cubicBezTo>
                    <a:pt x="4051" y="35733"/>
                    <a:pt x="3965" y="35742"/>
                    <a:pt x="3882" y="35742"/>
                  </a:cubicBezTo>
                  <a:cubicBezTo>
                    <a:pt x="3305" y="35742"/>
                    <a:pt x="2864" y="35319"/>
                    <a:pt x="2635" y="34737"/>
                  </a:cubicBezTo>
                  <a:cubicBezTo>
                    <a:pt x="2359" y="34039"/>
                    <a:pt x="2036" y="33360"/>
                    <a:pt x="1840" y="32632"/>
                  </a:cubicBezTo>
                  <a:cubicBezTo>
                    <a:pt x="1529" y="31483"/>
                    <a:pt x="1307" y="30321"/>
                    <a:pt x="1148" y="29146"/>
                  </a:cubicBezTo>
                  <a:cubicBezTo>
                    <a:pt x="1174" y="28775"/>
                    <a:pt x="1008" y="28419"/>
                    <a:pt x="1097" y="28043"/>
                  </a:cubicBezTo>
                  <a:cubicBezTo>
                    <a:pt x="1157" y="27799"/>
                    <a:pt x="1142" y="27603"/>
                    <a:pt x="1483" y="27443"/>
                  </a:cubicBezTo>
                  <a:cubicBezTo>
                    <a:pt x="1591" y="27393"/>
                    <a:pt x="1677" y="27372"/>
                    <a:pt x="1749" y="27372"/>
                  </a:cubicBezTo>
                  <a:cubicBezTo>
                    <a:pt x="1929" y="27372"/>
                    <a:pt x="2027" y="27499"/>
                    <a:pt x="2173" y="27605"/>
                  </a:cubicBezTo>
                  <a:cubicBezTo>
                    <a:pt x="2562" y="27884"/>
                    <a:pt x="2989" y="28107"/>
                    <a:pt x="3305" y="28491"/>
                  </a:cubicBezTo>
                  <a:cubicBezTo>
                    <a:pt x="3370" y="28570"/>
                    <a:pt x="3467" y="28604"/>
                    <a:pt x="3578" y="28604"/>
                  </a:cubicBezTo>
                  <a:cubicBezTo>
                    <a:pt x="3907" y="28604"/>
                    <a:pt x="4366" y="28308"/>
                    <a:pt x="4536" y="27980"/>
                  </a:cubicBezTo>
                  <a:cubicBezTo>
                    <a:pt x="4977" y="27132"/>
                    <a:pt x="5231" y="26216"/>
                    <a:pt x="5696" y="25369"/>
                  </a:cubicBezTo>
                  <a:cubicBezTo>
                    <a:pt x="5998" y="24820"/>
                    <a:pt x="6213" y="24169"/>
                    <a:pt x="6373" y="23540"/>
                  </a:cubicBezTo>
                  <a:cubicBezTo>
                    <a:pt x="6578" y="22733"/>
                    <a:pt x="6987" y="21995"/>
                    <a:pt x="7202" y="21198"/>
                  </a:cubicBezTo>
                  <a:cubicBezTo>
                    <a:pt x="7513" y="20044"/>
                    <a:pt x="7832" y="18890"/>
                    <a:pt x="8063" y="17721"/>
                  </a:cubicBezTo>
                  <a:cubicBezTo>
                    <a:pt x="8290" y="16565"/>
                    <a:pt x="8346" y="15382"/>
                    <a:pt x="8548" y="14217"/>
                  </a:cubicBezTo>
                  <a:cubicBezTo>
                    <a:pt x="8669" y="13519"/>
                    <a:pt x="8479" y="12782"/>
                    <a:pt x="8636" y="12077"/>
                  </a:cubicBezTo>
                  <a:cubicBezTo>
                    <a:pt x="8845" y="11130"/>
                    <a:pt x="8470" y="10201"/>
                    <a:pt x="8591" y="9254"/>
                  </a:cubicBezTo>
                  <a:cubicBezTo>
                    <a:pt x="8628" y="8964"/>
                    <a:pt x="8495" y="8640"/>
                    <a:pt x="8393" y="8347"/>
                  </a:cubicBezTo>
                  <a:cubicBezTo>
                    <a:pt x="8063" y="7404"/>
                    <a:pt x="8069" y="6405"/>
                    <a:pt x="7855" y="5440"/>
                  </a:cubicBezTo>
                  <a:cubicBezTo>
                    <a:pt x="7688" y="4686"/>
                    <a:pt x="7361" y="3983"/>
                    <a:pt x="7190" y="3230"/>
                  </a:cubicBezTo>
                  <a:cubicBezTo>
                    <a:pt x="7114" y="2892"/>
                    <a:pt x="7181" y="2640"/>
                    <a:pt x="7353" y="2457"/>
                  </a:cubicBezTo>
                  <a:cubicBezTo>
                    <a:pt x="7403" y="2403"/>
                    <a:pt x="7456" y="2383"/>
                    <a:pt x="7508" y="2383"/>
                  </a:cubicBezTo>
                  <a:cubicBezTo>
                    <a:pt x="7677" y="2383"/>
                    <a:pt x="7848" y="2592"/>
                    <a:pt x="7955" y="2592"/>
                  </a:cubicBezTo>
                  <a:cubicBezTo>
                    <a:pt x="7956" y="2592"/>
                    <a:pt x="7956" y="2592"/>
                    <a:pt x="7957" y="2592"/>
                  </a:cubicBezTo>
                  <a:cubicBezTo>
                    <a:pt x="7962" y="2592"/>
                    <a:pt x="7967" y="2592"/>
                    <a:pt x="7972" y="2592"/>
                  </a:cubicBezTo>
                  <a:cubicBezTo>
                    <a:pt x="8540" y="2592"/>
                    <a:pt x="8708" y="3323"/>
                    <a:pt x="9238" y="3323"/>
                  </a:cubicBezTo>
                  <a:cubicBezTo>
                    <a:pt x="9303" y="3323"/>
                    <a:pt x="9374" y="3311"/>
                    <a:pt x="9453" y="3286"/>
                  </a:cubicBezTo>
                  <a:lnTo>
                    <a:pt x="9453" y="3286"/>
                  </a:lnTo>
                  <a:cubicBezTo>
                    <a:pt x="9313" y="3820"/>
                    <a:pt x="10190" y="3615"/>
                    <a:pt x="10117" y="4113"/>
                  </a:cubicBezTo>
                  <a:cubicBezTo>
                    <a:pt x="10115" y="4128"/>
                    <a:pt x="10277" y="4185"/>
                    <a:pt x="10364" y="4186"/>
                  </a:cubicBezTo>
                  <a:cubicBezTo>
                    <a:pt x="10367" y="4186"/>
                    <a:pt x="10369" y="4186"/>
                    <a:pt x="10372" y="4186"/>
                  </a:cubicBezTo>
                  <a:cubicBezTo>
                    <a:pt x="10862" y="4186"/>
                    <a:pt x="11564" y="3564"/>
                    <a:pt x="11752" y="3116"/>
                  </a:cubicBezTo>
                  <a:cubicBezTo>
                    <a:pt x="11995" y="2544"/>
                    <a:pt x="12296" y="1996"/>
                    <a:pt x="12647" y="1484"/>
                  </a:cubicBezTo>
                  <a:cubicBezTo>
                    <a:pt x="12727" y="1367"/>
                    <a:pt x="12827" y="1310"/>
                    <a:pt x="12927" y="1310"/>
                  </a:cubicBezTo>
                  <a:close/>
                  <a:moveTo>
                    <a:pt x="12887" y="1"/>
                  </a:moveTo>
                  <a:cubicBezTo>
                    <a:pt x="12771" y="1"/>
                    <a:pt x="12650" y="41"/>
                    <a:pt x="12523" y="140"/>
                  </a:cubicBezTo>
                  <a:cubicBezTo>
                    <a:pt x="11957" y="581"/>
                    <a:pt x="11346" y="1034"/>
                    <a:pt x="11223" y="1824"/>
                  </a:cubicBezTo>
                  <a:cubicBezTo>
                    <a:pt x="11154" y="2269"/>
                    <a:pt x="10693" y="2710"/>
                    <a:pt x="10406" y="2710"/>
                  </a:cubicBezTo>
                  <a:cubicBezTo>
                    <a:pt x="10348" y="2710"/>
                    <a:pt x="10297" y="2692"/>
                    <a:pt x="10257" y="2652"/>
                  </a:cubicBezTo>
                  <a:cubicBezTo>
                    <a:pt x="9907" y="2293"/>
                    <a:pt x="9388" y="2203"/>
                    <a:pt x="9062" y="1830"/>
                  </a:cubicBezTo>
                  <a:cubicBezTo>
                    <a:pt x="8642" y="1350"/>
                    <a:pt x="8099" y="1195"/>
                    <a:pt x="7526" y="1195"/>
                  </a:cubicBezTo>
                  <a:cubicBezTo>
                    <a:pt x="7343" y="1195"/>
                    <a:pt x="7156" y="1210"/>
                    <a:pt x="6970" y="1237"/>
                  </a:cubicBezTo>
                  <a:cubicBezTo>
                    <a:pt x="6277" y="1333"/>
                    <a:pt x="5810" y="2349"/>
                    <a:pt x="6088" y="3136"/>
                  </a:cubicBezTo>
                  <a:cubicBezTo>
                    <a:pt x="6742" y="4984"/>
                    <a:pt x="7086" y="6890"/>
                    <a:pt x="7331" y="8817"/>
                  </a:cubicBezTo>
                  <a:cubicBezTo>
                    <a:pt x="7603" y="10944"/>
                    <a:pt x="7501" y="13074"/>
                    <a:pt x="7295" y="15197"/>
                  </a:cubicBezTo>
                  <a:cubicBezTo>
                    <a:pt x="7024" y="17985"/>
                    <a:pt x="6143" y="20642"/>
                    <a:pt x="5214" y="23277"/>
                  </a:cubicBezTo>
                  <a:cubicBezTo>
                    <a:pt x="4791" y="24475"/>
                    <a:pt x="4192" y="25614"/>
                    <a:pt x="3739" y="26803"/>
                  </a:cubicBezTo>
                  <a:cubicBezTo>
                    <a:pt x="3651" y="27033"/>
                    <a:pt x="3591" y="27123"/>
                    <a:pt x="3515" y="27123"/>
                  </a:cubicBezTo>
                  <a:cubicBezTo>
                    <a:pt x="3439" y="27123"/>
                    <a:pt x="3348" y="27036"/>
                    <a:pt x="3198" y="26910"/>
                  </a:cubicBezTo>
                  <a:cubicBezTo>
                    <a:pt x="2859" y="26625"/>
                    <a:pt x="2448" y="26398"/>
                    <a:pt x="2030" y="26234"/>
                  </a:cubicBezTo>
                  <a:cubicBezTo>
                    <a:pt x="1831" y="26156"/>
                    <a:pt x="1632" y="26109"/>
                    <a:pt x="1439" y="26109"/>
                  </a:cubicBezTo>
                  <a:cubicBezTo>
                    <a:pt x="1143" y="26109"/>
                    <a:pt x="859" y="26220"/>
                    <a:pt x="605" y="26501"/>
                  </a:cubicBezTo>
                  <a:cubicBezTo>
                    <a:pt x="136" y="27020"/>
                    <a:pt x="108" y="27630"/>
                    <a:pt x="61" y="28260"/>
                  </a:cubicBezTo>
                  <a:cubicBezTo>
                    <a:pt x="0" y="29096"/>
                    <a:pt x="120" y="29893"/>
                    <a:pt x="335" y="30707"/>
                  </a:cubicBezTo>
                  <a:cubicBezTo>
                    <a:pt x="804" y="32483"/>
                    <a:pt x="983" y="34337"/>
                    <a:pt x="2140" y="35903"/>
                  </a:cubicBezTo>
                  <a:cubicBezTo>
                    <a:pt x="2602" y="36528"/>
                    <a:pt x="3179" y="36870"/>
                    <a:pt x="3835" y="36870"/>
                  </a:cubicBezTo>
                  <a:cubicBezTo>
                    <a:pt x="4087" y="36870"/>
                    <a:pt x="4351" y="36820"/>
                    <a:pt x="4625" y="36715"/>
                  </a:cubicBezTo>
                  <a:cubicBezTo>
                    <a:pt x="4713" y="36681"/>
                    <a:pt x="4821" y="36622"/>
                    <a:pt x="4903" y="36622"/>
                  </a:cubicBezTo>
                  <a:cubicBezTo>
                    <a:pt x="4918" y="36622"/>
                    <a:pt x="4933" y="36625"/>
                    <a:pt x="4946" y="36630"/>
                  </a:cubicBezTo>
                  <a:cubicBezTo>
                    <a:pt x="5045" y="36666"/>
                    <a:pt x="5141" y="36681"/>
                    <a:pt x="5234" y="36681"/>
                  </a:cubicBezTo>
                  <a:cubicBezTo>
                    <a:pt x="5533" y="36681"/>
                    <a:pt x="5801" y="36526"/>
                    <a:pt x="6052" y="36426"/>
                  </a:cubicBezTo>
                  <a:cubicBezTo>
                    <a:pt x="7247" y="35943"/>
                    <a:pt x="8409" y="35368"/>
                    <a:pt x="9415" y="34583"/>
                  </a:cubicBezTo>
                  <a:cubicBezTo>
                    <a:pt x="9843" y="34248"/>
                    <a:pt x="10371" y="34059"/>
                    <a:pt x="10742" y="33679"/>
                  </a:cubicBezTo>
                  <a:cubicBezTo>
                    <a:pt x="11260" y="33149"/>
                    <a:pt x="11734" y="32578"/>
                    <a:pt x="12221" y="32019"/>
                  </a:cubicBezTo>
                  <a:cubicBezTo>
                    <a:pt x="12704" y="31466"/>
                    <a:pt x="12594" y="30289"/>
                    <a:pt x="12125" y="29759"/>
                  </a:cubicBezTo>
                  <a:cubicBezTo>
                    <a:pt x="11458" y="29005"/>
                    <a:pt x="10487" y="29296"/>
                    <a:pt x="9674" y="28966"/>
                  </a:cubicBezTo>
                  <a:cubicBezTo>
                    <a:pt x="10067" y="28223"/>
                    <a:pt x="10499" y="27502"/>
                    <a:pt x="10969" y="26805"/>
                  </a:cubicBezTo>
                  <a:cubicBezTo>
                    <a:pt x="11890" y="25436"/>
                    <a:pt x="12447" y="23934"/>
                    <a:pt x="13058" y="22452"/>
                  </a:cubicBezTo>
                  <a:cubicBezTo>
                    <a:pt x="13312" y="21834"/>
                    <a:pt x="13390" y="21105"/>
                    <a:pt x="13682" y="20514"/>
                  </a:cubicBezTo>
                  <a:cubicBezTo>
                    <a:pt x="14169" y="19526"/>
                    <a:pt x="14222" y="18455"/>
                    <a:pt x="14564" y="17445"/>
                  </a:cubicBezTo>
                  <a:cubicBezTo>
                    <a:pt x="14800" y="16742"/>
                    <a:pt x="14681" y="15916"/>
                    <a:pt x="14969" y="15241"/>
                  </a:cubicBezTo>
                  <a:cubicBezTo>
                    <a:pt x="15522" y="13946"/>
                    <a:pt x="15189" y="12538"/>
                    <a:pt x="15697" y="11240"/>
                  </a:cubicBezTo>
                  <a:cubicBezTo>
                    <a:pt x="15929" y="10648"/>
                    <a:pt x="15914" y="9967"/>
                    <a:pt x="15738" y="9296"/>
                  </a:cubicBezTo>
                  <a:cubicBezTo>
                    <a:pt x="15592" y="8741"/>
                    <a:pt x="15753" y="8143"/>
                    <a:pt x="15712" y="7553"/>
                  </a:cubicBezTo>
                  <a:cubicBezTo>
                    <a:pt x="15649" y="6681"/>
                    <a:pt x="15621" y="5792"/>
                    <a:pt x="15477" y="4936"/>
                  </a:cubicBezTo>
                  <a:cubicBezTo>
                    <a:pt x="15338" y="4101"/>
                    <a:pt x="14989" y="3286"/>
                    <a:pt x="14650" y="2495"/>
                  </a:cubicBezTo>
                  <a:cubicBezTo>
                    <a:pt x="14362" y="1822"/>
                    <a:pt x="14323" y="1029"/>
                    <a:pt x="13715" y="503"/>
                  </a:cubicBezTo>
                  <a:cubicBezTo>
                    <a:pt x="13473" y="293"/>
                    <a:pt x="13200" y="1"/>
                    <a:pt x="128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5"/>
            <p:cNvSpPr/>
            <p:nvPr/>
          </p:nvSpPr>
          <p:spPr>
            <a:xfrm>
              <a:off x="5364681" y="3113155"/>
              <a:ext cx="200841" cy="503998"/>
            </a:xfrm>
            <a:custGeom>
              <a:avLst/>
              <a:gdLst/>
              <a:ahLst/>
              <a:cxnLst/>
              <a:rect l="l" t="t" r="r" b="b"/>
              <a:pathLst>
                <a:path w="13721" h="34432" extrusionOk="0">
                  <a:moveTo>
                    <a:pt x="11920" y="0"/>
                  </a:moveTo>
                  <a:cubicBezTo>
                    <a:pt x="11820" y="0"/>
                    <a:pt x="11720" y="57"/>
                    <a:pt x="11640" y="174"/>
                  </a:cubicBezTo>
                  <a:cubicBezTo>
                    <a:pt x="11289" y="686"/>
                    <a:pt x="10988" y="1234"/>
                    <a:pt x="10745" y="1808"/>
                  </a:cubicBezTo>
                  <a:cubicBezTo>
                    <a:pt x="10557" y="2254"/>
                    <a:pt x="9855" y="2877"/>
                    <a:pt x="9365" y="2877"/>
                  </a:cubicBezTo>
                  <a:cubicBezTo>
                    <a:pt x="9362" y="2877"/>
                    <a:pt x="9360" y="2877"/>
                    <a:pt x="9357" y="2877"/>
                  </a:cubicBezTo>
                  <a:cubicBezTo>
                    <a:pt x="9270" y="2876"/>
                    <a:pt x="9108" y="2818"/>
                    <a:pt x="9110" y="2803"/>
                  </a:cubicBezTo>
                  <a:cubicBezTo>
                    <a:pt x="9183" y="2306"/>
                    <a:pt x="8306" y="2510"/>
                    <a:pt x="8446" y="1976"/>
                  </a:cubicBezTo>
                  <a:lnTo>
                    <a:pt x="8446" y="1976"/>
                  </a:lnTo>
                  <a:cubicBezTo>
                    <a:pt x="8367" y="2001"/>
                    <a:pt x="8296" y="2013"/>
                    <a:pt x="8231" y="2013"/>
                  </a:cubicBezTo>
                  <a:cubicBezTo>
                    <a:pt x="7701" y="2013"/>
                    <a:pt x="7533" y="1282"/>
                    <a:pt x="6965" y="1282"/>
                  </a:cubicBezTo>
                  <a:cubicBezTo>
                    <a:pt x="6960" y="1282"/>
                    <a:pt x="6955" y="1282"/>
                    <a:pt x="6950" y="1282"/>
                  </a:cubicBezTo>
                  <a:cubicBezTo>
                    <a:pt x="6949" y="1282"/>
                    <a:pt x="6949" y="1282"/>
                    <a:pt x="6948" y="1282"/>
                  </a:cubicBezTo>
                  <a:cubicBezTo>
                    <a:pt x="6841" y="1282"/>
                    <a:pt x="6670" y="1074"/>
                    <a:pt x="6502" y="1074"/>
                  </a:cubicBezTo>
                  <a:cubicBezTo>
                    <a:pt x="6449" y="1074"/>
                    <a:pt x="6397" y="1094"/>
                    <a:pt x="6346" y="1148"/>
                  </a:cubicBezTo>
                  <a:cubicBezTo>
                    <a:pt x="6174" y="1331"/>
                    <a:pt x="6107" y="1582"/>
                    <a:pt x="6183" y="1920"/>
                  </a:cubicBezTo>
                  <a:cubicBezTo>
                    <a:pt x="6354" y="2673"/>
                    <a:pt x="6681" y="3376"/>
                    <a:pt x="6848" y="4132"/>
                  </a:cubicBezTo>
                  <a:cubicBezTo>
                    <a:pt x="7062" y="5095"/>
                    <a:pt x="7056" y="6094"/>
                    <a:pt x="7386" y="7037"/>
                  </a:cubicBezTo>
                  <a:cubicBezTo>
                    <a:pt x="7488" y="7330"/>
                    <a:pt x="7621" y="7654"/>
                    <a:pt x="7584" y="7944"/>
                  </a:cubicBezTo>
                  <a:cubicBezTo>
                    <a:pt x="7463" y="8891"/>
                    <a:pt x="7838" y="9820"/>
                    <a:pt x="7629" y="10767"/>
                  </a:cubicBezTo>
                  <a:cubicBezTo>
                    <a:pt x="7472" y="11472"/>
                    <a:pt x="7662" y="12210"/>
                    <a:pt x="7541" y="12907"/>
                  </a:cubicBezTo>
                  <a:cubicBezTo>
                    <a:pt x="7339" y="14072"/>
                    <a:pt x="7283" y="15255"/>
                    <a:pt x="7056" y="16411"/>
                  </a:cubicBezTo>
                  <a:cubicBezTo>
                    <a:pt x="6825" y="17580"/>
                    <a:pt x="6506" y="18735"/>
                    <a:pt x="6195" y="19888"/>
                  </a:cubicBezTo>
                  <a:cubicBezTo>
                    <a:pt x="5980" y="20687"/>
                    <a:pt x="5571" y="21423"/>
                    <a:pt x="5366" y="22230"/>
                  </a:cubicBezTo>
                  <a:cubicBezTo>
                    <a:pt x="5206" y="22859"/>
                    <a:pt x="4991" y="23510"/>
                    <a:pt x="4689" y="24060"/>
                  </a:cubicBezTo>
                  <a:cubicBezTo>
                    <a:pt x="4224" y="24906"/>
                    <a:pt x="3970" y="25822"/>
                    <a:pt x="3529" y="26670"/>
                  </a:cubicBezTo>
                  <a:cubicBezTo>
                    <a:pt x="3359" y="26998"/>
                    <a:pt x="2900" y="27295"/>
                    <a:pt x="2571" y="27295"/>
                  </a:cubicBezTo>
                  <a:cubicBezTo>
                    <a:pt x="2460" y="27295"/>
                    <a:pt x="2363" y="27260"/>
                    <a:pt x="2298" y="27181"/>
                  </a:cubicBezTo>
                  <a:cubicBezTo>
                    <a:pt x="1982" y="26797"/>
                    <a:pt x="1555" y="26575"/>
                    <a:pt x="1166" y="26295"/>
                  </a:cubicBezTo>
                  <a:cubicBezTo>
                    <a:pt x="1020" y="26189"/>
                    <a:pt x="922" y="26062"/>
                    <a:pt x="742" y="26062"/>
                  </a:cubicBezTo>
                  <a:cubicBezTo>
                    <a:pt x="670" y="26062"/>
                    <a:pt x="584" y="26083"/>
                    <a:pt x="476" y="26133"/>
                  </a:cubicBezTo>
                  <a:cubicBezTo>
                    <a:pt x="135" y="26295"/>
                    <a:pt x="150" y="26489"/>
                    <a:pt x="90" y="26733"/>
                  </a:cubicBezTo>
                  <a:cubicBezTo>
                    <a:pt x="1" y="27109"/>
                    <a:pt x="167" y="27465"/>
                    <a:pt x="141" y="27836"/>
                  </a:cubicBezTo>
                  <a:cubicBezTo>
                    <a:pt x="300" y="29011"/>
                    <a:pt x="522" y="30173"/>
                    <a:pt x="833" y="31324"/>
                  </a:cubicBezTo>
                  <a:cubicBezTo>
                    <a:pt x="1029" y="32052"/>
                    <a:pt x="1352" y="32729"/>
                    <a:pt x="1628" y="33427"/>
                  </a:cubicBezTo>
                  <a:cubicBezTo>
                    <a:pt x="1857" y="34010"/>
                    <a:pt x="2297" y="34432"/>
                    <a:pt x="2875" y="34432"/>
                  </a:cubicBezTo>
                  <a:cubicBezTo>
                    <a:pt x="2958" y="34432"/>
                    <a:pt x="3044" y="34423"/>
                    <a:pt x="3132" y="34405"/>
                  </a:cubicBezTo>
                  <a:cubicBezTo>
                    <a:pt x="3656" y="34296"/>
                    <a:pt x="4229" y="34115"/>
                    <a:pt x="4631" y="33892"/>
                  </a:cubicBezTo>
                  <a:cubicBezTo>
                    <a:pt x="5466" y="33428"/>
                    <a:pt x="6497" y="33280"/>
                    <a:pt x="7166" y="32555"/>
                  </a:cubicBezTo>
                  <a:cubicBezTo>
                    <a:pt x="7646" y="32036"/>
                    <a:pt x="8455" y="32067"/>
                    <a:pt x="8927" y="31485"/>
                  </a:cubicBezTo>
                  <a:cubicBezTo>
                    <a:pt x="9259" y="31072"/>
                    <a:pt x="9594" y="30641"/>
                    <a:pt x="10005" y="30272"/>
                  </a:cubicBezTo>
                  <a:cubicBezTo>
                    <a:pt x="10191" y="30106"/>
                    <a:pt x="10372" y="29698"/>
                    <a:pt x="10114" y="29439"/>
                  </a:cubicBezTo>
                  <a:cubicBezTo>
                    <a:pt x="9955" y="29282"/>
                    <a:pt x="9838" y="29070"/>
                    <a:pt x="9478" y="29070"/>
                  </a:cubicBezTo>
                  <a:cubicBezTo>
                    <a:pt x="9438" y="29070"/>
                    <a:pt x="9396" y="29072"/>
                    <a:pt x="9351" y="29078"/>
                  </a:cubicBezTo>
                  <a:cubicBezTo>
                    <a:pt x="9188" y="29097"/>
                    <a:pt x="9023" y="29107"/>
                    <a:pt x="8856" y="29107"/>
                  </a:cubicBezTo>
                  <a:cubicBezTo>
                    <a:pt x="8258" y="29107"/>
                    <a:pt x="7646" y="28977"/>
                    <a:pt x="7096" y="28681"/>
                  </a:cubicBezTo>
                  <a:cubicBezTo>
                    <a:pt x="7032" y="28645"/>
                    <a:pt x="6969" y="28538"/>
                    <a:pt x="6973" y="28467"/>
                  </a:cubicBezTo>
                  <a:cubicBezTo>
                    <a:pt x="7011" y="27786"/>
                    <a:pt x="7288" y="27119"/>
                    <a:pt x="7696" y="26639"/>
                  </a:cubicBezTo>
                  <a:cubicBezTo>
                    <a:pt x="8145" y="26113"/>
                    <a:pt x="8469" y="25534"/>
                    <a:pt x="8794" y="24961"/>
                  </a:cubicBezTo>
                  <a:cubicBezTo>
                    <a:pt x="9329" y="24019"/>
                    <a:pt x="9767" y="23024"/>
                    <a:pt x="10190" y="22029"/>
                  </a:cubicBezTo>
                  <a:cubicBezTo>
                    <a:pt x="10396" y="21542"/>
                    <a:pt x="10662" y="21086"/>
                    <a:pt x="10871" y="20607"/>
                  </a:cubicBezTo>
                  <a:cubicBezTo>
                    <a:pt x="11110" y="20060"/>
                    <a:pt x="11145" y="19435"/>
                    <a:pt x="11499" y="18918"/>
                  </a:cubicBezTo>
                  <a:cubicBezTo>
                    <a:pt x="11598" y="18774"/>
                    <a:pt x="11741" y="18652"/>
                    <a:pt x="11737" y="18455"/>
                  </a:cubicBezTo>
                  <a:cubicBezTo>
                    <a:pt x="11722" y="17659"/>
                    <a:pt x="12130" y="16944"/>
                    <a:pt x="12221" y="16166"/>
                  </a:cubicBezTo>
                  <a:cubicBezTo>
                    <a:pt x="12273" y="15720"/>
                    <a:pt x="12586" y="15306"/>
                    <a:pt x="12649" y="14911"/>
                  </a:cubicBezTo>
                  <a:cubicBezTo>
                    <a:pt x="12796" y="14019"/>
                    <a:pt x="12975" y="13130"/>
                    <a:pt x="13124" y="12236"/>
                  </a:cubicBezTo>
                  <a:cubicBezTo>
                    <a:pt x="13299" y="11185"/>
                    <a:pt x="13563" y="10141"/>
                    <a:pt x="13643" y="9084"/>
                  </a:cubicBezTo>
                  <a:cubicBezTo>
                    <a:pt x="13720" y="8094"/>
                    <a:pt x="13624" y="7091"/>
                    <a:pt x="13572" y="6095"/>
                  </a:cubicBezTo>
                  <a:cubicBezTo>
                    <a:pt x="13474" y="4100"/>
                    <a:pt x="13030" y="2137"/>
                    <a:pt x="12263" y="293"/>
                  </a:cubicBezTo>
                  <a:cubicBezTo>
                    <a:pt x="12183" y="100"/>
                    <a:pt x="12052" y="0"/>
                    <a:pt x="1192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9" name="Google Shape;619;p25"/>
          <p:cNvGrpSpPr/>
          <p:nvPr/>
        </p:nvGrpSpPr>
        <p:grpSpPr>
          <a:xfrm>
            <a:off x="6275972" y="3124238"/>
            <a:ext cx="167058" cy="468473"/>
            <a:chOff x="7172018" y="3071105"/>
            <a:chExt cx="167058" cy="468473"/>
          </a:xfrm>
        </p:grpSpPr>
        <p:sp>
          <p:nvSpPr>
            <p:cNvPr id="620" name="Google Shape;620;p25"/>
            <p:cNvSpPr/>
            <p:nvPr/>
          </p:nvSpPr>
          <p:spPr>
            <a:xfrm>
              <a:off x="7186274" y="3098711"/>
              <a:ext cx="135455" cy="421487"/>
            </a:xfrm>
            <a:custGeom>
              <a:avLst/>
              <a:gdLst/>
              <a:ahLst/>
              <a:cxnLst/>
              <a:rect l="l" t="t" r="r" b="b"/>
              <a:pathLst>
                <a:path w="9254" h="28795" extrusionOk="0">
                  <a:moveTo>
                    <a:pt x="1626" y="0"/>
                  </a:moveTo>
                  <a:cubicBezTo>
                    <a:pt x="1530" y="0"/>
                    <a:pt x="1462" y="93"/>
                    <a:pt x="1412" y="329"/>
                  </a:cubicBezTo>
                  <a:cubicBezTo>
                    <a:pt x="1002" y="2257"/>
                    <a:pt x="1788" y="9706"/>
                    <a:pt x="2031" y="11628"/>
                  </a:cubicBezTo>
                  <a:cubicBezTo>
                    <a:pt x="2255" y="13395"/>
                    <a:pt x="1918" y="14958"/>
                    <a:pt x="2188" y="16724"/>
                  </a:cubicBezTo>
                  <a:cubicBezTo>
                    <a:pt x="2291" y="17397"/>
                    <a:pt x="2201" y="18098"/>
                    <a:pt x="2405" y="18775"/>
                  </a:cubicBezTo>
                  <a:cubicBezTo>
                    <a:pt x="2485" y="19045"/>
                    <a:pt x="2333" y="19433"/>
                    <a:pt x="2228" y="19744"/>
                  </a:cubicBezTo>
                  <a:cubicBezTo>
                    <a:pt x="2114" y="20080"/>
                    <a:pt x="2473" y="20188"/>
                    <a:pt x="2416" y="20574"/>
                  </a:cubicBezTo>
                  <a:cubicBezTo>
                    <a:pt x="2335" y="21106"/>
                    <a:pt x="2258" y="21336"/>
                    <a:pt x="1914" y="21336"/>
                  </a:cubicBezTo>
                  <a:cubicBezTo>
                    <a:pt x="1842" y="21336"/>
                    <a:pt x="1757" y="21326"/>
                    <a:pt x="1659" y="21306"/>
                  </a:cubicBezTo>
                  <a:cubicBezTo>
                    <a:pt x="1329" y="21240"/>
                    <a:pt x="1073" y="21014"/>
                    <a:pt x="742" y="20929"/>
                  </a:cubicBezTo>
                  <a:cubicBezTo>
                    <a:pt x="688" y="20915"/>
                    <a:pt x="641" y="20909"/>
                    <a:pt x="599" y="20909"/>
                  </a:cubicBezTo>
                  <a:cubicBezTo>
                    <a:pt x="343" y="20909"/>
                    <a:pt x="289" y="21146"/>
                    <a:pt x="161" y="21262"/>
                  </a:cubicBezTo>
                  <a:cubicBezTo>
                    <a:pt x="0" y="21413"/>
                    <a:pt x="87" y="21658"/>
                    <a:pt x="262" y="21785"/>
                  </a:cubicBezTo>
                  <a:cubicBezTo>
                    <a:pt x="494" y="21956"/>
                    <a:pt x="615" y="22220"/>
                    <a:pt x="673" y="22487"/>
                  </a:cubicBezTo>
                  <a:cubicBezTo>
                    <a:pt x="873" y="23397"/>
                    <a:pt x="1477" y="24091"/>
                    <a:pt x="1683" y="24992"/>
                  </a:cubicBezTo>
                  <a:cubicBezTo>
                    <a:pt x="1716" y="25136"/>
                    <a:pt x="1805" y="25235"/>
                    <a:pt x="1925" y="25273"/>
                  </a:cubicBezTo>
                  <a:cubicBezTo>
                    <a:pt x="2145" y="25344"/>
                    <a:pt x="2272" y="25577"/>
                    <a:pt x="2312" y="25741"/>
                  </a:cubicBezTo>
                  <a:cubicBezTo>
                    <a:pt x="2514" y="26561"/>
                    <a:pt x="3100" y="27062"/>
                    <a:pt x="3552" y="27664"/>
                  </a:cubicBezTo>
                  <a:cubicBezTo>
                    <a:pt x="3716" y="27883"/>
                    <a:pt x="3935" y="27996"/>
                    <a:pt x="4030" y="28335"/>
                  </a:cubicBezTo>
                  <a:cubicBezTo>
                    <a:pt x="4113" y="28630"/>
                    <a:pt x="4368" y="28795"/>
                    <a:pt x="4619" y="28795"/>
                  </a:cubicBezTo>
                  <a:cubicBezTo>
                    <a:pt x="4769" y="28795"/>
                    <a:pt x="4917" y="28735"/>
                    <a:pt x="5024" y="28609"/>
                  </a:cubicBezTo>
                  <a:cubicBezTo>
                    <a:pt x="5484" y="28072"/>
                    <a:pt x="5931" y="27502"/>
                    <a:pt x="6307" y="26907"/>
                  </a:cubicBezTo>
                  <a:cubicBezTo>
                    <a:pt x="6811" y="26112"/>
                    <a:pt x="7333" y="25316"/>
                    <a:pt x="7715" y="24420"/>
                  </a:cubicBezTo>
                  <a:cubicBezTo>
                    <a:pt x="8052" y="23630"/>
                    <a:pt x="8394" y="22838"/>
                    <a:pt x="8659" y="22018"/>
                  </a:cubicBezTo>
                  <a:cubicBezTo>
                    <a:pt x="8737" y="21785"/>
                    <a:pt x="8897" y="21426"/>
                    <a:pt x="9028" y="21066"/>
                  </a:cubicBezTo>
                  <a:cubicBezTo>
                    <a:pt x="9153" y="20718"/>
                    <a:pt x="9254" y="20370"/>
                    <a:pt x="9227" y="20130"/>
                  </a:cubicBezTo>
                  <a:cubicBezTo>
                    <a:pt x="9183" y="19737"/>
                    <a:pt x="9050" y="19601"/>
                    <a:pt x="8871" y="19601"/>
                  </a:cubicBezTo>
                  <a:cubicBezTo>
                    <a:pt x="8471" y="19601"/>
                    <a:pt x="7838" y="20283"/>
                    <a:pt x="7453" y="20283"/>
                  </a:cubicBezTo>
                  <a:cubicBezTo>
                    <a:pt x="7410" y="20283"/>
                    <a:pt x="7371" y="20274"/>
                    <a:pt x="7335" y="20256"/>
                  </a:cubicBezTo>
                  <a:cubicBezTo>
                    <a:pt x="6919" y="20042"/>
                    <a:pt x="7003" y="18802"/>
                    <a:pt x="6983" y="18445"/>
                  </a:cubicBezTo>
                  <a:cubicBezTo>
                    <a:pt x="6886" y="16677"/>
                    <a:pt x="6956" y="14897"/>
                    <a:pt x="7217" y="13145"/>
                  </a:cubicBezTo>
                  <a:cubicBezTo>
                    <a:pt x="7427" y="11735"/>
                    <a:pt x="7828" y="5225"/>
                    <a:pt x="8103" y="3823"/>
                  </a:cubicBezTo>
                  <a:cubicBezTo>
                    <a:pt x="8295" y="2842"/>
                    <a:pt x="7891" y="1508"/>
                    <a:pt x="7919" y="493"/>
                  </a:cubicBezTo>
                  <a:cubicBezTo>
                    <a:pt x="7924" y="346"/>
                    <a:pt x="8217" y="198"/>
                    <a:pt x="7975" y="51"/>
                  </a:cubicBezTo>
                  <a:cubicBezTo>
                    <a:pt x="7921" y="17"/>
                    <a:pt x="7848" y="3"/>
                    <a:pt x="7773" y="3"/>
                  </a:cubicBezTo>
                  <a:cubicBezTo>
                    <a:pt x="7685" y="3"/>
                    <a:pt x="7592" y="22"/>
                    <a:pt x="7518" y="53"/>
                  </a:cubicBezTo>
                  <a:cubicBezTo>
                    <a:pt x="6784" y="356"/>
                    <a:pt x="6307" y="1048"/>
                    <a:pt x="5780" y="1627"/>
                  </a:cubicBezTo>
                  <a:cubicBezTo>
                    <a:pt x="5432" y="2010"/>
                    <a:pt x="5136" y="2250"/>
                    <a:pt x="4798" y="2250"/>
                  </a:cubicBezTo>
                  <a:cubicBezTo>
                    <a:pt x="4622" y="2250"/>
                    <a:pt x="4435" y="2185"/>
                    <a:pt x="4223" y="2041"/>
                  </a:cubicBezTo>
                  <a:cubicBezTo>
                    <a:pt x="3530" y="1569"/>
                    <a:pt x="2896" y="990"/>
                    <a:pt x="2239" y="454"/>
                  </a:cubicBezTo>
                  <a:cubicBezTo>
                    <a:pt x="2108" y="347"/>
                    <a:pt x="1997" y="212"/>
                    <a:pt x="1863" y="113"/>
                  </a:cubicBezTo>
                  <a:cubicBezTo>
                    <a:pt x="1768" y="43"/>
                    <a:pt x="1691" y="0"/>
                    <a:pt x="162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5"/>
            <p:cNvSpPr/>
            <p:nvPr/>
          </p:nvSpPr>
          <p:spPr>
            <a:xfrm>
              <a:off x="7172018" y="3071105"/>
              <a:ext cx="167058" cy="468473"/>
            </a:xfrm>
            <a:custGeom>
              <a:avLst/>
              <a:gdLst/>
              <a:ahLst/>
              <a:cxnLst/>
              <a:rect l="l" t="t" r="r" b="b"/>
              <a:pathLst>
                <a:path w="11413" h="32005" extrusionOk="0">
                  <a:moveTo>
                    <a:pt x="2602" y="1887"/>
                  </a:moveTo>
                  <a:cubicBezTo>
                    <a:pt x="2667" y="1887"/>
                    <a:pt x="2745" y="1930"/>
                    <a:pt x="2839" y="2000"/>
                  </a:cubicBezTo>
                  <a:cubicBezTo>
                    <a:pt x="2973" y="2099"/>
                    <a:pt x="3085" y="2233"/>
                    <a:pt x="3214" y="2341"/>
                  </a:cubicBezTo>
                  <a:cubicBezTo>
                    <a:pt x="3872" y="2877"/>
                    <a:pt x="4505" y="3455"/>
                    <a:pt x="5199" y="3928"/>
                  </a:cubicBezTo>
                  <a:cubicBezTo>
                    <a:pt x="5410" y="4073"/>
                    <a:pt x="5598" y="4138"/>
                    <a:pt x="5773" y="4138"/>
                  </a:cubicBezTo>
                  <a:cubicBezTo>
                    <a:pt x="6112" y="4138"/>
                    <a:pt x="6408" y="3897"/>
                    <a:pt x="6756" y="3513"/>
                  </a:cubicBezTo>
                  <a:cubicBezTo>
                    <a:pt x="7282" y="2934"/>
                    <a:pt x="7761" y="2243"/>
                    <a:pt x="8495" y="1940"/>
                  </a:cubicBezTo>
                  <a:cubicBezTo>
                    <a:pt x="8569" y="1909"/>
                    <a:pt x="8662" y="1890"/>
                    <a:pt x="8750" y="1890"/>
                  </a:cubicBezTo>
                  <a:cubicBezTo>
                    <a:pt x="8825" y="1890"/>
                    <a:pt x="8897" y="1904"/>
                    <a:pt x="8950" y="1937"/>
                  </a:cubicBezTo>
                  <a:cubicBezTo>
                    <a:pt x="9192" y="2086"/>
                    <a:pt x="8899" y="2233"/>
                    <a:pt x="8895" y="2380"/>
                  </a:cubicBezTo>
                  <a:cubicBezTo>
                    <a:pt x="8861" y="3579"/>
                    <a:pt x="8508" y="4733"/>
                    <a:pt x="8427" y="5935"/>
                  </a:cubicBezTo>
                  <a:cubicBezTo>
                    <a:pt x="8314" y="7634"/>
                    <a:pt x="8258" y="9328"/>
                    <a:pt x="8267" y="11029"/>
                  </a:cubicBezTo>
                  <a:cubicBezTo>
                    <a:pt x="8276" y="12342"/>
                    <a:pt x="8386" y="13728"/>
                    <a:pt x="8192" y="15032"/>
                  </a:cubicBezTo>
                  <a:cubicBezTo>
                    <a:pt x="8007" y="16265"/>
                    <a:pt x="7695" y="17615"/>
                    <a:pt x="7703" y="18863"/>
                  </a:cubicBezTo>
                  <a:cubicBezTo>
                    <a:pt x="7711" y="19894"/>
                    <a:pt x="7810" y="20924"/>
                    <a:pt x="7786" y="21975"/>
                  </a:cubicBezTo>
                  <a:cubicBezTo>
                    <a:pt x="7783" y="22155"/>
                    <a:pt x="7789" y="22362"/>
                    <a:pt x="7924" y="22483"/>
                  </a:cubicBezTo>
                  <a:cubicBezTo>
                    <a:pt x="7952" y="22507"/>
                    <a:pt x="7990" y="22518"/>
                    <a:pt x="8035" y="22518"/>
                  </a:cubicBezTo>
                  <a:cubicBezTo>
                    <a:pt x="8327" y="22518"/>
                    <a:pt x="8933" y="22076"/>
                    <a:pt x="9144" y="22031"/>
                  </a:cubicBezTo>
                  <a:cubicBezTo>
                    <a:pt x="9306" y="21996"/>
                    <a:pt x="9441" y="21976"/>
                    <a:pt x="9551" y="21976"/>
                  </a:cubicBezTo>
                  <a:cubicBezTo>
                    <a:pt x="9931" y="21976"/>
                    <a:pt x="10016" y="22216"/>
                    <a:pt x="9911" y="22919"/>
                  </a:cubicBezTo>
                  <a:cubicBezTo>
                    <a:pt x="9645" y="24075"/>
                    <a:pt x="9169" y="25188"/>
                    <a:pt x="8690" y="26308"/>
                  </a:cubicBezTo>
                  <a:cubicBezTo>
                    <a:pt x="8308" y="27203"/>
                    <a:pt x="7788" y="27999"/>
                    <a:pt x="7283" y="28793"/>
                  </a:cubicBezTo>
                  <a:cubicBezTo>
                    <a:pt x="6907" y="29389"/>
                    <a:pt x="6460" y="29959"/>
                    <a:pt x="6001" y="30497"/>
                  </a:cubicBezTo>
                  <a:cubicBezTo>
                    <a:pt x="5893" y="30622"/>
                    <a:pt x="5745" y="30682"/>
                    <a:pt x="5595" y="30682"/>
                  </a:cubicBezTo>
                  <a:cubicBezTo>
                    <a:pt x="5345" y="30682"/>
                    <a:pt x="5089" y="30517"/>
                    <a:pt x="5006" y="30222"/>
                  </a:cubicBezTo>
                  <a:cubicBezTo>
                    <a:pt x="4912" y="29883"/>
                    <a:pt x="4693" y="29770"/>
                    <a:pt x="4528" y="29551"/>
                  </a:cubicBezTo>
                  <a:cubicBezTo>
                    <a:pt x="4075" y="28949"/>
                    <a:pt x="3489" y="28448"/>
                    <a:pt x="3287" y="27628"/>
                  </a:cubicBezTo>
                  <a:cubicBezTo>
                    <a:pt x="3248" y="27464"/>
                    <a:pt x="3120" y="27231"/>
                    <a:pt x="2900" y="27160"/>
                  </a:cubicBezTo>
                  <a:cubicBezTo>
                    <a:pt x="2780" y="27122"/>
                    <a:pt x="2691" y="27023"/>
                    <a:pt x="2658" y="26879"/>
                  </a:cubicBezTo>
                  <a:cubicBezTo>
                    <a:pt x="2452" y="25978"/>
                    <a:pt x="1849" y="25284"/>
                    <a:pt x="1650" y="24374"/>
                  </a:cubicBezTo>
                  <a:cubicBezTo>
                    <a:pt x="1591" y="24107"/>
                    <a:pt x="1470" y="23843"/>
                    <a:pt x="1237" y="23672"/>
                  </a:cubicBezTo>
                  <a:cubicBezTo>
                    <a:pt x="1063" y="23545"/>
                    <a:pt x="975" y="23300"/>
                    <a:pt x="1137" y="23150"/>
                  </a:cubicBezTo>
                  <a:cubicBezTo>
                    <a:pt x="1265" y="23033"/>
                    <a:pt x="1318" y="22796"/>
                    <a:pt x="1575" y="22796"/>
                  </a:cubicBezTo>
                  <a:cubicBezTo>
                    <a:pt x="1616" y="22796"/>
                    <a:pt x="1663" y="22802"/>
                    <a:pt x="1717" y="22816"/>
                  </a:cubicBezTo>
                  <a:cubicBezTo>
                    <a:pt x="2048" y="22902"/>
                    <a:pt x="2304" y="23126"/>
                    <a:pt x="2633" y="23193"/>
                  </a:cubicBezTo>
                  <a:cubicBezTo>
                    <a:pt x="2690" y="23205"/>
                    <a:pt x="2743" y="23210"/>
                    <a:pt x="2792" y="23210"/>
                  </a:cubicBezTo>
                  <a:cubicBezTo>
                    <a:pt x="3473" y="23210"/>
                    <a:pt x="3401" y="22168"/>
                    <a:pt x="3363" y="21677"/>
                  </a:cubicBezTo>
                  <a:cubicBezTo>
                    <a:pt x="3286" y="20661"/>
                    <a:pt x="3318" y="19620"/>
                    <a:pt x="3164" y="18610"/>
                  </a:cubicBezTo>
                  <a:cubicBezTo>
                    <a:pt x="2893" y="16844"/>
                    <a:pt x="3231" y="15282"/>
                    <a:pt x="3008" y="13515"/>
                  </a:cubicBezTo>
                  <a:cubicBezTo>
                    <a:pt x="2765" y="11593"/>
                    <a:pt x="1977" y="4143"/>
                    <a:pt x="2387" y="2216"/>
                  </a:cubicBezTo>
                  <a:cubicBezTo>
                    <a:pt x="2437" y="1980"/>
                    <a:pt x="2505" y="1887"/>
                    <a:pt x="2602" y="1887"/>
                  </a:cubicBezTo>
                  <a:close/>
                  <a:moveTo>
                    <a:pt x="9556" y="0"/>
                  </a:moveTo>
                  <a:cubicBezTo>
                    <a:pt x="9433" y="0"/>
                    <a:pt x="9294" y="15"/>
                    <a:pt x="9138" y="44"/>
                  </a:cubicBezTo>
                  <a:cubicBezTo>
                    <a:pt x="8730" y="118"/>
                    <a:pt x="8515" y="425"/>
                    <a:pt x="8175" y="551"/>
                  </a:cubicBezTo>
                  <a:cubicBezTo>
                    <a:pt x="7326" y="866"/>
                    <a:pt x="6723" y="1652"/>
                    <a:pt x="6121" y="2312"/>
                  </a:cubicBezTo>
                  <a:cubicBezTo>
                    <a:pt x="5895" y="2558"/>
                    <a:pt x="5727" y="2637"/>
                    <a:pt x="5563" y="2637"/>
                  </a:cubicBezTo>
                  <a:cubicBezTo>
                    <a:pt x="5414" y="2637"/>
                    <a:pt x="5267" y="2571"/>
                    <a:pt x="5081" y="2509"/>
                  </a:cubicBezTo>
                  <a:cubicBezTo>
                    <a:pt x="4706" y="2385"/>
                    <a:pt x="4820" y="1824"/>
                    <a:pt x="4493" y="1735"/>
                  </a:cubicBezTo>
                  <a:cubicBezTo>
                    <a:pt x="3732" y="1530"/>
                    <a:pt x="2829" y="143"/>
                    <a:pt x="1886" y="143"/>
                  </a:cubicBezTo>
                  <a:cubicBezTo>
                    <a:pt x="1758" y="143"/>
                    <a:pt x="1628" y="169"/>
                    <a:pt x="1498" y="227"/>
                  </a:cubicBezTo>
                  <a:cubicBezTo>
                    <a:pt x="598" y="631"/>
                    <a:pt x="1170" y="4455"/>
                    <a:pt x="1280" y="5217"/>
                  </a:cubicBezTo>
                  <a:cubicBezTo>
                    <a:pt x="1327" y="5548"/>
                    <a:pt x="1431" y="5945"/>
                    <a:pt x="1338" y="6265"/>
                  </a:cubicBezTo>
                  <a:cubicBezTo>
                    <a:pt x="1056" y="7244"/>
                    <a:pt x="1723" y="13658"/>
                    <a:pt x="1789" y="14585"/>
                  </a:cubicBezTo>
                  <a:cubicBezTo>
                    <a:pt x="1880" y="15860"/>
                    <a:pt x="1795" y="17156"/>
                    <a:pt x="2028" y="18440"/>
                  </a:cubicBezTo>
                  <a:cubicBezTo>
                    <a:pt x="2159" y="19151"/>
                    <a:pt x="2117" y="20002"/>
                    <a:pt x="2079" y="20796"/>
                  </a:cubicBezTo>
                  <a:cubicBezTo>
                    <a:pt x="2040" y="21650"/>
                    <a:pt x="2073" y="21651"/>
                    <a:pt x="1270" y="21657"/>
                  </a:cubicBezTo>
                  <a:cubicBezTo>
                    <a:pt x="188" y="21665"/>
                    <a:pt x="51" y="21988"/>
                    <a:pt x="23" y="23118"/>
                  </a:cubicBezTo>
                  <a:cubicBezTo>
                    <a:pt x="1" y="24013"/>
                    <a:pt x="423" y="24681"/>
                    <a:pt x="682" y="25366"/>
                  </a:cubicBezTo>
                  <a:cubicBezTo>
                    <a:pt x="1067" y="26381"/>
                    <a:pt x="1569" y="27401"/>
                    <a:pt x="2230" y="28269"/>
                  </a:cubicBezTo>
                  <a:cubicBezTo>
                    <a:pt x="2265" y="28315"/>
                    <a:pt x="2381" y="28235"/>
                    <a:pt x="2381" y="28391"/>
                  </a:cubicBezTo>
                  <a:cubicBezTo>
                    <a:pt x="2384" y="29055"/>
                    <a:pt x="2900" y="29414"/>
                    <a:pt x="3187" y="29877"/>
                  </a:cubicBezTo>
                  <a:cubicBezTo>
                    <a:pt x="3480" y="30350"/>
                    <a:pt x="3870" y="30798"/>
                    <a:pt x="4241" y="31233"/>
                  </a:cubicBezTo>
                  <a:cubicBezTo>
                    <a:pt x="4512" y="31552"/>
                    <a:pt x="5134" y="32005"/>
                    <a:pt x="5537" y="32005"/>
                  </a:cubicBezTo>
                  <a:cubicBezTo>
                    <a:pt x="5584" y="32005"/>
                    <a:pt x="5628" y="31998"/>
                    <a:pt x="5669" y="31985"/>
                  </a:cubicBezTo>
                  <a:cubicBezTo>
                    <a:pt x="6626" y="31669"/>
                    <a:pt x="7261" y="30803"/>
                    <a:pt x="7778" y="29997"/>
                  </a:cubicBezTo>
                  <a:cubicBezTo>
                    <a:pt x="8137" y="29435"/>
                    <a:pt x="8458" y="28721"/>
                    <a:pt x="8877" y="28263"/>
                  </a:cubicBezTo>
                  <a:cubicBezTo>
                    <a:pt x="9630" y="27440"/>
                    <a:pt x="9860" y="26360"/>
                    <a:pt x="10369" y="25432"/>
                  </a:cubicBezTo>
                  <a:cubicBezTo>
                    <a:pt x="10805" y="24641"/>
                    <a:pt x="11003" y="23650"/>
                    <a:pt x="11137" y="22722"/>
                  </a:cubicBezTo>
                  <a:cubicBezTo>
                    <a:pt x="11208" y="22229"/>
                    <a:pt x="11412" y="21616"/>
                    <a:pt x="10902" y="21117"/>
                  </a:cubicBezTo>
                  <a:cubicBezTo>
                    <a:pt x="10564" y="20786"/>
                    <a:pt x="10253" y="20564"/>
                    <a:pt x="9893" y="20564"/>
                  </a:cubicBezTo>
                  <a:cubicBezTo>
                    <a:pt x="9691" y="20564"/>
                    <a:pt x="9474" y="20634"/>
                    <a:pt x="9227" y="20794"/>
                  </a:cubicBezTo>
                  <a:cubicBezTo>
                    <a:pt x="9125" y="20860"/>
                    <a:pt x="9033" y="20890"/>
                    <a:pt x="8953" y="20890"/>
                  </a:cubicBezTo>
                  <a:cubicBezTo>
                    <a:pt x="8746" y="20890"/>
                    <a:pt x="8629" y="20686"/>
                    <a:pt x="8673" y="20382"/>
                  </a:cubicBezTo>
                  <a:cubicBezTo>
                    <a:pt x="9304" y="16428"/>
                    <a:pt x="9541" y="12462"/>
                    <a:pt x="9722" y="8463"/>
                  </a:cubicBezTo>
                  <a:cubicBezTo>
                    <a:pt x="9783" y="7118"/>
                    <a:pt x="9834" y="5773"/>
                    <a:pt x="9873" y="4428"/>
                  </a:cubicBezTo>
                  <a:cubicBezTo>
                    <a:pt x="9905" y="3346"/>
                    <a:pt x="10182" y="2376"/>
                    <a:pt x="10234" y="1316"/>
                  </a:cubicBezTo>
                  <a:cubicBezTo>
                    <a:pt x="10400" y="380"/>
                    <a:pt x="10179" y="0"/>
                    <a:pt x="95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2" name="Google Shape;622;p25"/>
          <p:cNvSpPr txBox="1">
            <a:spLocks noGrp="1"/>
          </p:cNvSpPr>
          <p:nvPr>
            <p:ph type="subTitle" idx="1"/>
          </p:nvPr>
        </p:nvSpPr>
        <p:spPr>
          <a:xfrm>
            <a:off x="951959" y="3612069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 smtClean="0">
                <a:latin typeface="Comic Sans MS" pitchFamily="66" charset="0"/>
              </a:rPr>
              <a:t>Alternative medical </a:t>
            </a:r>
            <a:r>
              <a:rPr lang="en-US" dirty="0">
                <a:latin typeface="Comic Sans MS" pitchFamily="66" charset="0"/>
              </a:rPr>
              <a:t>systems</a:t>
            </a:r>
            <a:endParaRPr dirty="0">
              <a:latin typeface="Comic Sans MS" pitchFamily="66" charset="0"/>
            </a:endParaRPr>
          </a:p>
        </p:txBody>
      </p:sp>
      <p:sp>
        <p:nvSpPr>
          <p:cNvPr id="623" name="Google Shape;623;p25"/>
          <p:cNvSpPr txBox="1">
            <a:spLocks noGrp="1"/>
          </p:cNvSpPr>
          <p:nvPr>
            <p:ph type="subTitle" idx="6"/>
          </p:nvPr>
        </p:nvSpPr>
        <p:spPr>
          <a:xfrm>
            <a:off x="2521522" y="3539573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>
                <a:latin typeface="Comic Sans MS" pitchFamily="66" charset="0"/>
              </a:rPr>
              <a:t>Manipulative and body-based practice </a:t>
            </a:r>
            <a:endParaRPr dirty="0">
              <a:latin typeface="Comic Sans MS" pitchFamily="66" charset="0"/>
            </a:endParaRPr>
          </a:p>
        </p:txBody>
      </p:sp>
      <p:sp>
        <p:nvSpPr>
          <p:cNvPr id="624" name="Google Shape;624;p25"/>
          <p:cNvSpPr txBox="1">
            <a:spLocks noGrp="1"/>
          </p:cNvSpPr>
          <p:nvPr>
            <p:ph type="subTitle" idx="7"/>
          </p:nvPr>
        </p:nvSpPr>
        <p:spPr>
          <a:xfrm>
            <a:off x="3973974" y="3740325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>
                <a:latin typeface="Comic Sans MS" pitchFamily="66" charset="0"/>
              </a:rPr>
              <a:t>Energy therapies </a:t>
            </a:r>
            <a:endParaRPr dirty="0">
              <a:latin typeface="Comic Sans MS" pitchFamily="66" charset="0"/>
            </a:endParaRPr>
          </a:p>
        </p:txBody>
      </p:sp>
      <p:sp>
        <p:nvSpPr>
          <p:cNvPr id="625" name="Google Shape;625;p25"/>
          <p:cNvSpPr txBox="1">
            <a:spLocks noGrp="1"/>
          </p:cNvSpPr>
          <p:nvPr>
            <p:ph type="subTitle" idx="8"/>
          </p:nvPr>
        </p:nvSpPr>
        <p:spPr>
          <a:xfrm>
            <a:off x="5610955" y="3723799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>
                <a:latin typeface="Comic Sans MS" pitchFamily="66" charset="0"/>
              </a:rPr>
              <a:t>Mind-body </a:t>
            </a:r>
            <a:r>
              <a:rPr lang="en-US" dirty="0" err="1">
                <a:latin typeface="Comic Sans MS" pitchFamily="66" charset="0"/>
              </a:rPr>
              <a:t>technicques</a:t>
            </a:r>
            <a:r>
              <a:rPr lang="en-US" dirty="0">
                <a:latin typeface="Comic Sans MS" pitchFamily="66" charset="0"/>
              </a:rPr>
              <a:t> </a:t>
            </a:r>
            <a:endParaRPr dirty="0">
              <a:latin typeface="Comic Sans MS" pitchFamily="66" charset="0"/>
            </a:endParaRPr>
          </a:p>
        </p:txBody>
      </p:sp>
      <p:sp>
        <p:nvSpPr>
          <p:cNvPr id="28" name="Google Shape;609;p25"/>
          <p:cNvSpPr/>
          <p:nvPr/>
        </p:nvSpPr>
        <p:spPr>
          <a:xfrm>
            <a:off x="6019800" y="2410179"/>
            <a:ext cx="679403" cy="660921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C2B3F"/>
              </a:solidFill>
            </a:endParaRPr>
          </a:p>
        </p:txBody>
      </p:sp>
      <p:grpSp>
        <p:nvGrpSpPr>
          <p:cNvPr id="29" name="Google Shape;610;p25"/>
          <p:cNvGrpSpPr/>
          <p:nvPr/>
        </p:nvGrpSpPr>
        <p:grpSpPr>
          <a:xfrm flipH="1">
            <a:off x="7790314" y="2979807"/>
            <a:ext cx="206041" cy="577215"/>
            <a:chOff x="3270375" y="3436275"/>
            <a:chExt cx="218918" cy="577215"/>
          </a:xfrm>
        </p:grpSpPr>
        <p:sp>
          <p:nvSpPr>
            <p:cNvPr id="30" name="Google Shape;611;p25"/>
            <p:cNvSpPr/>
            <p:nvPr/>
          </p:nvSpPr>
          <p:spPr>
            <a:xfrm>
              <a:off x="3270375" y="3436275"/>
              <a:ext cx="218918" cy="577215"/>
            </a:xfrm>
            <a:custGeom>
              <a:avLst/>
              <a:gdLst/>
              <a:ahLst/>
              <a:cxnLst/>
              <a:rect l="l" t="t" r="r" b="b"/>
              <a:pathLst>
                <a:path w="14956" h="39434" extrusionOk="0">
                  <a:moveTo>
                    <a:pt x="5006" y="1930"/>
                  </a:moveTo>
                  <a:lnTo>
                    <a:pt x="5006" y="1931"/>
                  </a:lnTo>
                  <a:cubicBezTo>
                    <a:pt x="5256" y="2638"/>
                    <a:pt x="5658" y="3258"/>
                    <a:pt x="5824" y="3950"/>
                  </a:cubicBezTo>
                  <a:cubicBezTo>
                    <a:pt x="5971" y="4557"/>
                    <a:pt x="6397" y="4810"/>
                    <a:pt x="6833" y="4810"/>
                  </a:cubicBezTo>
                  <a:cubicBezTo>
                    <a:pt x="7138" y="4810"/>
                    <a:pt x="7449" y="4686"/>
                    <a:pt x="7673" y="4472"/>
                  </a:cubicBezTo>
                  <a:cubicBezTo>
                    <a:pt x="8319" y="3855"/>
                    <a:pt x="9163" y="3816"/>
                    <a:pt x="9944" y="3626"/>
                  </a:cubicBezTo>
                  <a:cubicBezTo>
                    <a:pt x="10118" y="3583"/>
                    <a:pt x="10268" y="3421"/>
                    <a:pt x="10478" y="3421"/>
                  </a:cubicBezTo>
                  <a:cubicBezTo>
                    <a:pt x="10537" y="3421"/>
                    <a:pt x="10600" y="3433"/>
                    <a:pt x="10670" y="3465"/>
                  </a:cubicBezTo>
                  <a:cubicBezTo>
                    <a:pt x="10429" y="4028"/>
                    <a:pt x="10213" y="4615"/>
                    <a:pt x="9932" y="5172"/>
                  </a:cubicBezTo>
                  <a:cubicBezTo>
                    <a:pt x="9216" y="6594"/>
                    <a:pt x="8813" y="8123"/>
                    <a:pt x="8199" y="9577"/>
                  </a:cubicBezTo>
                  <a:cubicBezTo>
                    <a:pt x="7821" y="10469"/>
                    <a:pt x="7713" y="11424"/>
                    <a:pt x="7407" y="12335"/>
                  </a:cubicBezTo>
                  <a:cubicBezTo>
                    <a:pt x="7184" y="12992"/>
                    <a:pt x="7310" y="13746"/>
                    <a:pt x="7204" y="14446"/>
                  </a:cubicBezTo>
                  <a:cubicBezTo>
                    <a:pt x="7054" y="15437"/>
                    <a:pt x="7006" y="16439"/>
                    <a:pt x="7060" y="17439"/>
                  </a:cubicBezTo>
                  <a:cubicBezTo>
                    <a:pt x="7126" y="18636"/>
                    <a:pt x="6919" y="19837"/>
                    <a:pt x="7204" y="21038"/>
                  </a:cubicBezTo>
                  <a:cubicBezTo>
                    <a:pt x="7303" y="21458"/>
                    <a:pt x="7381" y="21930"/>
                    <a:pt x="7377" y="22373"/>
                  </a:cubicBezTo>
                  <a:cubicBezTo>
                    <a:pt x="7371" y="23073"/>
                    <a:pt x="7701" y="23695"/>
                    <a:pt x="7802" y="24372"/>
                  </a:cubicBezTo>
                  <a:cubicBezTo>
                    <a:pt x="7979" y="25565"/>
                    <a:pt x="8288" y="26757"/>
                    <a:pt x="8812" y="27877"/>
                  </a:cubicBezTo>
                  <a:cubicBezTo>
                    <a:pt x="9314" y="28948"/>
                    <a:pt x="9759" y="30045"/>
                    <a:pt x="10482" y="31015"/>
                  </a:cubicBezTo>
                  <a:cubicBezTo>
                    <a:pt x="10683" y="31286"/>
                    <a:pt x="10867" y="31428"/>
                    <a:pt x="11061" y="31428"/>
                  </a:cubicBezTo>
                  <a:cubicBezTo>
                    <a:pt x="11231" y="31428"/>
                    <a:pt x="11409" y="31318"/>
                    <a:pt x="11613" y="31093"/>
                  </a:cubicBezTo>
                  <a:cubicBezTo>
                    <a:pt x="11924" y="30747"/>
                    <a:pt x="12361" y="30632"/>
                    <a:pt x="12767" y="30494"/>
                  </a:cubicBezTo>
                  <a:cubicBezTo>
                    <a:pt x="12840" y="30469"/>
                    <a:pt x="12909" y="30458"/>
                    <a:pt x="12974" y="30458"/>
                  </a:cubicBezTo>
                  <a:cubicBezTo>
                    <a:pt x="13252" y="30458"/>
                    <a:pt x="13433" y="30678"/>
                    <a:pt x="13433" y="30998"/>
                  </a:cubicBezTo>
                  <a:cubicBezTo>
                    <a:pt x="13433" y="31950"/>
                    <a:pt x="13460" y="32906"/>
                    <a:pt x="13369" y="33853"/>
                  </a:cubicBezTo>
                  <a:cubicBezTo>
                    <a:pt x="13237" y="35219"/>
                    <a:pt x="12868" y="36543"/>
                    <a:pt x="12355" y="37828"/>
                  </a:cubicBezTo>
                  <a:cubicBezTo>
                    <a:pt x="12299" y="37970"/>
                    <a:pt x="12273" y="38090"/>
                    <a:pt x="12085" y="38104"/>
                  </a:cubicBezTo>
                  <a:cubicBezTo>
                    <a:pt x="11730" y="38131"/>
                    <a:pt x="11359" y="38229"/>
                    <a:pt x="11012" y="38229"/>
                  </a:cubicBezTo>
                  <a:cubicBezTo>
                    <a:pt x="10910" y="38229"/>
                    <a:pt x="10811" y="38220"/>
                    <a:pt x="10714" y="38199"/>
                  </a:cubicBezTo>
                  <a:cubicBezTo>
                    <a:pt x="9313" y="37891"/>
                    <a:pt x="7873" y="37706"/>
                    <a:pt x="6527" y="37217"/>
                  </a:cubicBezTo>
                  <a:cubicBezTo>
                    <a:pt x="5868" y="36978"/>
                    <a:pt x="5153" y="36791"/>
                    <a:pt x="4614" y="36306"/>
                  </a:cubicBezTo>
                  <a:cubicBezTo>
                    <a:pt x="4296" y="36022"/>
                    <a:pt x="4156" y="35784"/>
                    <a:pt x="4614" y="35462"/>
                  </a:cubicBezTo>
                  <a:cubicBezTo>
                    <a:pt x="5181" y="35063"/>
                    <a:pt x="5573" y="34467"/>
                    <a:pt x="6206" y="34131"/>
                  </a:cubicBezTo>
                  <a:cubicBezTo>
                    <a:pt x="6333" y="34063"/>
                    <a:pt x="6438" y="33998"/>
                    <a:pt x="6340" y="33863"/>
                  </a:cubicBezTo>
                  <a:cubicBezTo>
                    <a:pt x="6101" y="33524"/>
                    <a:pt x="6066" y="33127"/>
                    <a:pt x="5933" y="32767"/>
                  </a:cubicBezTo>
                  <a:cubicBezTo>
                    <a:pt x="5769" y="32323"/>
                    <a:pt x="5664" y="31818"/>
                    <a:pt x="5392" y="31436"/>
                  </a:cubicBezTo>
                  <a:cubicBezTo>
                    <a:pt x="4882" y="30720"/>
                    <a:pt x="4675" y="29901"/>
                    <a:pt x="4328" y="29133"/>
                  </a:cubicBezTo>
                  <a:cubicBezTo>
                    <a:pt x="3817" y="27997"/>
                    <a:pt x="3460" y="26803"/>
                    <a:pt x="3025" y="25638"/>
                  </a:cubicBezTo>
                  <a:cubicBezTo>
                    <a:pt x="2588" y="24465"/>
                    <a:pt x="2214" y="23281"/>
                    <a:pt x="1944" y="22069"/>
                  </a:cubicBezTo>
                  <a:cubicBezTo>
                    <a:pt x="1666" y="20820"/>
                    <a:pt x="1457" y="19561"/>
                    <a:pt x="1379" y="18278"/>
                  </a:cubicBezTo>
                  <a:cubicBezTo>
                    <a:pt x="1296" y="16911"/>
                    <a:pt x="1233" y="15546"/>
                    <a:pt x="1379" y="14187"/>
                  </a:cubicBezTo>
                  <a:cubicBezTo>
                    <a:pt x="1454" y="13484"/>
                    <a:pt x="1617" y="12782"/>
                    <a:pt x="1706" y="12083"/>
                  </a:cubicBezTo>
                  <a:cubicBezTo>
                    <a:pt x="1839" y="11030"/>
                    <a:pt x="2018" y="9989"/>
                    <a:pt x="2287" y="8969"/>
                  </a:cubicBezTo>
                  <a:cubicBezTo>
                    <a:pt x="2634" y="7649"/>
                    <a:pt x="3027" y="6344"/>
                    <a:pt x="3598" y="5078"/>
                  </a:cubicBezTo>
                  <a:cubicBezTo>
                    <a:pt x="4003" y="4180"/>
                    <a:pt x="4528" y="3317"/>
                    <a:pt x="4778" y="2353"/>
                  </a:cubicBezTo>
                  <a:cubicBezTo>
                    <a:pt x="4818" y="2204"/>
                    <a:pt x="4929" y="2071"/>
                    <a:pt x="5006" y="1930"/>
                  </a:cubicBezTo>
                  <a:close/>
                  <a:moveTo>
                    <a:pt x="5247" y="1"/>
                  </a:moveTo>
                  <a:cubicBezTo>
                    <a:pt x="5196" y="1"/>
                    <a:pt x="5141" y="18"/>
                    <a:pt x="5080" y="59"/>
                  </a:cubicBezTo>
                  <a:cubicBezTo>
                    <a:pt x="4765" y="270"/>
                    <a:pt x="4406" y="440"/>
                    <a:pt x="4248" y="822"/>
                  </a:cubicBezTo>
                  <a:cubicBezTo>
                    <a:pt x="4007" y="1412"/>
                    <a:pt x="3605" y="1925"/>
                    <a:pt x="3308" y="2493"/>
                  </a:cubicBezTo>
                  <a:cubicBezTo>
                    <a:pt x="2962" y="3155"/>
                    <a:pt x="2699" y="3847"/>
                    <a:pt x="2364" y="4513"/>
                  </a:cubicBezTo>
                  <a:cubicBezTo>
                    <a:pt x="1934" y="5365"/>
                    <a:pt x="1729" y="6281"/>
                    <a:pt x="1556" y="7214"/>
                  </a:cubicBezTo>
                  <a:cubicBezTo>
                    <a:pt x="1382" y="8142"/>
                    <a:pt x="1020" y="9023"/>
                    <a:pt x="883" y="9980"/>
                  </a:cubicBezTo>
                  <a:cubicBezTo>
                    <a:pt x="679" y="11392"/>
                    <a:pt x="327" y="12782"/>
                    <a:pt x="256" y="14219"/>
                  </a:cubicBezTo>
                  <a:cubicBezTo>
                    <a:pt x="207" y="15215"/>
                    <a:pt x="170" y="16213"/>
                    <a:pt x="124" y="17210"/>
                  </a:cubicBezTo>
                  <a:cubicBezTo>
                    <a:pt x="113" y="17475"/>
                    <a:pt x="309" y="17693"/>
                    <a:pt x="235" y="17973"/>
                  </a:cubicBezTo>
                  <a:cubicBezTo>
                    <a:pt x="1" y="18856"/>
                    <a:pt x="395" y="19707"/>
                    <a:pt x="442" y="20578"/>
                  </a:cubicBezTo>
                  <a:cubicBezTo>
                    <a:pt x="476" y="21233"/>
                    <a:pt x="635" y="21888"/>
                    <a:pt x="724" y="22532"/>
                  </a:cubicBezTo>
                  <a:cubicBezTo>
                    <a:pt x="819" y="23229"/>
                    <a:pt x="958" y="23935"/>
                    <a:pt x="1160" y="24582"/>
                  </a:cubicBezTo>
                  <a:cubicBezTo>
                    <a:pt x="1448" y="25511"/>
                    <a:pt x="1763" y="26439"/>
                    <a:pt x="2093" y="27359"/>
                  </a:cubicBezTo>
                  <a:cubicBezTo>
                    <a:pt x="2231" y="27745"/>
                    <a:pt x="2290" y="28162"/>
                    <a:pt x="2452" y="28520"/>
                  </a:cubicBezTo>
                  <a:cubicBezTo>
                    <a:pt x="2757" y="29190"/>
                    <a:pt x="2986" y="29890"/>
                    <a:pt x="3400" y="30529"/>
                  </a:cubicBezTo>
                  <a:cubicBezTo>
                    <a:pt x="3925" y="31338"/>
                    <a:pt x="4196" y="32309"/>
                    <a:pt x="4888" y="33006"/>
                  </a:cubicBezTo>
                  <a:cubicBezTo>
                    <a:pt x="5378" y="33499"/>
                    <a:pt x="5208" y="33681"/>
                    <a:pt x="4763" y="34014"/>
                  </a:cubicBezTo>
                  <a:cubicBezTo>
                    <a:pt x="4262" y="34389"/>
                    <a:pt x="3617" y="34645"/>
                    <a:pt x="3323" y="35216"/>
                  </a:cubicBezTo>
                  <a:cubicBezTo>
                    <a:pt x="2746" y="36333"/>
                    <a:pt x="3372" y="37232"/>
                    <a:pt x="4575" y="37692"/>
                  </a:cubicBezTo>
                  <a:cubicBezTo>
                    <a:pt x="5150" y="37912"/>
                    <a:pt x="5765" y="38066"/>
                    <a:pt x="6325" y="38291"/>
                  </a:cubicBezTo>
                  <a:cubicBezTo>
                    <a:pt x="7219" y="38649"/>
                    <a:pt x="9523" y="39433"/>
                    <a:pt x="11215" y="39433"/>
                  </a:cubicBezTo>
                  <a:cubicBezTo>
                    <a:pt x="11277" y="39433"/>
                    <a:pt x="11338" y="39432"/>
                    <a:pt x="11398" y="39430"/>
                  </a:cubicBezTo>
                  <a:cubicBezTo>
                    <a:pt x="11987" y="39408"/>
                    <a:pt x="12489" y="39280"/>
                    <a:pt x="12809" y="38988"/>
                  </a:cubicBezTo>
                  <a:cubicBezTo>
                    <a:pt x="13687" y="38186"/>
                    <a:pt x="14348" y="36173"/>
                    <a:pt x="14503" y="35024"/>
                  </a:cubicBezTo>
                  <a:cubicBezTo>
                    <a:pt x="14735" y="33320"/>
                    <a:pt x="14955" y="31600"/>
                    <a:pt x="14635" y="29867"/>
                  </a:cubicBezTo>
                  <a:cubicBezTo>
                    <a:pt x="14547" y="29393"/>
                    <a:pt x="14291" y="29052"/>
                    <a:pt x="13906" y="28907"/>
                  </a:cubicBezTo>
                  <a:cubicBezTo>
                    <a:pt x="13762" y="28852"/>
                    <a:pt x="13613" y="28827"/>
                    <a:pt x="13466" y="28827"/>
                  </a:cubicBezTo>
                  <a:cubicBezTo>
                    <a:pt x="13081" y="28827"/>
                    <a:pt x="12708" y="29003"/>
                    <a:pt x="12477" y="29299"/>
                  </a:cubicBezTo>
                  <a:cubicBezTo>
                    <a:pt x="12230" y="29615"/>
                    <a:pt x="11781" y="29587"/>
                    <a:pt x="11593" y="29944"/>
                  </a:cubicBezTo>
                  <a:cubicBezTo>
                    <a:pt x="11571" y="29986"/>
                    <a:pt x="11529" y="30003"/>
                    <a:pt x="11481" y="30003"/>
                  </a:cubicBezTo>
                  <a:cubicBezTo>
                    <a:pt x="11378" y="30003"/>
                    <a:pt x="11248" y="29922"/>
                    <a:pt x="11234" y="29840"/>
                  </a:cubicBezTo>
                  <a:cubicBezTo>
                    <a:pt x="11126" y="29207"/>
                    <a:pt x="10546" y="28826"/>
                    <a:pt x="10333" y="28244"/>
                  </a:cubicBezTo>
                  <a:cubicBezTo>
                    <a:pt x="9975" y="27270"/>
                    <a:pt x="9567" y="26321"/>
                    <a:pt x="9273" y="25318"/>
                  </a:cubicBezTo>
                  <a:cubicBezTo>
                    <a:pt x="8954" y="24225"/>
                    <a:pt x="8824" y="23110"/>
                    <a:pt x="8534" y="22020"/>
                  </a:cubicBezTo>
                  <a:cubicBezTo>
                    <a:pt x="8308" y="21170"/>
                    <a:pt x="8439" y="20280"/>
                    <a:pt x="8298" y="19443"/>
                  </a:cubicBezTo>
                  <a:cubicBezTo>
                    <a:pt x="8073" y="18105"/>
                    <a:pt x="8290" y="16802"/>
                    <a:pt x="8310" y="15487"/>
                  </a:cubicBezTo>
                  <a:cubicBezTo>
                    <a:pt x="8332" y="14114"/>
                    <a:pt x="8629" y="12763"/>
                    <a:pt x="8874" y="11414"/>
                  </a:cubicBezTo>
                  <a:cubicBezTo>
                    <a:pt x="9017" y="10627"/>
                    <a:pt x="9194" y="9820"/>
                    <a:pt x="9544" y="9103"/>
                  </a:cubicBezTo>
                  <a:cubicBezTo>
                    <a:pt x="9886" y="8399"/>
                    <a:pt x="10125" y="7667"/>
                    <a:pt x="10421" y="6951"/>
                  </a:cubicBezTo>
                  <a:cubicBezTo>
                    <a:pt x="10944" y="5686"/>
                    <a:pt x="11428" y="4405"/>
                    <a:pt x="11978" y="3151"/>
                  </a:cubicBezTo>
                  <a:cubicBezTo>
                    <a:pt x="12187" y="2673"/>
                    <a:pt x="11919" y="1970"/>
                    <a:pt x="11440" y="1970"/>
                  </a:cubicBezTo>
                  <a:cubicBezTo>
                    <a:pt x="11406" y="1970"/>
                    <a:pt x="11370" y="1973"/>
                    <a:pt x="11334" y="1981"/>
                  </a:cubicBezTo>
                  <a:cubicBezTo>
                    <a:pt x="10129" y="2230"/>
                    <a:pt x="8904" y="2522"/>
                    <a:pt x="7791" y="3008"/>
                  </a:cubicBezTo>
                  <a:cubicBezTo>
                    <a:pt x="7431" y="3165"/>
                    <a:pt x="7230" y="3268"/>
                    <a:pt x="7093" y="3268"/>
                  </a:cubicBezTo>
                  <a:cubicBezTo>
                    <a:pt x="6912" y="3268"/>
                    <a:pt x="6842" y="3090"/>
                    <a:pt x="6669" y="2622"/>
                  </a:cubicBezTo>
                  <a:cubicBezTo>
                    <a:pt x="6369" y="1812"/>
                    <a:pt x="6227" y="927"/>
                    <a:pt x="5599" y="236"/>
                  </a:cubicBezTo>
                  <a:cubicBezTo>
                    <a:pt x="5486" y="112"/>
                    <a:pt x="5378" y="1"/>
                    <a:pt x="52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612;p25"/>
            <p:cNvSpPr/>
            <p:nvPr/>
          </p:nvSpPr>
          <p:spPr>
            <a:xfrm>
              <a:off x="3288423" y="3464525"/>
              <a:ext cx="178987" cy="531341"/>
            </a:xfrm>
            <a:custGeom>
              <a:avLst/>
              <a:gdLst/>
              <a:ahLst/>
              <a:cxnLst/>
              <a:rect l="l" t="t" r="r" b="b"/>
              <a:pathLst>
                <a:path w="12228" h="36300" extrusionOk="0">
                  <a:moveTo>
                    <a:pt x="3773" y="1"/>
                  </a:moveTo>
                  <a:cubicBezTo>
                    <a:pt x="3696" y="141"/>
                    <a:pt x="3585" y="274"/>
                    <a:pt x="3545" y="425"/>
                  </a:cubicBezTo>
                  <a:cubicBezTo>
                    <a:pt x="3295" y="1387"/>
                    <a:pt x="2770" y="2250"/>
                    <a:pt x="2365" y="3148"/>
                  </a:cubicBezTo>
                  <a:cubicBezTo>
                    <a:pt x="1794" y="4416"/>
                    <a:pt x="1401" y="5720"/>
                    <a:pt x="1054" y="7039"/>
                  </a:cubicBezTo>
                  <a:cubicBezTo>
                    <a:pt x="785" y="8059"/>
                    <a:pt x="606" y="9100"/>
                    <a:pt x="473" y="10153"/>
                  </a:cubicBezTo>
                  <a:cubicBezTo>
                    <a:pt x="384" y="10853"/>
                    <a:pt x="221" y="11555"/>
                    <a:pt x="146" y="12257"/>
                  </a:cubicBezTo>
                  <a:cubicBezTo>
                    <a:pt x="0" y="13616"/>
                    <a:pt x="63" y="14981"/>
                    <a:pt x="146" y="16348"/>
                  </a:cubicBezTo>
                  <a:cubicBezTo>
                    <a:pt x="224" y="17632"/>
                    <a:pt x="433" y="18890"/>
                    <a:pt x="711" y="20140"/>
                  </a:cubicBezTo>
                  <a:cubicBezTo>
                    <a:pt x="981" y="21352"/>
                    <a:pt x="1355" y="22535"/>
                    <a:pt x="1792" y="23709"/>
                  </a:cubicBezTo>
                  <a:cubicBezTo>
                    <a:pt x="2227" y="24873"/>
                    <a:pt x="2584" y="26067"/>
                    <a:pt x="3095" y="27203"/>
                  </a:cubicBezTo>
                  <a:cubicBezTo>
                    <a:pt x="3442" y="27971"/>
                    <a:pt x="3649" y="28790"/>
                    <a:pt x="4159" y="29506"/>
                  </a:cubicBezTo>
                  <a:cubicBezTo>
                    <a:pt x="4431" y="29889"/>
                    <a:pt x="4536" y="30393"/>
                    <a:pt x="4700" y="30837"/>
                  </a:cubicBezTo>
                  <a:cubicBezTo>
                    <a:pt x="4833" y="31197"/>
                    <a:pt x="4868" y="31594"/>
                    <a:pt x="5107" y="31933"/>
                  </a:cubicBezTo>
                  <a:cubicBezTo>
                    <a:pt x="5205" y="32069"/>
                    <a:pt x="5100" y="32133"/>
                    <a:pt x="4973" y="32201"/>
                  </a:cubicBezTo>
                  <a:cubicBezTo>
                    <a:pt x="4340" y="32537"/>
                    <a:pt x="3948" y="33134"/>
                    <a:pt x="3381" y="33532"/>
                  </a:cubicBezTo>
                  <a:cubicBezTo>
                    <a:pt x="2923" y="33854"/>
                    <a:pt x="3063" y="34092"/>
                    <a:pt x="3381" y="34376"/>
                  </a:cubicBezTo>
                  <a:cubicBezTo>
                    <a:pt x="3920" y="34861"/>
                    <a:pt x="4635" y="35048"/>
                    <a:pt x="5294" y="35287"/>
                  </a:cubicBezTo>
                  <a:cubicBezTo>
                    <a:pt x="6640" y="35776"/>
                    <a:pt x="8080" y="35961"/>
                    <a:pt x="9481" y="36269"/>
                  </a:cubicBezTo>
                  <a:cubicBezTo>
                    <a:pt x="9578" y="36291"/>
                    <a:pt x="9678" y="36299"/>
                    <a:pt x="9781" y="36299"/>
                  </a:cubicBezTo>
                  <a:cubicBezTo>
                    <a:pt x="10127" y="36299"/>
                    <a:pt x="10498" y="36201"/>
                    <a:pt x="10852" y="36174"/>
                  </a:cubicBezTo>
                  <a:cubicBezTo>
                    <a:pt x="11040" y="36160"/>
                    <a:pt x="11066" y="36041"/>
                    <a:pt x="11122" y="35899"/>
                  </a:cubicBezTo>
                  <a:cubicBezTo>
                    <a:pt x="11635" y="34613"/>
                    <a:pt x="12004" y="33289"/>
                    <a:pt x="12136" y="31924"/>
                  </a:cubicBezTo>
                  <a:cubicBezTo>
                    <a:pt x="12227" y="30978"/>
                    <a:pt x="12200" y="30020"/>
                    <a:pt x="12200" y="29068"/>
                  </a:cubicBezTo>
                  <a:cubicBezTo>
                    <a:pt x="12200" y="28749"/>
                    <a:pt x="12020" y="28528"/>
                    <a:pt x="11742" y="28528"/>
                  </a:cubicBezTo>
                  <a:cubicBezTo>
                    <a:pt x="11677" y="28528"/>
                    <a:pt x="11608" y="28540"/>
                    <a:pt x="11534" y="28566"/>
                  </a:cubicBezTo>
                  <a:cubicBezTo>
                    <a:pt x="11128" y="28702"/>
                    <a:pt x="10691" y="28818"/>
                    <a:pt x="10380" y="29163"/>
                  </a:cubicBezTo>
                  <a:cubicBezTo>
                    <a:pt x="10175" y="29389"/>
                    <a:pt x="9998" y="29498"/>
                    <a:pt x="9827" y="29498"/>
                  </a:cubicBezTo>
                  <a:cubicBezTo>
                    <a:pt x="9634" y="29498"/>
                    <a:pt x="9450" y="29357"/>
                    <a:pt x="9249" y="29086"/>
                  </a:cubicBezTo>
                  <a:cubicBezTo>
                    <a:pt x="8526" y="28115"/>
                    <a:pt x="8081" y="27018"/>
                    <a:pt x="7579" y="25947"/>
                  </a:cubicBezTo>
                  <a:cubicBezTo>
                    <a:pt x="7055" y="24829"/>
                    <a:pt x="6746" y="23635"/>
                    <a:pt x="6569" y="22444"/>
                  </a:cubicBezTo>
                  <a:cubicBezTo>
                    <a:pt x="6468" y="21765"/>
                    <a:pt x="6138" y="21143"/>
                    <a:pt x="6144" y="20443"/>
                  </a:cubicBezTo>
                  <a:cubicBezTo>
                    <a:pt x="6148" y="20001"/>
                    <a:pt x="6070" y="19528"/>
                    <a:pt x="5971" y="19108"/>
                  </a:cubicBezTo>
                  <a:cubicBezTo>
                    <a:pt x="5686" y="17908"/>
                    <a:pt x="5893" y="16706"/>
                    <a:pt x="5827" y="15509"/>
                  </a:cubicBezTo>
                  <a:cubicBezTo>
                    <a:pt x="5773" y="14510"/>
                    <a:pt x="5821" y="13507"/>
                    <a:pt x="5971" y="12517"/>
                  </a:cubicBezTo>
                  <a:cubicBezTo>
                    <a:pt x="6077" y="11816"/>
                    <a:pt x="5951" y="11062"/>
                    <a:pt x="6174" y="10405"/>
                  </a:cubicBezTo>
                  <a:cubicBezTo>
                    <a:pt x="6480" y="9494"/>
                    <a:pt x="6588" y="8539"/>
                    <a:pt x="6966" y="7647"/>
                  </a:cubicBezTo>
                  <a:cubicBezTo>
                    <a:pt x="7580" y="6193"/>
                    <a:pt x="7983" y="4664"/>
                    <a:pt x="8699" y="3242"/>
                  </a:cubicBezTo>
                  <a:cubicBezTo>
                    <a:pt x="8980" y="2685"/>
                    <a:pt x="9196" y="2098"/>
                    <a:pt x="9437" y="1535"/>
                  </a:cubicBezTo>
                  <a:cubicBezTo>
                    <a:pt x="9367" y="1503"/>
                    <a:pt x="9304" y="1491"/>
                    <a:pt x="9245" y="1491"/>
                  </a:cubicBezTo>
                  <a:cubicBezTo>
                    <a:pt x="9035" y="1491"/>
                    <a:pt x="8885" y="1654"/>
                    <a:pt x="8711" y="1696"/>
                  </a:cubicBezTo>
                  <a:cubicBezTo>
                    <a:pt x="7930" y="1886"/>
                    <a:pt x="7086" y="1925"/>
                    <a:pt x="6440" y="2542"/>
                  </a:cubicBezTo>
                  <a:cubicBezTo>
                    <a:pt x="6216" y="2756"/>
                    <a:pt x="5905" y="2880"/>
                    <a:pt x="5600" y="2880"/>
                  </a:cubicBezTo>
                  <a:cubicBezTo>
                    <a:pt x="5164" y="2880"/>
                    <a:pt x="4738" y="2627"/>
                    <a:pt x="4591" y="2020"/>
                  </a:cubicBezTo>
                  <a:cubicBezTo>
                    <a:pt x="4425" y="1328"/>
                    <a:pt x="4023" y="708"/>
                    <a:pt x="3773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625;p25"/>
          <p:cNvSpPr txBox="1">
            <a:spLocks noGrp="1"/>
          </p:cNvSpPr>
          <p:nvPr>
            <p:ph type="subTitle" idx="8"/>
          </p:nvPr>
        </p:nvSpPr>
        <p:spPr>
          <a:xfrm>
            <a:off x="7148139" y="3723799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>
                <a:latin typeface="Comic Sans MS" pitchFamily="66" charset="0"/>
              </a:rPr>
              <a:t>Biological-based practice </a:t>
            </a:r>
            <a:endParaRPr dirty="0">
              <a:latin typeface="Comic Sans MS" pitchFamily="66" charset="0"/>
            </a:endParaRPr>
          </a:p>
        </p:txBody>
      </p:sp>
      <p:sp>
        <p:nvSpPr>
          <p:cNvPr id="33" name="Google Shape;605;p25"/>
          <p:cNvSpPr txBox="1">
            <a:spLocks/>
          </p:cNvSpPr>
          <p:nvPr/>
        </p:nvSpPr>
        <p:spPr>
          <a:xfrm>
            <a:off x="7342005" y="2318887"/>
            <a:ext cx="9342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ermanent Marker"/>
              <a:buNone/>
              <a:defRPr sz="2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 smtClean="0"/>
              <a:t>05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27"/>
          <p:cNvSpPr/>
          <p:nvPr/>
        </p:nvSpPr>
        <p:spPr>
          <a:xfrm>
            <a:off x="1719775" y="943575"/>
            <a:ext cx="5753100" cy="2567700"/>
          </a:xfrm>
          <a:prstGeom prst="roundRect">
            <a:avLst>
              <a:gd name="adj" fmla="val 13942"/>
            </a:avLst>
          </a:prstGeom>
          <a:solidFill>
            <a:srgbClr val="FED5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0" name="Google Shape;710;p27"/>
          <p:cNvSpPr txBox="1">
            <a:spLocks noGrp="1"/>
          </p:cNvSpPr>
          <p:nvPr>
            <p:ph type="ctrTitle"/>
          </p:nvPr>
        </p:nvSpPr>
        <p:spPr>
          <a:xfrm>
            <a:off x="2008800" y="4059060"/>
            <a:ext cx="5126400" cy="6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b="1" dirty="0" err="1">
                <a:latin typeface="Lucida Calligraphy" pitchFamily="66" charset="0"/>
              </a:rPr>
              <a:t>Defenisi</a:t>
            </a:r>
            <a:r>
              <a:rPr lang="en-US" b="1" dirty="0">
                <a:latin typeface="Lucida Calligraphy" pitchFamily="66" charset="0"/>
              </a:rPr>
              <a:t> </a:t>
            </a:r>
            <a:r>
              <a:rPr lang="en-US" b="1" dirty="0" err="1">
                <a:latin typeface="Lucida Calligraphy" pitchFamily="66" charset="0"/>
              </a:rPr>
              <a:t>Terapi</a:t>
            </a:r>
            <a:r>
              <a:rPr lang="en-US" b="1" dirty="0">
                <a:latin typeface="Lucida Calligraphy" pitchFamily="66" charset="0"/>
              </a:rPr>
              <a:t> </a:t>
            </a:r>
            <a:r>
              <a:rPr lang="en-US" b="1" dirty="0" err="1">
                <a:latin typeface="Lucida Calligraphy" pitchFamily="66" charset="0"/>
              </a:rPr>
              <a:t>Bilogis</a:t>
            </a:r>
            <a:endParaRPr b="1" dirty="0">
              <a:latin typeface="Lucida Calligraphy" pitchFamily="66" charset="0"/>
            </a:endParaRPr>
          </a:p>
        </p:txBody>
      </p:sp>
      <p:sp>
        <p:nvSpPr>
          <p:cNvPr id="711" name="Google Shape;711;p27"/>
          <p:cNvSpPr txBox="1">
            <a:spLocks noGrp="1"/>
          </p:cNvSpPr>
          <p:nvPr>
            <p:ph type="subTitle" idx="1"/>
          </p:nvPr>
        </p:nvSpPr>
        <p:spPr>
          <a:xfrm>
            <a:off x="1914750" y="1401975"/>
            <a:ext cx="5314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dirty="0" err="1">
                <a:latin typeface="Comic Sans MS" pitchFamily="66" charset="0"/>
              </a:rPr>
              <a:t>T</a:t>
            </a:r>
            <a:r>
              <a:rPr lang="en-US" sz="1600" dirty="0" err="1" smtClean="0">
                <a:latin typeface="Comic Sans MS" pitchFamily="66" charset="0"/>
              </a:rPr>
              <a:t>erapi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bilogis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merupakan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salah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satu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kategori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utama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dari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terapi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komplementer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dan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 smtClean="0">
                <a:latin typeface="Comic Sans MS" pitchFamily="66" charset="0"/>
              </a:rPr>
              <a:t>alternatif</a:t>
            </a:r>
            <a:r>
              <a:rPr lang="en-US" sz="1600" dirty="0" smtClean="0">
                <a:latin typeface="Comic Sans MS" pitchFamily="66" charset="0"/>
              </a:rPr>
              <a:t>. </a:t>
            </a:r>
            <a:r>
              <a:rPr lang="en-US" sz="1600" dirty="0" err="1" smtClean="0">
                <a:latin typeface="Comic Sans MS" pitchFamily="66" charset="0"/>
              </a:rPr>
              <a:t>Secara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err="1" smtClean="0">
                <a:latin typeface="Comic Sans MS" pitchFamily="66" charset="0"/>
              </a:rPr>
              <a:t>umum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err="1" smtClean="0">
                <a:latin typeface="Comic Sans MS" pitchFamily="66" charset="0"/>
              </a:rPr>
              <a:t>terapi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err="1" smtClean="0">
                <a:latin typeface="Comic Sans MS" pitchFamily="66" charset="0"/>
              </a:rPr>
              <a:t>biologis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adalah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penggunaan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bahan-bahan</a:t>
            </a:r>
            <a:r>
              <a:rPr lang="en-US" sz="1600" dirty="0">
                <a:latin typeface="Comic Sans MS" pitchFamily="66" charset="0"/>
              </a:rPr>
              <a:t> yang </a:t>
            </a:r>
            <a:r>
              <a:rPr lang="en-US" sz="1600" dirty="0" err="1">
                <a:latin typeface="Comic Sans MS" pitchFamily="66" charset="0"/>
              </a:rPr>
              <a:t>berasal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dari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alam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untuk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mempengaruhi</a:t>
            </a:r>
            <a:r>
              <a:rPr lang="en-US" sz="1600" dirty="0">
                <a:latin typeface="Comic Sans MS" pitchFamily="66" charset="0"/>
              </a:rPr>
              <a:t> proses </a:t>
            </a:r>
            <a:r>
              <a:rPr lang="en-US" sz="1600" dirty="0" err="1">
                <a:latin typeface="Comic Sans MS" pitchFamily="66" charset="0"/>
              </a:rPr>
              <a:t>fisiologis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tubuh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dan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meningkatkan</a:t>
            </a:r>
            <a:r>
              <a:rPr lang="en-US" sz="1600" dirty="0">
                <a:latin typeface="Comic Sans MS" pitchFamily="66" charset="0"/>
              </a:rPr>
              <a:t> </a:t>
            </a:r>
            <a:r>
              <a:rPr lang="en-US" sz="1600" dirty="0" err="1">
                <a:latin typeface="Comic Sans MS" pitchFamily="66" charset="0"/>
              </a:rPr>
              <a:t>kesehatan</a:t>
            </a:r>
            <a:r>
              <a:rPr lang="en-US" sz="1600" dirty="0">
                <a:latin typeface="Comic Sans MS" pitchFamily="66" charset="0"/>
              </a:rPr>
              <a:t>.</a:t>
            </a:r>
            <a:endParaRPr sz="1600" dirty="0">
              <a:latin typeface="Comic Sans MS" pitchFamily="66" charset="0"/>
            </a:endParaRPr>
          </a:p>
        </p:txBody>
      </p:sp>
      <p:sp>
        <p:nvSpPr>
          <p:cNvPr id="712" name="Google Shape;712;p27"/>
          <p:cNvSpPr/>
          <p:nvPr/>
        </p:nvSpPr>
        <p:spPr>
          <a:xfrm>
            <a:off x="3433113" y="4251122"/>
            <a:ext cx="2326437" cy="595792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3" name="Google Shape;713;p27"/>
          <p:cNvSpPr/>
          <p:nvPr/>
        </p:nvSpPr>
        <p:spPr>
          <a:xfrm rot="5400000">
            <a:off x="3231160" y="-725757"/>
            <a:ext cx="2719813" cy="5876268"/>
          </a:xfrm>
          <a:custGeom>
            <a:avLst/>
            <a:gdLst/>
            <a:ahLst/>
            <a:cxnLst/>
            <a:rect l="l" t="t" r="r" b="b"/>
            <a:pathLst>
              <a:path w="65863" h="92137" extrusionOk="0">
                <a:moveTo>
                  <a:pt x="32655" y="958"/>
                </a:moveTo>
                <a:cubicBezTo>
                  <a:pt x="32876" y="958"/>
                  <a:pt x="33088" y="1031"/>
                  <a:pt x="33295" y="1057"/>
                </a:cubicBezTo>
                <a:cubicBezTo>
                  <a:pt x="33541" y="1089"/>
                  <a:pt x="33787" y="1098"/>
                  <a:pt x="34032" y="1098"/>
                </a:cubicBezTo>
                <a:cubicBezTo>
                  <a:pt x="34416" y="1098"/>
                  <a:pt x="34798" y="1075"/>
                  <a:pt x="35181" y="1075"/>
                </a:cubicBezTo>
                <a:cubicBezTo>
                  <a:pt x="35282" y="1075"/>
                  <a:pt x="35382" y="1076"/>
                  <a:pt x="35483" y="1080"/>
                </a:cubicBezTo>
                <a:cubicBezTo>
                  <a:pt x="36600" y="1124"/>
                  <a:pt x="37718" y="1205"/>
                  <a:pt x="38846" y="1205"/>
                </a:cubicBezTo>
                <a:cubicBezTo>
                  <a:pt x="38948" y="1205"/>
                  <a:pt x="39051" y="1204"/>
                  <a:pt x="39154" y="1203"/>
                </a:cubicBezTo>
                <a:cubicBezTo>
                  <a:pt x="39316" y="1200"/>
                  <a:pt x="39478" y="1199"/>
                  <a:pt x="39640" y="1199"/>
                </a:cubicBezTo>
                <a:cubicBezTo>
                  <a:pt x="40163" y="1199"/>
                  <a:pt x="40690" y="1209"/>
                  <a:pt x="41214" y="1209"/>
                </a:cubicBezTo>
                <a:cubicBezTo>
                  <a:pt x="41389" y="1209"/>
                  <a:pt x="41563" y="1208"/>
                  <a:pt x="41737" y="1205"/>
                </a:cubicBezTo>
                <a:cubicBezTo>
                  <a:pt x="43184" y="1181"/>
                  <a:pt x="44631" y="1214"/>
                  <a:pt x="46082" y="1138"/>
                </a:cubicBezTo>
                <a:cubicBezTo>
                  <a:pt x="46292" y="1127"/>
                  <a:pt x="46515" y="1117"/>
                  <a:pt x="46745" y="1117"/>
                </a:cubicBezTo>
                <a:cubicBezTo>
                  <a:pt x="47157" y="1117"/>
                  <a:pt x="47590" y="1150"/>
                  <a:pt x="48013" y="1271"/>
                </a:cubicBezTo>
                <a:cubicBezTo>
                  <a:pt x="48120" y="1301"/>
                  <a:pt x="48239" y="1312"/>
                  <a:pt x="48364" y="1312"/>
                </a:cubicBezTo>
                <a:cubicBezTo>
                  <a:pt x="48626" y="1312"/>
                  <a:pt x="48920" y="1267"/>
                  <a:pt x="49209" y="1267"/>
                </a:cubicBezTo>
                <a:cubicBezTo>
                  <a:pt x="49338" y="1267"/>
                  <a:pt x="49467" y="1276"/>
                  <a:pt x="49591" y="1302"/>
                </a:cubicBezTo>
                <a:cubicBezTo>
                  <a:pt x="50530" y="1496"/>
                  <a:pt x="51515" y="1491"/>
                  <a:pt x="52473" y="1673"/>
                </a:cubicBezTo>
                <a:cubicBezTo>
                  <a:pt x="53312" y="1833"/>
                  <a:pt x="54174" y="2005"/>
                  <a:pt x="55071" y="2055"/>
                </a:cubicBezTo>
                <a:cubicBezTo>
                  <a:pt x="55996" y="2105"/>
                  <a:pt x="57003" y="2182"/>
                  <a:pt x="57756" y="2558"/>
                </a:cubicBezTo>
                <a:cubicBezTo>
                  <a:pt x="58384" y="2871"/>
                  <a:pt x="59141" y="3103"/>
                  <a:pt x="59576" y="3639"/>
                </a:cubicBezTo>
                <a:cubicBezTo>
                  <a:pt x="59971" y="4129"/>
                  <a:pt x="60415" y="4606"/>
                  <a:pt x="60854" y="5080"/>
                </a:cubicBezTo>
                <a:cubicBezTo>
                  <a:pt x="61245" y="5503"/>
                  <a:pt x="61151" y="6036"/>
                  <a:pt x="61508" y="6454"/>
                </a:cubicBezTo>
                <a:cubicBezTo>
                  <a:pt x="62068" y="7112"/>
                  <a:pt x="61698" y="7875"/>
                  <a:pt x="62034" y="8581"/>
                </a:cubicBezTo>
                <a:cubicBezTo>
                  <a:pt x="62249" y="9032"/>
                  <a:pt x="62370" y="9574"/>
                  <a:pt x="62414" y="10101"/>
                </a:cubicBezTo>
                <a:cubicBezTo>
                  <a:pt x="62453" y="10557"/>
                  <a:pt x="62056" y="11096"/>
                  <a:pt x="62658" y="11510"/>
                </a:cubicBezTo>
                <a:cubicBezTo>
                  <a:pt x="62117" y="11790"/>
                  <a:pt x="62966" y="12221"/>
                  <a:pt x="62447" y="12503"/>
                </a:cubicBezTo>
                <a:cubicBezTo>
                  <a:pt x="62680" y="12709"/>
                  <a:pt x="62670" y="13063"/>
                  <a:pt x="62640" y="13195"/>
                </a:cubicBezTo>
                <a:cubicBezTo>
                  <a:pt x="62518" y="13722"/>
                  <a:pt x="62847" y="14206"/>
                  <a:pt x="62772" y="14700"/>
                </a:cubicBezTo>
                <a:cubicBezTo>
                  <a:pt x="62725" y="15011"/>
                  <a:pt x="62536" y="15293"/>
                  <a:pt x="63002" y="15517"/>
                </a:cubicBezTo>
                <a:cubicBezTo>
                  <a:pt x="63039" y="15535"/>
                  <a:pt x="63042" y="15651"/>
                  <a:pt x="63001" y="15682"/>
                </a:cubicBezTo>
                <a:cubicBezTo>
                  <a:pt x="62350" y="16164"/>
                  <a:pt x="62915" y="16662"/>
                  <a:pt x="62973" y="17150"/>
                </a:cubicBezTo>
                <a:cubicBezTo>
                  <a:pt x="62993" y="17314"/>
                  <a:pt x="62866" y="17459"/>
                  <a:pt x="62916" y="17609"/>
                </a:cubicBezTo>
                <a:cubicBezTo>
                  <a:pt x="63066" y="18065"/>
                  <a:pt x="63249" y="18516"/>
                  <a:pt x="63059" y="18990"/>
                </a:cubicBezTo>
                <a:cubicBezTo>
                  <a:pt x="63053" y="19003"/>
                  <a:pt x="63049" y="19027"/>
                  <a:pt x="63060" y="19035"/>
                </a:cubicBezTo>
                <a:cubicBezTo>
                  <a:pt x="63657" y="19486"/>
                  <a:pt x="63122" y="19997"/>
                  <a:pt x="63210" y="20479"/>
                </a:cubicBezTo>
                <a:cubicBezTo>
                  <a:pt x="63304" y="20990"/>
                  <a:pt x="63261" y="21515"/>
                  <a:pt x="63354" y="22028"/>
                </a:cubicBezTo>
                <a:cubicBezTo>
                  <a:pt x="63476" y="22692"/>
                  <a:pt x="63329" y="23349"/>
                  <a:pt x="63335" y="24008"/>
                </a:cubicBezTo>
                <a:cubicBezTo>
                  <a:pt x="63336" y="24054"/>
                  <a:pt x="63309" y="24116"/>
                  <a:pt x="63341" y="24146"/>
                </a:cubicBezTo>
                <a:cubicBezTo>
                  <a:pt x="63453" y="24254"/>
                  <a:pt x="63661" y="24339"/>
                  <a:pt x="63690" y="24453"/>
                </a:cubicBezTo>
                <a:cubicBezTo>
                  <a:pt x="63706" y="24515"/>
                  <a:pt x="63665" y="24531"/>
                  <a:pt x="63606" y="24531"/>
                </a:cubicBezTo>
                <a:cubicBezTo>
                  <a:pt x="63543" y="24531"/>
                  <a:pt x="63458" y="24512"/>
                  <a:pt x="63403" y="24512"/>
                </a:cubicBezTo>
                <a:cubicBezTo>
                  <a:pt x="63355" y="24512"/>
                  <a:pt x="63329" y="24526"/>
                  <a:pt x="63358" y="24580"/>
                </a:cubicBezTo>
                <a:cubicBezTo>
                  <a:pt x="63503" y="24853"/>
                  <a:pt x="63283" y="25127"/>
                  <a:pt x="63451" y="25383"/>
                </a:cubicBezTo>
                <a:cubicBezTo>
                  <a:pt x="63486" y="25438"/>
                  <a:pt x="63592" y="25509"/>
                  <a:pt x="63572" y="25537"/>
                </a:cubicBezTo>
                <a:cubicBezTo>
                  <a:pt x="63042" y="26277"/>
                  <a:pt x="63784" y="27642"/>
                  <a:pt x="63906" y="28448"/>
                </a:cubicBezTo>
                <a:cubicBezTo>
                  <a:pt x="64142" y="29996"/>
                  <a:pt x="63916" y="31704"/>
                  <a:pt x="63889" y="33267"/>
                </a:cubicBezTo>
                <a:lnTo>
                  <a:pt x="63800" y="38581"/>
                </a:lnTo>
                <a:cubicBezTo>
                  <a:pt x="63721" y="43326"/>
                  <a:pt x="63859" y="48070"/>
                  <a:pt x="64043" y="52811"/>
                </a:cubicBezTo>
                <a:cubicBezTo>
                  <a:pt x="64124" y="54881"/>
                  <a:pt x="64556" y="57249"/>
                  <a:pt x="64144" y="59284"/>
                </a:cubicBezTo>
                <a:cubicBezTo>
                  <a:pt x="63810" y="60940"/>
                  <a:pt x="63747" y="62392"/>
                  <a:pt x="64016" y="64094"/>
                </a:cubicBezTo>
                <a:cubicBezTo>
                  <a:pt x="64119" y="64740"/>
                  <a:pt x="64056" y="65376"/>
                  <a:pt x="64042" y="66017"/>
                </a:cubicBezTo>
                <a:cubicBezTo>
                  <a:pt x="64017" y="67125"/>
                  <a:pt x="63949" y="68232"/>
                  <a:pt x="64071" y="69340"/>
                </a:cubicBezTo>
                <a:cubicBezTo>
                  <a:pt x="64111" y="69698"/>
                  <a:pt x="64043" y="70083"/>
                  <a:pt x="64138" y="70430"/>
                </a:cubicBezTo>
                <a:cubicBezTo>
                  <a:pt x="64251" y="70844"/>
                  <a:pt x="64082" y="71272"/>
                  <a:pt x="64315" y="71666"/>
                </a:cubicBezTo>
                <a:cubicBezTo>
                  <a:pt x="64381" y="71777"/>
                  <a:pt x="64323" y="71840"/>
                  <a:pt x="64255" y="71918"/>
                </a:cubicBezTo>
                <a:cubicBezTo>
                  <a:pt x="64163" y="72028"/>
                  <a:pt x="63961" y="72144"/>
                  <a:pt x="64347" y="72192"/>
                </a:cubicBezTo>
                <a:cubicBezTo>
                  <a:pt x="64498" y="72210"/>
                  <a:pt x="64491" y="72385"/>
                  <a:pt x="64392" y="72420"/>
                </a:cubicBezTo>
                <a:cubicBezTo>
                  <a:pt x="63835" y="72622"/>
                  <a:pt x="64430" y="72904"/>
                  <a:pt x="64273" y="73126"/>
                </a:cubicBezTo>
                <a:cubicBezTo>
                  <a:pt x="64711" y="73201"/>
                  <a:pt x="64495" y="73539"/>
                  <a:pt x="64469" y="73605"/>
                </a:cubicBezTo>
                <a:cubicBezTo>
                  <a:pt x="64220" y="74268"/>
                  <a:pt x="64502" y="74929"/>
                  <a:pt x="64414" y="75582"/>
                </a:cubicBezTo>
                <a:cubicBezTo>
                  <a:pt x="64316" y="76315"/>
                  <a:pt x="64414" y="77044"/>
                  <a:pt x="64408" y="77773"/>
                </a:cubicBezTo>
                <a:cubicBezTo>
                  <a:pt x="64403" y="78602"/>
                  <a:pt x="64133" y="79435"/>
                  <a:pt x="64202" y="80257"/>
                </a:cubicBezTo>
                <a:cubicBezTo>
                  <a:pt x="64246" y="80787"/>
                  <a:pt x="63725" y="81316"/>
                  <a:pt x="64211" y="81834"/>
                </a:cubicBezTo>
                <a:cubicBezTo>
                  <a:pt x="63755" y="82253"/>
                  <a:pt x="64183" y="82741"/>
                  <a:pt x="63993" y="83199"/>
                </a:cubicBezTo>
                <a:cubicBezTo>
                  <a:pt x="63757" y="83765"/>
                  <a:pt x="63810" y="84375"/>
                  <a:pt x="63626" y="84961"/>
                </a:cubicBezTo>
                <a:cubicBezTo>
                  <a:pt x="63419" y="85621"/>
                  <a:pt x="63028" y="86225"/>
                  <a:pt x="62746" y="86857"/>
                </a:cubicBezTo>
                <a:cubicBezTo>
                  <a:pt x="62492" y="87421"/>
                  <a:pt x="61939" y="87757"/>
                  <a:pt x="61445" y="88140"/>
                </a:cubicBezTo>
                <a:cubicBezTo>
                  <a:pt x="61118" y="88395"/>
                  <a:pt x="60645" y="88593"/>
                  <a:pt x="60297" y="88825"/>
                </a:cubicBezTo>
                <a:cubicBezTo>
                  <a:pt x="59842" y="89129"/>
                  <a:pt x="59284" y="89243"/>
                  <a:pt x="58799" y="89468"/>
                </a:cubicBezTo>
                <a:cubicBezTo>
                  <a:pt x="58255" y="89719"/>
                  <a:pt x="57595" y="89907"/>
                  <a:pt x="56948" y="89907"/>
                </a:cubicBezTo>
                <a:cubicBezTo>
                  <a:pt x="56916" y="89907"/>
                  <a:pt x="56885" y="89907"/>
                  <a:pt x="56854" y="89906"/>
                </a:cubicBezTo>
                <a:cubicBezTo>
                  <a:pt x="56819" y="89905"/>
                  <a:pt x="56786" y="89905"/>
                  <a:pt x="56752" y="89905"/>
                </a:cubicBezTo>
                <a:cubicBezTo>
                  <a:pt x="56068" y="89905"/>
                  <a:pt x="55484" y="90111"/>
                  <a:pt x="54873" y="90232"/>
                </a:cubicBezTo>
                <a:cubicBezTo>
                  <a:pt x="54158" y="90375"/>
                  <a:pt x="53430" y="90423"/>
                  <a:pt x="52756" y="90530"/>
                </a:cubicBezTo>
                <a:cubicBezTo>
                  <a:pt x="52676" y="90515"/>
                  <a:pt x="52599" y="90509"/>
                  <a:pt x="52523" y="90509"/>
                </a:cubicBezTo>
                <a:cubicBezTo>
                  <a:pt x="52130" y="90509"/>
                  <a:pt x="51787" y="90679"/>
                  <a:pt x="51408" y="90679"/>
                </a:cubicBezTo>
                <a:cubicBezTo>
                  <a:pt x="51349" y="90679"/>
                  <a:pt x="51289" y="90675"/>
                  <a:pt x="51227" y="90666"/>
                </a:cubicBezTo>
                <a:cubicBezTo>
                  <a:pt x="51189" y="90660"/>
                  <a:pt x="51150" y="90657"/>
                  <a:pt x="51112" y="90657"/>
                </a:cubicBezTo>
                <a:cubicBezTo>
                  <a:pt x="50862" y="90657"/>
                  <a:pt x="50604" y="90767"/>
                  <a:pt x="50346" y="90767"/>
                </a:cubicBezTo>
                <a:cubicBezTo>
                  <a:pt x="50213" y="90767"/>
                  <a:pt x="50080" y="90738"/>
                  <a:pt x="49949" y="90650"/>
                </a:cubicBezTo>
                <a:cubicBezTo>
                  <a:pt x="49941" y="90645"/>
                  <a:pt x="49928" y="90643"/>
                  <a:pt x="49912" y="90643"/>
                </a:cubicBezTo>
                <a:cubicBezTo>
                  <a:pt x="49871" y="90643"/>
                  <a:pt x="49809" y="90657"/>
                  <a:pt x="49768" y="90671"/>
                </a:cubicBezTo>
                <a:cubicBezTo>
                  <a:pt x="49115" y="90882"/>
                  <a:pt x="48411" y="90854"/>
                  <a:pt x="47721" y="90904"/>
                </a:cubicBezTo>
                <a:cubicBezTo>
                  <a:pt x="46789" y="90971"/>
                  <a:pt x="45858" y="91038"/>
                  <a:pt x="44922" y="91038"/>
                </a:cubicBezTo>
                <a:cubicBezTo>
                  <a:pt x="44859" y="91038"/>
                  <a:pt x="44797" y="91038"/>
                  <a:pt x="44734" y="91037"/>
                </a:cubicBezTo>
                <a:cubicBezTo>
                  <a:pt x="43996" y="91028"/>
                  <a:pt x="43259" y="91010"/>
                  <a:pt x="42522" y="90981"/>
                </a:cubicBezTo>
                <a:cubicBezTo>
                  <a:pt x="42502" y="90980"/>
                  <a:pt x="42482" y="90980"/>
                  <a:pt x="42462" y="90980"/>
                </a:cubicBezTo>
                <a:cubicBezTo>
                  <a:pt x="42163" y="90980"/>
                  <a:pt x="41892" y="91070"/>
                  <a:pt x="41579" y="91070"/>
                </a:cubicBezTo>
                <a:cubicBezTo>
                  <a:pt x="41558" y="91070"/>
                  <a:pt x="41537" y="91070"/>
                  <a:pt x="41516" y="91069"/>
                </a:cubicBezTo>
                <a:cubicBezTo>
                  <a:pt x="40903" y="91043"/>
                  <a:pt x="40291" y="91021"/>
                  <a:pt x="39677" y="90982"/>
                </a:cubicBezTo>
                <a:cubicBezTo>
                  <a:pt x="39367" y="90964"/>
                  <a:pt x="39057" y="90955"/>
                  <a:pt x="38746" y="90955"/>
                </a:cubicBezTo>
                <a:cubicBezTo>
                  <a:pt x="38391" y="90955"/>
                  <a:pt x="38036" y="90967"/>
                  <a:pt x="37681" y="90991"/>
                </a:cubicBezTo>
                <a:cubicBezTo>
                  <a:pt x="37594" y="90996"/>
                  <a:pt x="37508" y="90998"/>
                  <a:pt x="37421" y="90998"/>
                </a:cubicBezTo>
                <a:cubicBezTo>
                  <a:pt x="36901" y="90998"/>
                  <a:pt x="36384" y="90916"/>
                  <a:pt x="35854" y="90916"/>
                </a:cubicBezTo>
                <a:cubicBezTo>
                  <a:pt x="35845" y="90916"/>
                  <a:pt x="35835" y="90916"/>
                  <a:pt x="35825" y="90916"/>
                </a:cubicBezTo>
                <a:cubicBezTo>
                  <a:pt x="35368" y="90919"/>
                  <a:pt x="34912" y="91001"/>
                  <a:pt x="34458" y="91001"/>
                </a:cubicBezTo>
                <a:cubicBezTo>
                  <a:pt x="34294" y="91001"/>
                  <a:pt x="34131" y="90990"/>
                  <a:pt x="33968" y="90961"/>
                </a:cubicBezTo>
                <a:cubicBezTo>
                  <a:pt x="33866" y="90943"/>
                  <a:pt x="33764" y="90936"/>
                  <a:pt x="33663" y="90936"/>
                </a:cubicBezTo>
                <a:cubicBezTo>
                  <a:pt x="33307" y="90936"/>
                  <a:pt x="32958" y="91024"/>
                  <a:pt x="32623" y="91024"/>
                </a:cubicBezTo>
                <a:cubicBezTo>
                  <a:pt x="32548" y="91024"/>
                  <a:pt x="32473" y="91020"/>
                  <a:pt x="32399" y="91009"/>
                </a:cubicBezTo>
                <a:cubicBezTo>
                  <a:pt x="31991" y="90948"/>
                  <a:pt x="31579" y="90937"/>
                  <a:pt x="31167" y="90937"/>
                </a:cubicBezTo>
                <a:cubicBezTo>
                  <a:pt x="30952" y="90937"/>
                  <a:pt x="30738" y="90940"/>
                  <a:pt x="30523" y="90940"/>
                </a:cubicBezTo>
                <a:cubicBezTo>
                  <a:pt x="30019" y="90940"/>
                  <a:pt x="29515" y="90925"/>
                  <a:pt x="29013" y="90821"/>
                </a:cubicBezTo>
                <a:cubicBezTo>
                  <a:pt x="28881" y="90794"/>
                  <a:pt x="28738" y="90784"/>
                  <a:pt x="28588" y="90784"/>
                </a:cubicBezTo>
                <a:cubicBezTo>
                  <a:pt x="28232" y="90784"/>
                  <a:pt x="27837" y="90838"/>
                  <a:pt x="27466" y="90838"/>
                </a:cubicBezTo>
                <a:cubicBezTo>
                  <a:pt x="27428" y="90838"/>
                  <a:pt x="27391" y="90838"/>
                  <a:pt x="27355" y="90837"/>
                </a:cubicBezTo>
                <a:cubicBezTo>
                  <a:pt x="27297" y="90835"/>
                  <a:pt x="27239" y="90834"/>
                  <a:pt x="27181" y="90834"/>
                </a:cubicBezTo>
                <a:cubicBezTo>
                  <a:pt x="26649" y="90834"/>
                  <a:pt x="26109" y="90902"/>
                  <a:pt x="25590" y="90902"/>
                </a:cubicBezTo>
                <a:cubicBezTo>
                  <a:pt x="25392" y="90902"/>
                  <a:pt x="25197" y="90892"/>
                  <a:pt x="25006" y="90865"/>
                </a:cubicBezTo>
                <a:cubicBezTo>
                  <a:pt x="24719" y="90824"/>
                  <a:pt x="24435" y="90809"/>
                  <a:pt x="24154" y="90809"/>
                </a:cubicBezTo>
                <a:cubicBezTo>
                  <a:pt x="23500" y="90809"/>
                  <a:pt x="22860" y="90887"/>
                  <a:pt x="22213" y="90887"/>
                </a:cubicBezTo>
                <a:cubicBezTo>
                  <a:pt x="22142" y="90887"/>
                  <a:pt x="22071" y="90886"/>
                  <a:pt x="21999" y="90884"/>
                </a:cubicBezTo>
                <a:cubicBezTo>
                  <a:pt x="21765" y="90878"/>
                  <a:pt x="21529" y="90835"/>
                  <a:pt x="21302" y="90789"/>
                </a:cubicBezTo>
                <a:cubicBezTo>
                  <a:pt x="21026" y="90731"/>
                  <a:pt x="20759" y="90681"/>
                  <a:pt x="20480" y="90681"/>
                </a:cubicBezTo>
                <a:cubicBezTo>
                  <a:pt x="20318" y="90681"/>
                  <a:pt x="20152" y="90698"/>
                  <a:pt x="19977" y="90740"/>
                </a:cubicBezTo>
                <a:cubicBezTo>
                  <a:pt x="19864" y="90768"/>
                  <a:pt x="19749" y="90779"/>
                  <a:pt x="19632" y="90779"/>
                </a:cubicBezTo>
                <a:cubicBezTo>
                  <a:pt x="19276" y="90779"/>
                  <a:pt x="18907" y="90677"/>
                  <a:pt x="18547" y="90657"/>
                </a:cubicBezTo>
                <a:cubicBezTo>
                  <a:pt x="17422" y="90596"/>
                  <a:pt x="16304" y="90463"/>
                  <a:pt x="15172" y="90412"/>
                </a:cubicBezTo>
                <a:cubicBezTo>
                  <a:pt x="14790" y="90395"/>
                  <a:pt x="14392" y="90307"/>
                  <a:pt x="14009" y="90252"/>
                </a:cubicBezTo>
                <a:cubicBezTo>
                  <a:pt x="13672" y="90202"/>
                  <a:pt x="13367" y="90187"/>
                  <a:pt x="13031" y="90176"/>
                </a:cubicBezTo>
                <a:cubicBezTo>
                  <a:pt x="13025" y="90176"/>
                  <a:pt x="13020" y="90176"/>
                  <a:pt x="13014" y="90176"/>
                </a:cubicBezTo>
                <a:cubicBezTo>
                  <a:pt x="12929" y="90176"/>
                  <a:pt x="12823" y="90194"/>
                  <a:pt x="12716" y="90194"/>
                </a:cubicBezTo>
                <a:cubicBezTo>
                  <a:pt x="12568" y="90194"/>
                  <a:pt x="12417" y="90160"/>
                  <a:pt x="12314" y="89998"/>
                </a:cubicBezTo>
                <a:cubicBezTo>
                  <a:pt x="12288" y="89956"/>
                  <a:pt x="12256" y="89940"/>
                  <a:pt x="12219" y="89940"/>
                </a:cubicBezTo>
                <a:cubicBezTo>
                  <a:pt x="12102" y="89940"/>
                  <a:pt x="11939" y="90105"/>
                  <a:pt x="11773" y="90105"/>
                </a:cubicBezTo>
                <a:cubicBezTo>
                  <a:pt x="11760" y="90105"/>
                  <a:pt x="11747" y="90104"/>
                  <a:pt x="11734" y="90102"/>
                </a:cubicBezTo>
                <a:cubicBezTo>
                  <a:pt x="11411" y="90047"/>
                  <a:pt x="11121" y="89937"/>
                  <a:pt x="10767" y="89935"/>
                </a:cubicBezTo>
                <a:cubicBezTo>
                  <a:pt x="9650" y="89929"/>
                  <a:pt x="8561" y="89702"/>
                  <a:pt x="7497" y="89524"/>
                </a:cubicBezTo>
                <a:cubicBezTo>
                  <a:pt x="6870" y="89419"/>
                  <a:pt x="6037" y="89333"/>
                  <a:pt x="5549" y="88860"/>
                </a:cubicBezTo>
                <a:cubicBezTo>
                  <a:pt x="5427" y="88741"/>
                  <a:pt x="5113" y="88733"/>
                  <a:pt x="4920" y="88640"/>
                </a:cubicBezTo>
                <a:cubicBezTo>
                  <a:pt x="3903" y="88148"/>
                  <a:pt x="3249" y="87423"/>
                  <a:pt x="2609" y="86705"/>
                </a:cubicBezTo>
                <a:cubicBezTo>
                  <a:pt x="1949" y="85966"/>
                  <a:pt x="1834" y="85088"/>
                  <a:pt x="1801" y="84254"/>
                </a:cubicBezTo>
                <a:cubicBezTo>
                  <a:pt x="1777" y="83655"/>
                  <a:pt x="1819" y="83027"/>
                  <a:pt x="1833" y="82421"/>
                </a:cubicBezTo>
                <a:cubicBezTo>
                  <a:pt x="1847" y="81905"/>
                  <a:pt x="1865" y="81379"/>
                  <a:pt x="1860" y="80859"/>
                </a:cubicBezTo>
                <a:cubicBezTo>
                  <a:pt x="1859" y="80638"/>
                  <a:pt x="1924" y="80426"/>
                  <a:pt x="1931" y="80207"/>
                </a:cubicBezTo>
                <a:cubicBezTo>
                  <a:pt x="1981" y="78749"/>
                  <a:pt x="1872" y="77282"/>
                  <a:pt x="2027" y="75836"/>
                </a:cubicBezTo>
                <a:cubicBezTo>
                  <a:pt x="2140" y="74784"/>
                  <a:pt x="2051" y="73736"/>
                  <a:pt x="2059" y="72695"/>
                </a:cubicBezTo>
                <a:cubicBezTo>
                  <a:pt x="2065" y="71754"/>
                  <a:pt x="2146" y="70790"/>
                  <a:pt x="1915" y="69831"/>
                </a:cubicBezTo>
                <a:cubicBezTo>
                  <a:pt x="1755" y="69166"/>
                  <a:pt x="1988" y="68455"/>
                  <a:pt x="1979" y="67764"/>
                </a:cubicBezTo>
                <a:cubicBezTo>
                  <a:pt x="1972" y="67294"/>
                  <a:pt x="1862" y="66825"/>
                  <a:pt x="1878" y="66348"/>
                </a:cubicBezTo>
                <a:cubicBezTo>
                  <a:pt x="1917" y="65189"/>
                  <a:pt x="2004" y="64028"/>
                  <a:pt x="1988" y="62872"/>
                </a:cubicBezTo>
                <a:cubicBezTo>
                  <a:pt x="1977" y="62051"/>
                  <a:pt x="2147" y="61240"/>
                  <a:pt x="2090" y="60416"/>
                </a:cubicBezTo>
                <a:cubicBezTo>
                  <a:pt x="2057" y="59949"/>
                  <a:pt x="2182" y="59458"/>
                  <a:pt x="2206" y="58979"/>
                </a:cubicBezTo>
                <a:cubicBezTo>
                  <a:pt x="2248" y="58086"/>
                  <a:pt x="2362" y="57195"/>
                  <a:pt x="2328" y="56295"/>
                </a:cubicBezTo>
                <a:cubicBezTo>
                  <a:pt x="2295" y="55389"/>
                  <a:pt x="2489" y="54480"/>
                  <a:pt x="2541" y="53571"/>
                </a:cubicBezTo>
                <a:cubicBezTo>
                  <a:pt x="2561" y="53231"/>
                  <a:pt x="2567" y="52876"/>
                  <a:pt x="2506" y="52546"/>
                </a:cubicBezTo>
                <a:cubicBezTo>
                  <a:pt x="2382" y="51873"/>
                  <a:pt x="2701" y="51214"/>
                  <a:pt x="2583" y="50569"/>
                </a:cubicBezTo>
                <a:cubicBezTo>
                  <a:pt x="2488" y="50056"/>
                  <a:pt x="2688" y="49554"/>
                  <a:pt x="2534" y="49061"/>
                </a:cubicBezTo>
                <a:cubicBezTo>
                  <a:pt x="2388" y="48592"/>
                  <a:pt x="2559" y="48134"/>
                  <a:pt x="2610" y="47682"/>
                </a:cubicBezTo>
                <a:cubicBezTo>
                  <a:pt x="2675" y="47121"/>
                  <a:pt x="2472" y="46573"/>
                  <a:pt x="2606" y="46017"/>
                </a:cubicBezTo>
                <a:cubicBezTo>
                  <a:pt x="2712" y="45584"/>
                  <a:pt x="2480" y="45129"/>
                  <a:pt x="2732" y="44700"/>
                </a:cubicBezTo>
                <a:cubicBezTo>
                  <a:pt x="2748" y="44673"/>
                  <a:pt x="2774" y="44643"/>
                  <a:pt x="2771" y="44616"/>
                </a:cubicBezTo>
                <a:cubicBezTo>
                  <a:pt x="2664" y="43393"/>
                  <a:pt x="2817" y="42163"/>
                  <a:pt x="2546" y="40942"/>
                </a:cubicBezTo>
                <a:cubicBezTo>
                  <a:pt x="2462" y="40564"/>
                  <a:pt x="2605" y="40163"/>
                  <a:pt x="2632" y="39771"/>
                </a:cubicBezTo>
                <a:cubicBezTo>
                  <a:pt x="2694" y="38867"/>
                  <a:pt x="2551" y="37969"/>
                  <a:pt x="2479" y="37068"/>
                </a:cubicBezTo>
                <a:cubicBezTo>
                  <a:pt x="2449" y="36694"/>
                  <a:pt x="2521" y="36289"/>
                  <a:pt x="2518" y="35905"/>
                </a:cubicBezTo>
                <a:cubicBezTo>
                  <a:pt x="2466" y="28064"/>
                  <a:pt x="2604" y="20188"/>
                  <a:pt x="2656" y="12334"/>
                </a:cubicBezTo>
                <a:cubicBezTo>
                  <a:pt x="2676" y="9586"/>
                  <a:pt x="3158" y="5621"/>
                  <a:pt x="5571" y="3826"/>
                </a:cubicBezTo>
                <a:cubicBezTo>
                  <a:pt x="6101" y="3430"/>
                  <a:pt x="6765" y="3094"/>
                  <a:pt x="7384" y="2911"/>
                </a:cubicBezTo>
                <a:cubicBezTo>
                  <a:pt x="8050" y="2715"/>
                  <a:pt x="8728" y="2386"/>
                  <a:pt x="9519" y="2386"/>
                </a:cubicBezTo>
                <a:cubicBezTo>
                  <a:pt x="9592" y="2386"/>
                  <a:pt x="9666" y="2389"/>
                  <a:pt x="9741" y="2395"/>
                </a:cubicBezTo>
                <a:cubicBezTo>
                  <a:pt x="9765" y="2396"/>
                  <a:pt x="9789" y="2397"/>
                  <a:pt x="9813" y="2397"/>
                </a:cubicBezTo>
                <a:cubicBezTo>
                  <a:pt x="10124" y="2397"/>
                  <a:pt x="10424" y="2246"/>
                  <a:pt x="10657" y="2166"/>
                </a:cubicBezTo>
                <a:cubicBezTo>
                  <a:pt x="11008" y="2047"/>
                  <a:pt x="11370" y="2027"/>
                  <a:pt x="11734" y="2027"/>
                </a:cubicBezTo>
                <a:cubicBezTo>
                  <a:pt x="11909" y="2027"/>
                  <a:pt x="12085" y="2032"/>
                  <a:pt x="12261" y="2032"/>
                </a:cubicBezTo>
                <a:cubicBezTo>
                  <a:pt x="12608" y="2032"/>
                  <a:pt x="12954" y="2014"/>
                  <a:pt x="13293" y="1910"/>
                </a:cubicBezTo>
                <a:cubicBezTo>
                  <a:pt x="13696" y="1786"/>
                  <a:pt x="14313" y="1828"/>
                  <a:pt x="14832" y="1797"/>
                </a:cubicBezTo>
                <a:cubicBezTo>
                  <a:pt x="14862" y="1796"/>
                  <a:pt x="14892" y="1795"/>
                  <a:pt x="14924" y="1795"/>
                </a:cubicBezTo>
                <a:cubicBezTo>
                  <a:pt x="14981" y="1795"/>
                  <a:pt x="15041" y="1797"/>
                  <a:pt x="15100" y="1797"/>
                </a:cubicBezTo>
                <a:cubicBezTo>
                  <a:pt x="15293" y="1797"/>
                  <a:pt x="15480" y="1776"/>
                  <a:pt x="15581" y="1596"/>
                </a:cubicBezTo>
                <a:cubicBezTo>
                  <a:pt x="15591" y="1577"/>
                  <a:pt x="15679" y="1560"/>
                  <a:pt x="15726" y="1560"/>
                </a:cubicBezTo>
                <a:cubicBezTo>
                  <a:pt x="15740" y="1560"/>
                  <a:pt x="15750" y="1562"/>
                  <a:pt x="15754" y="1565"/>
                </a:cubicBezTo>
                <a:cubicBezTo>
                  <a:pt x="15887" y="1692"/>
                  <a:pt x="16012" y="1736"/>
                  <a:pt x="16133" y="1736"/>
                </a:cubicBezTo>
                <a:cubicBezTo>
                  <a:pt x="16405" y="1736"/>
                  <a:pt x="16655" y="1511"/>
                  <a:pt x="16923" y="1498"/>
                </a:cubicBezTo>
                <a:cubicBezTo>
                  <a:pt x="17874" y="1453"/>
                  <a:pt x="18824" y="1476"/>
                  <a:pt x="19768" y="1463"/>
                </a:cubicBezTo>
                <a:cubicBezTo>
                  <a:pt x="19802" y="1462"/>
                  <a:pt x="19836" y="1462"/>
                  <a:pt x="19870" y="1462"/>
                </a:cubicBezTo>
                <a:cubicBezTo>
                  <a:pt x="20121" y="1462"/>
                  <a:pt x="20383" y="1474"/>
                  <a:pt x="20648" y="1474"/>
                </a:cubicBezTo>
                <a:cubicBezTo>
                  <a:pt x="21042" y="1474"/>
                  <a:pt x="21441" y="1447"/>
                  <a:pt x="21817" y="1313"/>
                </a:cubicBezTo>
                <a:cubicBezTo>
                  <a:pt x="21835" y="1306"/>
                  <a:pt x="21855" y="1303"/>
                  <a:pt x="21877" y="1303"/>
                </a:cubicBezTo>
                <a:cubicBezTo>
                  <a:pt x="22016" y="1303"/>
                  <a:pt x="22226" y="1415"/>
                  <a:pt x="22382" y="1415"/>
                </a:cubicBezTo>
                <a:cubicBezTo>
                  <a:pt x="22398" y="1415"/>
                  <a:pt x="22414" y="1414"/>
                  <a:pt x="22429" y="1411"/>
                </a:cubicBezTo>
                <a:cubicBezTo>
                  <a:pt x="23140" y="1280"/>
                  <a:pt x="23889" y="1325"/>
                  <a:pt x="24571" y="1217"/>
                </a:cubicBezTo>
                <a:cubicBezTo>
                  <a:pt x="25193" y="1120"/>
                  <a:pt x="25793" y="1057"/>
                  <a:pt x="26410" y="1057"/>
                </a:cubicBezTo>
                <a:cubicBezTo>
                  <a:pt x="26500" y="1057"/>
                  <a:pt x="26591" y="1058"/>
                  <a:pt x="26682" y="1061"/>
                </a:cubicBezTo>
                <a:cubicBezTo>
                  <a:pt x="27372" y="1081"/>
                  <a:pt x="28087" y="1173"/>
                  <a:pt x="28771" y="1173"/>
                </a:cubicBezTo>
                <a:cubicBezTo>
                  <a:pt x="29060" y="1173"/>
                  <a:pt x="29344" y="1157"/>
                  <a:pt x="29619" y="1111"/>
                </a:cubicBezTo>
                <a:cubicBezTo>
                  <a:pt x="29942" y="1057"/>
                  <a:pt x="30264" y="1044"/>
                  <a:pt x="30584" y="1044"/>
                </a:cubicBezTo>
                <a:cubicBezTo>
                  <a:pt x="30882" y="1044"/>
                  <a:pt x="31179" y="1055"/>
                  <a:pt x="31473" y="1055"/>
                </a:cubicBezTo>
                <a:cubicBezTo>
                  <a:pt x="31813" y="1055"/>
                  <a:pt x="32150" y="1040"/>
                  <a:pt x="32485" y="974"/>
                </a:cubicBezTo>
                <a:cubicBezTo>
                  <a:pt x="32542" y="963"/>
                  <a:pt x="32599" y="958"/>
                  <a:pt x="32655" y="958"/>
                </a:cubicBezTo>
                <a:close/>
                <a:moveTo>
                  <a:pt x="26311" y="0"/>
                </a:moveTo>
                <a:cubicBezTo>
                  <a:pt x="26126" y="0"/>
                  <a:pt x="25941" y="2"/>
                  <a:pt x="25756" y="5"/>
                </a:cubicBezTo>
                <a:cubicBezTo>
                  <a:pt x="25144" y="16"/>
                  <a:pt x="24554" y="79"/>
                  <a:pt x="23971" y="145"/>
                </a:cubicBezTo>
                <a:cubicBezTo>
                  <a:pt x="23151" y="236"/>
                  <a:pt x="22321" y="341"/>
                  <a:pt x="21503" y="341"/>
                </a:cubicBezTo>
                <a:cubicBezTo>
                  <a:pt x="21365" y="341"/>
                  <a:pt x="21229" y="338"/>
                  <a:pt x="21092" y="332"/>
                </a:cubicBezTo>
                <a:cubicBezTo>
                  <a:pt x="20741" y="315"/>
                  <a:pt x="20390" y="308"/>
                  <a:pt x="20040" y="308"/>
                </a:cubicBezTo>
                <a:cubicBezTo>
                  <a:pt x="18964" y="308"/>
                  <a:pt x="17895" y="374"/>
                  <a:pt x="16834" y="433"/>
                </a:cubicBezTo>
                <a:cubicBezTo>
                  <a:pt x="15614" y="500"/>
                  <a:pt x="14375" y="613"/>
                  <a:pt x="13160" y="802"/>
                </a:cubicBezTo>
                <a:cubicBezTo>
                  <a:pt x="11934" y="991"/>
                  <a:pt x="10679" y="1083"/>
                  <a:pt x="9437" y="1217"/>
                </a:cubicBezTo>
                <a:cubicBezTo>
                  <a:pt x="8824" y="1283"/>
                  <a:pt x="8308" y="1548"/>
                  <a:pt x="7750" y="1708"/>
                </a:cubicBezTo>
                <a:cubicBezTo>
                  <a:pt x="6983" y="1930"/>
                  <a:pt x="6194" y="2183"/>
                  <a:pt x="5519" y="2581"/>
                </a:cubicBezTo>
                <a:cubicBezTo>
                  <a:pt x="5062" y="2846"/>
                  <a:pt x="4649" y="3179"/>
                  <a:pt x="4292" y="3567"/>
                </a:cubicBezTo>
                <a:cubicBezTo>
                  <a:pt x="3846" y="4046"/>
                  <a:pt x="3310" y="4447"/>
                  <a:pt x="3035" y="5032"/>
                </a:cubicBezTo>
                <a:cubicBezTo>
                  <a:pt x="2752" y="5633"/>
                  <a:pt x="2403" y="6224"/>
                  <a:pt x="2137" y="6835"/>
                </a:cubicBezTo>
                <a:cubicBezTo>
                  <a:pt x="1927" y="7319"/>
                  <a:pt x="1529" y="7779"/>
                  <a:pt x="1458" y="8267"/>
                </a:cubicBezTo>
                <a:cubicBezTo>
                  <a:pt x="1146" y="10424"/>
                  <a:pt x="583" y="12307"/>
                  <a:pt x="807" y="14545"/>
                </a:cubicBezTo>
                <a:cubicBezTo>
                  <a:pt x="904" y="15511"/>
                  <a:pt x="1094" y="16467"/>
                  <a:pt x="1157" y="17435"/>
                </a:cubicBezTo>
                <a:cubicBezTo>
                  <a:pt x="1227" y="18547"/>
                  <a:pt x="1130" y="19660"/>
                  <a:pt x="1053" y="20772"/>
                </a:cubicBezTo>
                <a:cubicBezTo>
                  <a:pt x="835" y="23978"/>
                  <a:pt x="750" y="27269"/>
                  <a:pt x="870" y="30465"/>
                </a:cubicBezTo>
                <a:cubicBezTo>
                  <a:pt x="879" y="30699"/>
                  <a:pt x="888" y="30935"/>
                  <a:pt x="896" y="31169"/>
                </a:cubicBezTo>
                <a:cubicBezTo>
                  <a:pt x="1037" y="34971"/>
                  <a:pt x="1157" y="38774"/>
                  <a:pt x="1220" y="42579"/>
                </a:cubicBezTo>
                <a:cubicBezTo>
                  <a:pt x="1287" y="46793"/>
                  <a:pt x="1286" y="51007"/>
                  <a:pt x="1165" y="55219"/>
                </a:cubicBezTo>
                <a:cubicBezTo>
                  <a:pt x="1107" y="57370"/>
                  <a:pt x="1011" y="59519"/>
                  <a:pt x="883" y="61666"/>
                </a:cubicBezTo>
                <a:cubicBezTo>
                  <a:pt x="784" y="63295"/>
                  <a:pt x="0" y="66050"/>
                  <a:pt x="640" y="67564"/>
                </a:cubicBezTo>
                <a:cubicBezTo>
                  <a:pt x="652" y="67593"/>
                  <a:pt x="650" y="67627"/>
                  <a:pt x="633" y="67655"/>
                </a:cubicBezTo>
                <a:cubicBezTo>
                  <a:pt x="232" y="68291"/>
                  <a:pt x="729" y="68952"/>
                  <a:pt x="508" y="69620"/>
                </a:cubicBezTo>
                <a:cubicBezTo>
                  <a:pt x="380" y="70006"/>
                  <a:pt x="873" y="70464"/>
                  <a:pt x="537" y="70941"/>
                </a:cubicBezTo>
                <a:cubicBezTo>
                  <a:pt x="440" y="71078"/>
                  <a:pt x="399" y="71363"/>
                  <a:pt x="639" y="71579"/>
                </a:cubicBezTo>
                <a:cubicBezTo>
                  <a:pt x="816" y="71739"/>
                  <a:pt x="866" y="72036"/>
                  <a:pt x="735" y="72180"/>
                </a:cubicBezTo>
                <a:cubicBezTo>
                  <a:pt x="409" y="72539"/>
                  <a:pt x="782" y="72883"/>
                  <a:pt x="682" y="73241"/>
                </a:cubicBezTo>
                <a:cubicBezTo>
                  <a:pt x="629" y="73429"/>
                  <a:pt x="607" y="73708"/>
                  <a:pt x="715" y="73920"/>
                </a:cubicBezTo>
                <a:cubicBezTo>
                  <a:pt x="948" y="74376"/>
                  <a:pt x="741" y="74838"/>
                  <a:pt x="739" y="75287"/>
                </a:cubicBezTo>
                <a:cubicBezTo>
                  <a:pt x="737" y="75621"/>
                  <a:pt x="728" y="75979"/>
                  <a:pt x="675" y="76325"/>
                </a:cubicBezTo>
                <a:cubicBezTo>
                  <a:pt x="612" y="76747"/>
                  <a:pt x="716" y="77175"/>
                  <a:pt x="611" y="77602"/>
                </a:cubicBezTo>
                <a:cubicBezTo>
                  <a:pt x="520" y="77976"/>
                  <a:pt x="537" y="78359"/>
                  <a:pt x="548" y="78743"/>
                </a:cubicBezTo>
                <a:cubicBezTo>
                  <a:pt x="557" y="79052"/>
                  <a:pt x="820" y="79488"/>
                  <a:pt x="697" y="79599"/>
                </a:cubicBezTo>
                <a:cubicBezTo>
                  <a:pt x="180" y="80073"/>
                  <a:pt x="630" y="80578"/>
                  <a:pt x="465" y="81062"/>
                </a:cubicBezTo>
                <a:cubicBezTo>
                  <a:pt x="279" y="81613"/>
                  <a:pt x="533" y="82234"/>
                  <a:pt x="424" y="82834"/>
                </a:cubicBezTo>
                <a:cubicBezTo>
                  <a:pt x="384" y="83056"/>
                  <a:pt x="420" y="83327"/>
                  <a:pt x="424" y="83568"/>
                </a:cubicBezTo>
                <a:cubicBezTo>
                  <a:pt x="434" y="84061"/>
                  <a:pt x="620" y="84553"/>
                  <a:pt x="482" y="85046"/>
                </a:cubicBezTo>
                <a:cubicBezTo>
                  <a:pt x="393" y="85363"/>
                  <a:pt x="983" y="85648"/>
                  <a:pt x="553" y="85975"/>
                </a:cubicBezTo>
                <a:cubicBezTo>
                  <a:pt x="547" y="85980"/>
                  <a:pt x="563" y="86013"/>
                  <a:pt x="575" y="86015"/>
                </a:cubicBezTo>
                <a:cubicBezTo>
                  <a:pt x="1215" y="86146"/>
                  <a:pt x="813" y="86505"/>
                  <a:pt x="879" y="86758"/>
                </a:cubicBezTo>
                <a:cubicBezTo>
                  <a:pt x="892" y="86804"/>
                  <a:pt x="838" y="86842"/>
                  <a:pt x="923" y="86897"/>
                </a:cubicBezTo>
                <a:cubicBezTo>
                  <a:pt x="1657" y="87376"/>
                  <a:pt x="1801" y="88137"/>
                  <a:pt x="2689" y="88599"/>
                </a:cubicBezTo>
                <a:cubicBezTo>
                  <a:pt x="3293" y="88913"/>
                  <a:pt x="3730" y="89385"/>
                  <a:pt x="4443" y="89701"/>
                </a:cubicBezTo>
                <a:cubicBezTo>
                  <a:pt x="5278" y="90071"/>
                  <a:pt x="6017" y="90506"/>
                  <a:pt x="7036" y="90533"/>
                </a:cubicBezTo>
                <a:cubicBezTo>
                  <a:pt x="7421" y="90542"/>
                  <a:pt x="7697" y="90760"/>
                  <a:pt x="8086" y="90760"/>
                </a:cubicBezTo>
                <a:cubicBezTo>
                  <a:pt x="8091" y="90760"/>
                  <a:pt x="8096" y="90760"/>
                  <a:pt x="8102" y="90760"/>
                </a:cubicBezTo>
                <a:cubicBezTo>
                  <a:pt x="8140" y="90759"/>
                  <a:pt x="8179" y="90759"/>
                  <a:pt x="8217" y="90759"/>
                </a:cubicBezTo>
                <a:cubicBezTo>
                  <a:pt x="9211" y="90759"/>
                  <a:pt x="10184" y="90952"/>
                  <a:pt x="11140" y="91083"/>
                </a:cubicBezTo>
                <a:cubicBezTo>
                  <a:pt x="12296" y="91242"/>
                  <a:pt x="13475" y="91270"/>
                  <a:pt x="14629" y="91446"/>
                </a:cubicBezTo>
                <a:cubicBezTo>
                  <a:pt x="15002" y="91503"/>
                  <a:pt x="15459" y="91591"/>
                  <a:pt x="15927" y="91591"/>
                </a:cubicBezTo>
                <a:cubicBezTo>
                  <a:pt x="15987" y="91591"/>
                  <a:pt x="16048" y="91590"/>
                  <a:pt x="16109" y="91587"/>
                </a:cubicBezTo>
                <a:cubicBezTo>
                  <a:pt x="16300" y="91576"/>
                  <a:pt x="16531" y="91554"/>
                  <a:pt x="16762" y="91554"/>
                </a:cubicBezTo>
                <a:cubicBezTo>
                  <a:pt x="16985" y="91554"/>
                  <a:pt x="17206" y="91574"/>
                  <a:pt x="17389" y="91645"/>
                </a:cubicBezTo>
                <a:cubicBezTo>
                  <a:pt x="18001" y="91882"/>
                  <a:pt x="18664" y="91786"/>
                  <a:pt x="19282" y="91841"/>
                </a:cubicBezTo>
                <a:cubicBezTo>
                  <a:pt x="19940" y="91899"/>
                  <a:pt x="20615" y="91909"/>
                  <a:pt x="21290" y="91909"/>
                </a:cubicBezTo>
                <a:cubicBezTo>
                  <a:pt x="21549" y="91909"/>
                  <a:pt x="21807" y="91907"/>
                  <a:pt x="22064" y="91907"/>
                </a:cubicBezTo>
                <a:cubicBezTo>
                  <a:pt x="22083" y="91906"/>
                  <a:pt x="22102" y="91906"/>
                  <a:pt x="22122" y="91906"/>
                </a:cubicBezTo>
                <a:cubicBezTo>
                  <a:pt x="23159" y="91906"/>
                  <a:pt x="24199" y="91956"/>
                  <a:pt x="25238" y="91956"/>
                </a:cubicBezTo>
                <a:cubicBezTo>
                  <a:pt x="25534" y="91956"/>
                  <a:pt x="25829" y="91952"/>
                  <a:pt x="26125" y="91942"/>
                </a:cubicBezTo>
                <a:cubicBezTo>
                  <a:pt x="26361" y="91935"/>
                  <a:pt x="26597" y="91931"/>
                  <a:pt x="26833" y="91931"/>
                </a:cubicBezTo>
                <a:cubicBezTo>
                  <a:pt x="27459" y="91931"/>
                  <a:pt x="28084" y="91957"/>
                  <a:pt x="28708" y="92009"/>
                </a:cubicBezTo>
                <a:cubicBezTo>
                  <a:pt x="28795" y="92016"/>
                  <a:pt x="28880" y="92019"/>
                  <a:pt x="28965" y="92019"/>
                </a:cubicBezTo>
                <a:cubicBezTo>
                  <a:pt x="29306" y="92019"/>
                  <a:pt x="29632" y="91974"/>
                  <a:pt x="29957" y="91974"/>
                </a:cubicBezTo>
                <a:cubicBezTo>
                  <a:pt x="30021" y="91974"/>
                  <a:pt x="30085" y="91976"/>
                  <a:pt x="30149" y="91980"/>
                </a:cubicBezTo>
                <a:cubicBezTo>
                  <a:pt x="31349" y="92059"/>
                  <a:pt x="32551" y="92034"/>
                  <a:pt x="33751" y="92071"/>
                </a:cubicBezTo>
                <a:cubicBezTo>
                  <a:pt x="33966" y="92078"/>
                  <a:pt x="34181" y="92081"/>
                  <a:pt x="34396" y="92081"/>
                </a:cubicBezTo>
                <a:cubicBezTo>
                  <a:pt x="35189" y="92081"/>
                  <a:pt x="35982" y="92043"/>
                  <a:pt x="36778" y="92043"/>
                </a:cubicBezTo>
                <a:cubicBezTo>
                  <a:pt x="37003" y="92043"/>
                  <a:pt x="37229" y="92046"/>
                  <a:pt x="37455" y="92054"/>
                </a:cubicBezTo>
                <a:cubicBezTo>
                  <a:pt x="38476" y="92090"/>
                  <a:pt x="39501" y="92134"/>
                  <a:pt x="40519" y="92136"/>
                </a:cubicBezTo>
                <a:cubicBezTo>
                  <a:pt x="40562" y="92136"/>
                  <a:pt x="40604" y="92136"/>
                  <a:pt x="40646" y="92136"/>
                </a:cubicBezTo>
                <a:cubicBezTo>
                  <a:pt x="41870" y="92136"/>
                  <a:pt x="43102" y="92106"/>
                  <a:pt x="44322" y="92106"/>
                </a:cubicBezTo>
                <a:cubicBezTo>
                  <a:pt x="44441" y="92106"/>
                  <a:pt x="44559" y="92106"/>
                  <a:pt x="44678" y="92107"/>
                </a:cubicBezTo>
                <a:cubicBezTo>
                  <a:pt x="44730" y="92107"/>
                  <a:pt x="44782" y="92107"/>
                  <a:pt x="44834" y="92107"/>
                </a:cubicBezTo>
                <a:cubicBezTo>
                  <a:pt x="46801" y="92107"/>
                  <a:pt x="48734" y="91888"/>
                  <a:pt x="50687" y="91823"/>
                </a:cubicBezTo>
                <a:cubicBezTo>
                  <a:pt x="51662" y="91792"/>
                  <a:pt x="52651" y="91607"/>
                  <a:pt x="53627" y="91452"/>
                </a:cubicBezTo>
                <a:cubicBezTo>
                  <a:pt x="54431" y="91325"/>
                  <a:pt x="55270" y="91284"/>
                  <a:pt x="56063" y="91094"/>
                </a:cubicBezTo>
                <a:cubicBezTo>
                  <a:pt x="56951" y="90884"/>
                  <a:pt x="57922" y="90883"/>
                  <a:pt x="58750" y="90524"/>
                </a:cubicBezTo>
                <a:cubicBezTo>
                  <a:pt x="59220" y="90320"/>
                  <a:pt x="59759" y="90097"/>
                  <a:pt x="60203" y="89989"/>
                </a:cubicBezTo>
                <a:cubicBezTo>
                  <a:pt x="61157" y="89760"/>
                  <a:pt x="61624" y="89151"/>
                  <a:pt x="62433" y="88850"/>
                </a:cubicBezTo>
                <a:cubicBezTo>
                  <a:pt x="62703" y="88750"/>
                  <a:pt x="62825" y="88371"/>
                  <a:pt x="62883" y="88364"/>
                </a:cubicBezTo>
                <a:cubicBezTo>
                  <a:pt x="63631" y="88271"/>
                  <a:pt x="63607" y="87724"/>
                  <a:pt x="63856" y="87423"/>
                </a:cubicBezTo>
                <a:cubicBezTo>
                  <a:pt x="64651" y="86463"/>
                  <a:pt x="65066" y="85389"/>
                  <a:pt x="65162" y="84248"/>
                </a:cubicBezTo>
                <a:cubicBezTo>
                  <a:pt x="65242" y="83266"/>
                  <a:pt x="65580" y="82297"/>
                  <a:pt x="65420" y="81302"/>
                </a:cubicBezTo>
                <a:cubicBezTo>
                  <a:pt x="65416" y="81273"/>
                  <a:pt x="65390" y="81238"/>
                  <a:pt x="65405" y="81216"/>
                </a:cubicBezTo>
                <a:cubicBezTo>
                  <a:pt x="65787" y="80584"/>
                  <a:pt x="65519" y="79919"/>
                  <a:pt x="65601" y="79272"/>
                </a:cubicBezTo>
                <a:cubicBezTo>
                  <a:pt x="65715" y="78374"/>
                  <a:pt x="65748" y="77471"/>
                  <a:pt x="65833" y="76571"/>
                </a:cubicBezTo>
                <a:cubicBezTo>
                  <a:pt x="65863" y="76264"/>
                  <a:pt x="65566" y="76000"/>
                  <a:pt x="65644" y="75691"/>
                </a:cubicBezTo>
                <a:cubicBezTo>
                  <a:pt x="65832" y="74950"/>
                  <a:pt x="65827" y="74208"/>
                  <a:pt x="65743" y="73457"/>
                </a:cubicBezTo>
                <a:cubicBezTo>
                  <a:pt x="65634" y="72486"/>
                  <a:pt x="65616" y="71511"/>
                  <a:pt x="65560" y="70537"/>
                </a:cubicBezTo>
                <a:cubicBezTo>
                  <a:pt x="65502" y="69522"/>
                  <a:pt x="65361" y="68512"/>
                  <a:pt x="65386" y="67493"/>
                </a:cubicBezTo>
                <a:cubicBezTo>
                  <a:pt x="65402" y="66910"/>
                  <a:pt x="65345" y="66301"/>
                  <a:pt x="65446" y="65743"/>
                </a:cubicBezTo>
                <a:cubicBezTo>
                  <a:pt x="65617" y="64789"/>
                  <a:pt x="65293" y="63371"/>
                  <a:pt x="65301" y="62350"/>
                </a:cubicBezTo>
                <a:cubicBezTo>
                  <a:pt x="65311" y="60910"/>
                  <a:pt x="65314" y="59472"/>
                  <a:pt x="65313" y="58033"/>
                </a:cubicBezTo>
                <a:cubicBezTo>
                  <a:pt x="65311" y="55244"/>
                  <a:pt x="65292" y="52453"/>
                  <a:pt x="65279" y="49664"/>
                </a:cubicBezTo>
                <a:cubicBezTo>
                  <a:pt x="65251" y="44094"/>
                  <a:pt x="65241" y="38522"/>
                  <a:pt x="65416" y="32955"/>
                </a:cubicBezTo>
                <a:cubicBezTo>
                  <a:pt x="65445" y="32025"/>
                  <a:pt x="65173" y="31089"/>
                  <a:pt x="65242" y="30164"/>
                </a:cubicBezTo>
                <a:cubicBezTo>
                  <a:pt x="65320" y="29129"/>
                  <a:pt x="65146" y="28105"/>
                  <a:pt x="65141" y="27075"/>
                </a:cubicBezTo>
                <a:cubicBezTo>
                  <a:pt x="65136" y="26157"/>
                  <a:pt x="65013" y="25229"/>
                  <a:pt x="65070" y="24312"/>
                </a:cubicBezTo>
                <a:cubicBezTo>
                  <a:pt x="65125" y="23418"/>
                  <a:pt x="65047" y="22524"/>
                  <a:pt x="64987" y="21644"/>
                </a:cubicBezTo>
                <a:cubicBezTo>
                  <a:pt x="64897" y="20315"/>
                  <a:pt x="64837" y="18977"/>
                  <a:pt x="64577" y="17650"/>
                </a:cubicBezTo>
                <a:cubicBezTo>
                  <a:pt x="64313" y="16303"/>
                  <a:pt x="64327" y="14935"/>
                  <a:pt x="64205" y="13581"/>
                </a:cubicBezTo>
                <a:cubicBezTo>
                  <a:pt x="64142" y="12875"/>
                  <a:pt x="64064" y="12130"/>
                  <a:pt x="64119" y="11395"/>
                </a:cubicBezTo>
                <a:cubicBezTo>
                  <a:pt x="64186" y="10506"/>
                  <a:pt x="63911" y="9601"/>
                  <a:pt x="63746" y="8706"/>
                </a:cubicBezTo>
                <a:cubicBezTo>
                  <a:pt x="63696" y="8438"/>
                  <a:pt x="63490" y="8191"/>
                  <a:pt x="63493" y="7904"/>
                </a:cubicBezTo>
                <a:cubicBezTo>
                  <a:pt x="63508" y="6825"/>
                  <a:pt x="62961" y="5858"/>
                  <a:pt x="62383" y="4888"/>
                </a:cubicBezTo>
                <a:cubicBezTo>
                  <a:pt x="62262" y="4686"/>
                  <a:pt x="61942" y="4620"/>
                  <a:pt x="61919" y="4452"/>
                </a:cubicBezTo>
                <a:cubicBezTo>
                  <a:pt x="61834" y="3856"/>
                  <a:pt x="61046" y="3535"/>
                  <a:pt x="60864" y="2980"/>
                </a:cubicBezTo>
                <a:cubicBezTo>
                  <a:pt x="60839" y="2900"/>
                  <a:pt x="60646" y="2810"/>
                  <a:pt x="60464" y="2810"/>
                </a:cubicBezTo>
                <a:cubicBezTo>
                  <a:pt x="60453" y="2810"/>
                  <a:pt x="60443" y="2810"/>
                  <a:pt x="60433" y="2811"/>
                </a:cubicBezTo>
                <a:cubicBezTo>
                  <a:pt x="60411" y="2812"/>
                  <a:pt x="60390" y="2813"/>
                  <a:pt x="60370" y="2813"/>
                </a:cubicBezTo>
                <a:cubicBezTo>
                  <a:pt x="60252" y="2813"/>
                  <a:pt x="60161" y="2786"/>
                  <a:pt x="60139" y="2688"/>
                </a:cubicBezTo>
                <a:cubicBezTo>
                  <a:pt x="60019" y="2137"/>
                  <a:pt x="59207" y="2128"/>
                  <a:pt x="58772" y="1813"/>
                </a:cubicBezTo>
                <a:cubicBezTo>
                  <a:pt x="58066" y="1302"/>
                  <a:pt x="56971" y="1344"/>
                  <a:pt x="56018" y="1193"/>
                </a:cubicBezTo>
                <a:cubicBezTo>
                  <a:pt x="55670" y="1138"/>
                  <a:pt x="55316" y="1143"/>
                  <a:pt x="54974" y="1068"/>
                </a:cubicBezTo>
                <a:cubicBezTo>
                  <a:pt x="54355" y="935"/>
                  <a:pt x="53734" y="762"/>
                  <a:pt x="53099" y="718"/>
                </a:cubicBezTo>
                <a:cubicBezTo>
                  <a:pt x="52679" y="688"/>
                  <a:pt x="52268" y="605"/>
                  <a:pt x="51886" y="538"/>
                </a:cubicBezTo>
                <a:cubicBezTo>
                  <a:pt x="51026" y="386"/>
                  <a:pt x="50110" y="285"/>
                  <a:pt x="49287" y="256"/>
                </a:cubicBezTo>
                <a:cubicBezTo>
                  <a:pt x="48244" y="219"/>
                  <a:pt x="47199" y="109"/>
                  <a:pt x="46137" y="109"/>
                </a:cubicBezTo>
                <a:cubicBezTo>
                  <a:pt x="45906" y="109"/>
                  <a:pt x="45675" y="115"/>
                  <a:pt x="45442" y="127"/>
                </a:cubicBezTo>
                <a:cubicBezTo>
                  <a:pt x="44880" y="157"/>
                  <a:pt x="44310" y="159"/>
                  <a:pt x="43739" y="159"/>
                </a:cubicBezTo>
                <a:cubicBezTo>
                  <a:pt x="43623" y="159"/>
                  <a:pt x="43506" y="159"/>
                  <a:pt x="43390" y="159"/>
                </a:cubicBezTo>
                <a:cubicBezTo>
                  <a:pt x="42703" y="159"/>
                  <a:pt x="42016" y="163"/>
                  <a:pt x="41340" y="213"/>
                </a:cubicBezTo>
                <a:cubicBezTo>
                  <a:pt x="41162" y="227"/>
                  <a:pt x="40985" y="232"/>
                  <a:pt x="40808" y="232"/>
                </a:cubicBezTo>
                <a:cubicBezTo>
                  <a:pt x="40181" y="232"/>
                  <a:pt x="39557" y="167"/>
                  <a:pt x="38935" y="167"/>
                </a:cubicBezTo>
                <a:cubicBezTo>
                  <a:pt x="38565" y="167"/>
                  <a:pt x="38195" y="190"/>
                  <a:pt x="37827" y="263"/>
                </a:cubicBezTo>
                <a:cubicBezTo>
                  <a:pt x="37824" y="264"/>
                  <a:pt x="37820" y="264"/>
                  <a:pt x="37817" y="264"/>
                </a:cubicBezTo>
                <a:cubicBezTo>
                  <a:pt x="37785" y="264"/>
                  <a:pt x="37744" y="241"/>
                  <a:pt x="37710" y="241"/>
                </a:cubicBezTo>
                <a:cubicBezTo>
                  <a:pt x="37708" y="241"/>
                  <a:pt x="37705" y="241"/>
                  <a:pt x="37703" y="242"/>
                </a:cubicBezTo>
                <a:cubicBezTo>
                  <a:pt x="37669" y="245"/>
                  <a:pt x="37635" y="247"/>
                  <a:pt x="37601" y="247"/>
                </a:cubicBezTo>
                <a:cubicBezTo>
                  <a:pt x="37297" y="247"/>
                  <a:pt x="37019" y="107"/>
                  <a:pt x="36697" y="107"/>
                </a:cubicBezTo>
                <a:cubicBezTo>
                  <a:pt x="36588" y="107"/>
                  <a:pt x="36474" y="123"/>
                  <a:pt x="36353" y="166"/>
                </a:cubicBezTo>
                <a:cubicBezTo>
                  <a:pt x="36232" y="208"/>
                  <a:pt x="36052" y="223"/>
                  <a:pt x="35869" y="223"/>
                </a:cubicBezTo>
                <a:cubicBezTo>
                  <a:pt x="35674" y="223"/>
                  <a:pt x="35475" y="206"/>
                  <a:pt x="35341" y="183"/>
                </a:cubicBezTo>
                <a:cubicBezTo>
                  <a:pt x="34870" y="102"/>
                  <a:pt x="34401" y="85"/>
                  <a:pt x="33933" y="85"/>
                </a:cubicBezTo>
                <a:cubicBezTo>
                  <a:pt x="33588" y="85"/>
                  <a:pt x="33243" y="94"/>
                  <a:pt x="32899" y="94"/>
                </a:cubicBezTo>
                <a:cubicBezTo>
                  <a:pt x="32729" y="94"/>
                  <a:pt x="32559" y="92"/>
                  <a:pt x="32390" y="85"/>
                </a:cubicBezTo>
                <a:cubicBezTo>
                  <a:pt x="32300" y="82"/>
                  <a:pt x="32211" y="80"/>
                  <a:pt x="32121" y="80"/>
                </a:cubicBezTo>
                <a:cubicBezTo>
                  <a:pt x="31662" y="80"/>
                  <a:pt x="31201" y="118"/>
                  <a:pt x="30742" y="118"/>
                </a:cubicBezTo>
                <a:cubicBezTo>
                  <a:pt x="30724" y="118"/>
                  <a:pt x="30707" y="118"/>
                  <a:pt x="30690" y="118"/>
                </a:cubicBezTo>
                <a:cubicBezTo>
                  <a:pt x="30085" y="116"/>
                  <a:pt x="29480" y="86"/>
                  <a:pt x="28875" y="63"/>
                </a:cubicBezTo>
                <a:cubicBezTo>
                  <a:pt x="28020" y="30"/>
                  <a:pt x="27168" y="0"/>
                  <a:pt x="2631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4" name="Google Shape;714;p27"/>
          <p:cNvGrpSpPr/>
          <p:nvPr/>
        </p:nvGrpSpPr>
        <p:grpSpPr>
          <a:xfrm>
            <a:off x="7529212" y="3511287"/>
            <a:ext cx="1862374" cy="2056521"/>
            <a:chOff x="7281641" y="1136546"/>
            <a:chExt cx="892968" cy="986057"/>
          </a:xfrm>
        </p:grpSpPr>
        <p:sp>
          <p:nvSpPr>
            <p:cNvPr id="715" name="Google Shape;715;p27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7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7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7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9" name="Google Shape;719;p27"/>
          <p:cNvGrpSpPr/>
          <p:nvPr/>
        </p:nvGrpSpPr>
        <p:grpSpPr>
          <a:xfrm>
            <a:off x="-469390" y="245003"/>
            <a:ext cx="1490486" cy="960916"/>
            <a:chOff x="-75881" y="2283499"/>
            <a:chExt cx="772313" cy="497910"/>
          </a:xfrm>
        </p:grpSpPr>
        <p:sp>
          <p:nvSpPr>
            <p:cNvPr id="720" name="Google Shape;720;p27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7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Up Arrow 1"/>
          <p:cNvSpPr/>
          <p:nvPr/>
        </p:nvSpPr>
        <p:spPr>
          <a:xfrm>
            <a:off x="4267200" y="3598370"/>
            <a:ext cx="484632" cy="5735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Google Shape;1129;p38"/>
          <p:cNvSpPr txBox="1">
            <a:spLocks noGrp="1"/>
          </p:cNvSpPr>
          <p:nvPr>
            <p:ph type="subTitle" idx="1"/>
          </p:nvPr>
        </p:nvSpPr>
        <p:spPr>
          <a:xfrm>
            <a:off x="4034251" y="1581151"/>
            <a:ext cx="2027569" cy="23001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-US" sz="1400" b="1" dirty="0" err="1">
                <a:latin typeface="Constantia" pitchFamily="18" charset="0"/>
              </a:rPr>
              <a:t>Biofeed</a:t>
            </a:r>
            <a:r>
              <a:rPr lang="en-US" sz="1400" b="1" dirty="0">
                <a:latin typeface="Constantia" pitchFamily="18" charset="0"/>
              </a:rPr>
              <a:t> back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 smtClean="0">
              <a:latin typeface="Constantia" pitchFamily="18" charset="0"/>
            </a:endParaRPr>
          </a:p>
          <a:p>
            <a:pPr marL="0" lvl="0" indent="0"/>
            <a:r>
              <a:rPr lang="en-US" sz="1400" dirty="0">
                <a:latin typeface="Comic Sans MS" pitchFamily="66" charset="0"/>
              </a:rPr>
              <a:t>Biofeedback </a:t>
            </a:r>
            <a:r>
              <a:rPr lang="en-US" sz="1400" dirty="0" err="1">
                <a:latin typeface="Comic Sans MS" pitchFamily="66" charset="0"/>
              </a:rPr>
              <a:t>menggunakan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tampilan</a:t>
            </a:r>
            <a:r>
              <a:rPr lang="en-US" sz="1400" dirty="0">
                <a:latin typeface="Comic Sans MS" pitchFamily="66" charset="0"/>
              </a:rPr>
              <a:t> visual </a:t>
            </a:r>
            <a:r>
              <a:rPr lang="en-US" sz="1400" dirty="0" err="1">
                <a:latin typeface="Comic Sans MS" pitchFamily="66" charset="0"/>
              </a:rPr>
              <a:t>dari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tingkat</a:t>
            </a:r>
            <a:r>
              <a:rPr lang="en-US" sz="1400" dirty="0">
                <a:latin typeface="Comic Sans MS" pitchFamily="66" charset="0"/>
              </a:rPr>
              <a:t> stress </a:t>
            </a:r>
            <a:r>
              <a:rPr lang="en-US" sz="1400" dirty="0" err="1">
                <a:latin typeface="Comic Sans MS" pitchFamily="66" charset="0"/>
              </a:rPr>
              <a:t>individu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untuk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membimbing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individu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tersebut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melakukan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teknik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/>
              <a:t>pernafasan</a:t>
            </a:r>
            <a:r>
              <a:rPr lang="en-US" sz="1400" dirty="0"/>
              <a:t> yang </a:t>
            </a:r>
            <a:r>
              <a:rPr lang="en-US" sz="1400" dirty="0" err="1"/>
              <a:t>teratur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memberi</a:t>
            </a:r>
            <a:r>
              <a:rPr lang="en-US" sz="1400" dirty="0"/>
              <a:t> </a:t>
            </a:r>
            <a:r>
              <a:rPr lang="en-US" sz="1400" dirty="0" err="1"/>
              <a:t>efek</a:t>
            </a:r>
            <a:r>
              <a:rPr lang="en-US" sz="1400" dirty="0"/>
              <a:t> </a:t>
            </a:r>
            <a:r>
              <a:rPr lang="en-US" sz="1400" dirty="0" err="1"/>
              <a:t>relaksasi</a:t>
            </a:r>
            <a:r>
              <a:rPr lang="en-US" sz="1400" dirty="0"/>
              <a:t> </a:t>
            </a:r>
            <a:r>
              <a:rPr lang="en-US" sz="1400" dirty="0" err="1"/>
              <a:t>sehingga</a:t>
            </a:r>
            <a:r>
              <a:rPr lang="en-US" sz="1400" dirty="0"/>
              <a:t>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mengurangi</a:t>
            </a:r>
            <a:r>
              <a:rPr lang="en-US" sz="1400" dirty="0"/>
              <a:t> </a:t>
            </a:r>
            <a:r>
              <a:rPr lang="en-US" sz="1400" dirty="0" err="1"/>
              <a:t>respon</a:t>
            </a:r>
            <a:r>
              <a:rPr lang="en-US" sz="1400" dirty="0"/>
              <a:t> </a:t>
            </a:r>
            <a:r>
              <a:rPr lang="en-US" sz="1400" dirty="0" err="1"/>
              <a:t>stres</a:t>
            </a:r>
            <a:endParaRPr sz="1400" b="1" dirty="0">
              <a:latin typeface="Constantia" pitchFamily="18" charset="0"/>
            </a:endParaRPr>
          </a:p>
        </p:txBody>
      </p:sp>
      <p:sp>
        <p:nvSpPr>
          <p:cNvPr id="1130" name="Google Shape;1130;p38"/>
          <p:cNvSpPr txBox="1">
            <a:spLocks noGrp="1"/>
          </p:cNvSpPr>
          <p:nvPr>
            <p:ph type="subTitle" idx="2"/>
          </p:nvPr>
        </p:nvSpPr>
        <p:spPr>
          <a:xfrm>
            <a:off x="6536046" y="1723394"/>
            <a:ext cx="2027569" cy="24545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-US" sz="1400" dirty="0" err="1">
                <a:latin typeface="Constantia" pitchFamily="18" charset="0"/>
              </a:rPr>
              <a:t>Terapi</a:t>
            </a:r>
            <a:r>
              <a:rPr lang="en-US" sz="1400" dirty="0">
                <a:latin typeface="Constantia" pitchFamily="18" charset="0"/>
              </a:rPr>
              <a:t> </a:t>
            </a:r>
            <a:r>
              <a:rPr lang="en-US" sz="1400" dirty="0" smtClean="0">
                <a:latin typeface="Constantia" pitchFamily="18" charset="0"/>
              </a:rPr>
              <a:t>Herbal</a:t>
            </a:r>
          </a:p>
          <a:p>
            <a:pPr marL="0" indent="0"/>
            <a:endParaRPr lang="en-US" sz="1400" dirty="0">
              <a:latin typeface="Constantia" pitchFamily="18" charset="0"/>
            </a:endParaRPr>
          </a:p>
          <a:p>
            <a:pPr marL="0" indent="0"/>
            <a:r>
              <a:rPr lang="en-US" sz="1400" dirty="0" err="1" smtClean="0">
                <a:latin typeface="Comic Sans MS" pitchFamily="66" charset="0"/>
              </a:rPr>
              <a:t>yaitu</a:t>
            </a: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terapi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dengan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menggunakan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obat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bahan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alam</a:t>
            </a:r>
            <a:r>
              <a:rPr lang="en-US" sz="1400" dirty="0">
                <a:latin typeface="Comic Sans MS" pitchFamily="66" charset="0"/>
              </a:rPr>
              <a:t>, </a:t>
            </a:r>
            <a:r>
              <a:rPr lang="en-US" sz="1400" dirty="0" err="1">
                <a:latin typeface="Comic Sans MS" pitchFamily="66" charset="0"/>
              </a:rPr>
              <a:t>baik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berupa</a:t>
            </a:r>
            <a:r>
              <a:rPr lang="en-US" sz="1400" dirty="0">
                <a:latin typeface="Comic Sans MS" pitchFamily="66" charset="0"/>
              </a:rPr>
              <a:t> herbal </a:t>
            </a:r>
            <a:r>
              <a:rPr lang="en-US" sz="1400" dirty="0" err="1">
                <a:latin typeface="Comic Sans MS" pitchFamily="66" charset="0"/>
              </a:rPr>
              <a:t>terstandar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dalam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kegiatan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pelayanan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penelitian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maupun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/>
              <a:t>berupa</a:t>
            </a:r>
            <a:r>
              <a:rPr lang="en-US" sz="1400" dirty="0"/>
              <a:t> </a:t>
            </a:r>
            <a:r>
              <a:rPr lang="en-US" sz="1400" dirty="0" err="1" smtClean="0"/>
              <a:t>fitofarmaka</a:t>
            </a:r>
            <a:endParaRPr lang="en-US" sz="1400" dirty="0">
              <a:latin typeface="Constantia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latin typeface="Constantia" pitchFamily="18" charset="0"/>
            </a:endParaRPr>
          </a:p>
        </p:txBody>
      </p:sp>
      <p:grpSp>
        <p:nvGrpSpPr>
          <p:cNvPr id="1133" name="Google Shape;1133;p38"/>
          <p:cNvGrpSpPr/>
          <p:nvPr/>
        </p:nvGrpSpPr>
        <p:grpSpPr>
          <a:xfrm>
            <a:off x="3962400" y="1345597"/>
            <a:ext cx="2197419" cy="3396282"/>
            <a:chOff x="2130375" y="1404625"/>
            <a:chExt cx="2197419" cy="3396282"/>
          </a:xfrm>
        </p:grpSpPr>
        <p:sp>
          <p:nvSpPr>
            <p:cNvPr id="1134" name="Google Shape;1134;p38"/>
            <p:cNvSpPr/>
            <p:nvPr/>
          </p:nvSpPr>
          <p:spPr>
            <a:xfrm>
              <a:off x="2202227" y="4066539"/>
              <a:ext cx="2027569" cy="703808"/>
            </a:xfrm>
            <a:custGeom>
              <a:avLst/>
              <a:gdLst/>
              <a:ahLst/>
              <a:cxnLst/>
              <a:rect l="l" t="t" r="r" b="b"/>
              <a:pathLst>
                <a:path w="93243" h="38407" extrusionOk="0">
                  <a:moveTo>
                    <a:pt x="90950" y="0"/>
                  </a:moveTo>
                  <a:cubicBezTo>
                    <a:pt x="90551" y="0"/>
                    <a:pt x="90166" y="41"/>
                    <a:pt x="89816" y="205"/>
                  </a:cubicBezTo>
                  <a:cubicBezTo>
                    <a:pt x="88592" y="776"/>
                    <a:pt x="87319" y="639"/>
                    <a:pt x="86072" y="830"/>
                  </a:cubicBezTo>
                  <a:cubicBezTo>
                    <a:pt x="86041" y="835"/>
                    <a:pt x="86008" y="837"/>
                    <a:pt x="85976" y="837"/>
                  </a:cubicBezTo>
                  <a:cubicBezTo>
                    <a:pt x="85756" y="837"/>
                    <a:pt x="85508" y="744"/>
                    <a:pt x="85304" y="744"/>
                  </a:cubicBezTo>
                  <a:cubicBezTo>
                    <a:pt x="85235" y="744"/>
                    <a:pt x="85172" y="755"/>
                    <a:pt x="85116" y="783"/>
                  </a:cubicBezTo>
                  <a:cubicBezTo>
                    <a:pt x="84699" y="993"/>
                    <a:pt x="84272" y="1037"/>
                    <a:pt x="83843" y="1037"/>
                  </a:cubicBezTo>
                  <a:cubicBezTo>
                    <a:pt x="83542" y="1037"/>
                    <a:pt x="83239" y="1015"/>
                    <a:pt x="82940" y="1015"/>
                  </a:cubicBezTo>
                  <a:cubicBezTo>
                    <a:pt x="82846" y="1015"/>
                    <a:pt x="82752" y="1017"/>
                    <a:pt x="82659" y="1023"/>
                  </a:cubicBezTo>
                  <a:cubicBezTo>
                    <a:pt x="80792" y="1135"/>
                    <a:pt x="78920" y="1130"/>
                    <a:pt x="77050" y="1188"/>
                  </a:cubicBezTo>
                  <a:cubicBezTo>
                    <a:pt x="76816" y="1196"/>
                    <a:pt x="76586" y="1350"/>
                    <a:pt x="76355" y="1350"/>
                  </a:cubicBezTo>
                  <a:cubicBezTo>
                    <a:pt x="76353" y="1350"/>
                    <a:pt x="76350" y="1350"/>
                    <a:pt x="76348" y="1350"/>
                  </a:cubicBezTo>
                  <a:cubicBezTo>
                    <a:pt x="75877" y="1344"/>
                    <a:pt x="75394" y="1190"/>
                    <a:pt x="74925" y="1190"/>
                  </a:cubicBezTo>
                  <a:cubicBezTo>
                    <a:pt x="74570" y="1190"/>
                    <a:pt x="74222" y="1278"/>
                    <a:pt x="73893" y="1585"/>
                  </a:cubicBezTo>
                  <a:cubicBezTo>
                    <a:pt x="73865" y="1611"/>
                    <a:pt x="73798" y="1625"/>
                    <a:pt x="73735" y="1625"/>
                  </a:cubicBezTo>
                  <a:cubicBezTo>
                    <a:pt x="73677" y="1625"/>
                    <a:pt x="73621" y="1613"/>
                    <a:pt x="73603" y="1590"/>
                  </a:cubicBezTo>
                  <a:cubicBezTo>
                    <a:pt x="73414" y="1351"/>
                    <a:pt x="73208" y="1279"/>
                    <a:pt x="72994" y="1279"/>
                  </a:cubicBezTo>
                  <a:cubicBezTo>
                    <a:pt x="72754" y="1279"/>
                    <a:pt x="72502" y="1369"/>
                    <a:pt x="72252" y="1414"/>
                  </a:cubicBezTo>
                  <a:cubicBezTo>
                    <a:pt x="71486" y="1550"/>
                    <a:pt x="70716" y="1768"/>
                    <a:pt x="69951" y="1768"/>
                  </a:cubicBezTo>
                  <a:cubicBezTo>
                    <a:pt x="69932" y="1768"/>
                    <a:pt x="69913" y="1767"/>
                    <a:pt x="69893" y="1767"/>
                  </a:cubicBezTo>
                  <a:cubicBezTo>
                    <a:pt x="68771" y="1750"/>
                    <a:pt x="67649" y="1712"/>
                    <a:pt x="66526" y="1712"/>
                  </a:cubicBezTo>
                  <a:cubicBezTo>
                    <a:pt x="66270" y="1712"/>
                    <a:pt x="66013" y="1714"/>
                    <a:pt x="65757" y="1719"/>
                  </a:cubicBezTo>
                  <a:cubicBezTo>
                    <a:pt x="64757" y="1737"/>
                    <a:pt x="63755" y="1852"/>
                    <a:pt x="62755" y="1852"/>
                  </a:cubicBezTo>
                  <a:cubicBezTo>
                    <a:pt x="62105" y="1852"/>
                    <a:pt x="61456" y="1803"/>
                    <a:pt x="60809" y="1648"/>
                  </a:cubicBezTo>
                  <a:cubicBezTo>
                    <a:pt x="60784" y="1643"/>
                    <a:pt x="60761" y="1640"/>
                    <a:pt x="60738" y="1640"/>
                  </a:cubicBezTo>
                  <a:cubicBezTo>
                    <a:pt x="60646" y="1640"/>
                    <a:pt x="60572" y="1688"/>
                    <a:pt x="60546" y="1782"/>
                  </a:cubicBezTo>
                  <a:cubicBezTo>
                    <a:pt x="60495" y="1959"/>
                    <a:pt x="60430" y="2010"/>
                    <a:pt x="60319" y="2010"/>
                  </a:cubicBezTo>
                  <a:cubicBezTo>
                    <a:pt x="60256" y="2010"/>
                    <a:pt x="60179" y="1994"/>
                    <a:pt x="60081" y="1975"/>
                  </a:cubicBezTo>
                  <a:cubicBezTo>
                    <a:pt x="59611" y="1885"/>
                    <a:pt x="59133" y="1856"/>
                    <a:pt x="58655" y="1856"/>
                  </a:cubicBezTo>
                  <a:cubicBezTo>
                    <a:pt x="58008" y="1856"/>
                    <a:pt x="57359" y="1910"/>
                    <a:pt x="56726" y="1940"/>
                  </a:cubicBezTo>
                  <a:cubicBezTo>
                    <a:pt x="56679" y="1943"/>
                    <a:pt x="56632" y="1944"/>
                    <a:pt x="56585" y="1944"/>
                  </a:cubicBezTo>
                  <a:cubicBezTo>
                    <a:pt x="56172" y="1944"/>
                    <a:pt x="55742" y="1866"/>
                    <a:pt x="55343" y="1866"/>
                  </a:cubicBezTo>
                  <a:cubicBezTo>
                    <a:pt x="55104" y="1866"/>
                    <a:pt x="54876" y="1894"/>
                    <a:pt x="54669" y="1982"/>
                  </a:cubicBezTo>
                  <a:cubicBezTo>
                    <a:pt x="54540" y="2038"/>
                    <a:pt x="54419" y="2058"/>
                    <a:pt x="54304" y="2058"/>
                  </a:cubicBezTo>
                  <a:cubicBezTo>
                    <a:pt x="54020" y="2058"/>
                    <a:pt x="53766" y="1938"/>
                    <a:pt x="53471" y="1938"/>
                  </a:cubicBezTo>
                  <a:cubicBezTo>
                    <a:pt x="53384" y="1938"/>
                    <a:pt x="53294" y="1948"/>
                    <a:pt x="53198" y="1975"/>
                  </a:cubicBezTo>
                  <a:cubicBezTo>
                    <a:pt x="52693" y="2118"/>
                    <a:pt x="52148" y="2144"/>
                    <a:pt x="51594" y="2144"/>
                  </a:cubicBezTo>
                  <a:cubicBezTo>
                    <a:pt x="51290" y="2144"/>
                    <a:pt x="50983" y="2136"/>
                    <a:pt x="50678" y="2136"/>
                  </a:cubicBezTo>
                  <a:cubicBezTo>
                    <a:pt x="50495" y="2136"/>
                    <a:pt x="50314" y="2139"/>
                    <a:pt x="50134" y="2147"/>
                  </a:cubicBezTo>
                  <a:cubicBezTo>
                    <a:pt x="49443" y="2180"/>
                    <a:pt x="48751" y="2183"/>
                    <a:pt x="48059" y="2183"/>
                  </a:cubicBezTo>
                  <a:cubicBezTo>
                    <a:pt x="47885" y="2183"/>
                    <a:pt x="47711" y="2183"/>
                    <a:pt x="47537" y="2183"/>
                  </a:cubicBezTo>
                  <a:cubicBezTo>
                    <a:pt x="47161" y="2183"/>
                    <a:pt x="46784" y="2184"/>
                    <a:pt x="46408" y="2190"/>
                  </a:cubicBezTo>
                  <a:cubicBezTo>
                    <a:pt x="45387" y="2207"/>
                    <a:pt x="44367" y="2241"/>
                    <a:pt x="43346" y="2281"/>
                  </a:cubicBezTo>
                  <a:cubicBezTo>
                    <a:pt x="42622" y="2310"/>
                    <a:pt x="41908" y="2384"/>
                    <a:pt x="41182" y="2384"/>
                  </a:cubicBezTo>
                  <a:cubicBezTo>
                    <a:pt x="40847" y="2384"/>
                    <a:pt x="40510" y="2369"/>
                    <a:pt x="40169" y="2325"/>
                  </a:cubicBezTo>
                  <a:cubicBezTo>
                    <a:pt x="39930" y="2295"/>
                    <a:pt x="39688" y="2282"/>
                    <a:pt x="39444" y="2282"/>
                  </a:cubicBezTo>
                  <a:cubicBezTo>
                    <a:pt x="38610" y="2282"/>
                    <a:pt x="37753" y="2435"/>
                    <a:pt x="36925" y="2573"/>
                  </a:cubicBezTo>
                  <a:cubicBezTo>
                    <a:pt x="36900" y="2577"/>
                    <a:pt x="36876" y="2579"/>
                    <a:pt x="36853" y="2579"/>
                  </a:cubicBezTo>
                  <a:cubicBezTo>
                    <a:pt x="36646" y="2579"/>
                    <a:pt x="36528" y="2421"/>
                    <a:pt x="36340" y="2421"/>
                  </a:cubicBezTo>
                  <a:cubicBezTo>
                    <a:pt x="36297" y="2421"/>
                    <a:pt x="36251" y="2429"/>
                    <a:pt x="36199" y="2450"/>
                  </a:cubicBezTo>
                  <a:cubicBezTo>
                    <a:pt x="35602" y="2681"/>
                    <a:pt x="34982" y="2762"/>
                    <a:pt x="34353" y="2762"/>
                  </a:cubicBezTo>
                  <a:cubicBezTo>
                    <a:pt x="34037" y="2762"/>
                    <a:pt x="33718" y="2742"/>
                    <a:pt x="33399" y="2710"/>
                  </a:cubicBezTo>
                  <a:cubicBezTo>
                    <a:pt x="33087" y="2679"/>
                    <a:pt x="32755" y="2612"/>
                    <a:pt x="32443" y="2612"/>
                  </a:cubicBezTo>
                  <a:cubicBezTo>
                    <a:pt x="32300" y="2612"/>
                    <a:pt x="32160" y="2626"/>
                    <a:pt x="32028" y="2665"/>
                  </a:cubicBezTo>
                  <a:cubicBezTo>
                    <a:pt x="31448" y="2833"/>
                    <a:pt x="30858" y="2871"/>
                    <a:pt x="30267" y="2871"/>
                  </a:cubicBezTo>
                  <a:cubicBezTo>
                    <a:pt x="29796" y="2871"/>
                    <a:pt x="29323" y="2847"/>
                    <a:pt x="28853" y="2847"/>
                  </a:cubicBezTo>
                  <a:cubicBezTo>
                    <a:pt x="28269" y="2847"/>
                    <a:pt x="27689" y="2884"/>
                    <a:pt x="27118" y="3048"/>
                  </a:cubicBezTo>
                  <a:cubicBezTo>
                    <a:pt x="27085" y="3058"/>
                    <a:pt x="27041" y="3069"/>
                    <a:pt x="27006" y="3069"/>
                  </a:cubicBezTo>
                  <a:cubicBezTo>
                    <a:pt x="26986" y="3069"/>
                    <a:pt x="26968" y="3065"/>
                    <a:pt x="26957" y="3056"/>
                  </a:cubicBezTo>
                  <a:cubicBezTo>
                    <a:pt x="26711" y="2857"/>
                    <a:pt x="26448" y="2793"/>
                    <a:pt x="26182" y="2793"/>
                  </a:cubicBezTo>
                  <a:cubicBezTo>
                    <a:pt x="25750" y="2793"/>
                    <a:pt x="25311" y="2962"/>
                    <a:pt x="24932" y="2993"/>
                  </a:cubicBezTo>
                  <a:cubicBezTo>
                    <a:pt x="23659" y="3094"/>
                    <a:pt x="22373" y="3177"/>
                    <a:pt x="21099" y="3248"/>
                  </a:cubicBezTo>
                  <a:cubicBezTo>
                    <a:pt x="19982" y="3312"/>
                    <a:pt x="18875" y="3441"/>
                    <a:pt x="17762" y="3524"/>
                  </a:cubicBezTo>
                  <a:cubicBezTo>
                    <a:pt x="17179" y="3568"/>
                    <a:pt x="16577" y="3780"/>
                    <a:pt x="16014" y="3780"/>
                  </a:cubicBezTo>
                  <a:cubicBezTo>
                    <a:pt x="15894" y="3780"/>
                    <a:pt x="15776" y="3770"/>
                    <a:pt x="15660" y="3747"/>
                  </a:cubicBezTo>
                  <a:cubicBezTo>
                    <a:pt x="15606" y="3737"/>
                    <a:pt x="15552" y="3732"/>
                    <a:pt x="15498" y="3732"/>
                  </a:cubicBezTo>
                  <a:cubicBezTo>
                    <a:pt x="15191" y="3732"/>
                    <a:pt x="14890" y="3876"/>
                    <a:pt x="14600" y="3876"/>
                  </a:cubicBezTo>
                  <a:cubicBezTo>
                    <a:pt x="14435" y="3876"/>
                    <a:pt x="14273" y="3829"/>
                    <a:pt x="14117" y="3682"/>
                  </a:cubicBezTo>
                  <a:cubicBezTo>
                    <a:pt x="13648" y="4032"/>
                    <a:pt x="13113" y="4079"/>
                    <a:pt x="12579" y="4079"/>
                  </a:cubicBezTo>
                  <a:cubicBezTo>
                    <a:pt x="12383" y="4079"/>
                    <a:pt x="12187" y="4073"/>
                    <a:pt x="11994" y="4073"/>
                  </a:cubicBezTo>
                  <a:cubicBezTo>
                    <a:pt x="11849" y="4073"/>
                    <a:pt x="11707" y="4077"/>
                    <a:pt x="11567" y="4089"/>
                  </a:cubicBezTo>
                  <a:cubicBezTo>
                    <a:pt x="10009" y="4229"/>
                    <a:pt x="8440" y="4398"/>
                    <a:pt x="6874" y="4422"/>
                  </a:cubicBezTo>
                  <a:cubicBezTo>
                    <a:pt x="5242" y="4446"/>
                    <a:pt x="3631" y="4520"/>
                    <a:pt x="2009" y="4748"/>
                  </a:cubicBezTo>
                  <a:cubicBezTo>
                    <a:pt x="1768" y="4782"/>
                    <a:pt x="1416" y="4953"/>
                    <a:pt x="1070" y="4953"/>
                  </a:cubicBezTo>
                  <a:cubicBezTo>
                    <a:pt x="776" y="4953"/>
                    <a:pt x="486" y="4829"/>
                    <a:pt x="274" y="4389"/>
                  </a:cubicBezTo>
                  <a:lnTo>
                    <a:pt x="274" y="4389"/>
                  </a:lnTo>
                  <a:cubicBezTo>
                    <a:pt x="294" y="4662"/>
                    <a:pt x="269" y="4852"/>
                    <a:pt x="245" y="5051"/>
                  </a:cubicBezTo>
                  <a:cubicBezTo>
                    <a:pt x="89" y="6372"/>
                    <a:pt x="62" y="7728"/>
                    <a:pt x="142" y="9030"/>
                  </a:cubicBezTo>
                  <a:cubicBezTo>
                    <a:pt x="243" y="10694"/>
                    <a:pt x="1" y="12364"/>
                    <a:pt x="342" y="14029"/>
                  </a:cubicBezTo>
                  <a:cubicBezTo>
                    <a:pt x="564" y="15116"/>
                    <a:pt x="458" y="16257"/>
                    <a:pt x="653" y="17376"/>
                  </a:cubicBezTo>
                  <a:cubicBezTo>
                    <a:pt x="922" y="18915"/>
                    <a:pt x="795" y="20490"/>
                    <a:pt x="1139" y="22053"/>
                  </a:cubicBezTo>
                  <a:cubicBezTo>
                    <a:pt x="1441" y="23424"/>
                    <a:pt x="1418" y="24833"/>
                    <a:pt x="1953" y="26214"/>
                  </a:cubicBezTo>
                  <a:cubicBezTo>
                    <a:pt x="2376" y="27301"/>
                    <a:pt x="2964" y="28271"/>
                    <a:pt x="3448" y="29307"/>
                  </a:cubicBezTo>
                  <a:cubicBezTo>
                    <a:pt x="3844" y="30158"/>
                    <a:pt x="4765" y="30531"/>
                    <a:pt x="5215" y="31276"/>
                  </a:cubicBezTo>
                  <a:cubicBezTo>
                    <a:pt x="5621" y="31948"/>
                    <a:pt x="6326" y="32248"/>
                    <a:pt x="6776" y="32871"/>
                  </a:cubicBezTo>
                  <a:cubicBezTo>
                    <a:pt x="7150" y="33389"/>
                    <a:pt x="7884" y="33680"/>
                    <a:pt x="8504" y="33975"/>
                  </a:cubicBezTo>
                  <a:cubicBezTo>
                    <a:pt x="9481" y="34436"/>
                    <a:pt x="10396" y="35010"/>
                    <a:pt x="11435" y="35364"/>
                  </a:cubicBezTo>
                  <a:cubicBezTo>
                    <a:pt x="12475" y="35718"/>
                    <a:pt x="13546" y="35914"/>
                    <a:pt x="14596" y="36206"/>
                  </a:cubicBezTo>
                  <a:cubicBezTo>
                    <a:pt x="15532" y="36466"/>
                    <a:pt x="16517" y="36602"/>
                    <a:pt x="17453" y="36686"/>
                  </a:cubicBezTo>
                  <a:cubicBezTo>
                    <a:pt x="17707" y="36709"/>
                    <a:pt x="17964" y="36715"/>
                    <a:pt x="18224" y="36715"/>
                  </a:cubicBezTo>
                  <a:cubicBezTo>
                    <a:pt x="18511" y="36715"/>
                    <a:pt x="18802" y="36707"/>
                    <a:pt x="19092" y="36707"/>
                  </a:cubicBezTo>
                  <a:cubicBezTo>
                    <a:pt x="19511" y="36707"/>
                    <a:pt x="19931" y="36723"/>
                    <a:pt x="20344" y="36798"/>
                  </a:cubicBezTo>
                  <a:cubicBezTo>
                    <a:pt x="20396" y="36807"/>
                    <a:pt x="20447" y="36811"/>
                    <a:pt x="20498" y="36811"/>
                  </a:cubicBezTo>
                  <a:cubicBezTo>
                    <a:pt x="20730" y="36811"/>
                    <a:pt x="20959" y="36732"/>
                    <a:pt x="21202" y="36732"/>
                  </a:cubicBezTo>
                  <a:cubicBezTo>
                    <a:pt x="21382" y="36732"/>
                    <a:pt x="21569" y="36775"/>
                    <a:pt x="21771" y="36927"/>
                  </a:cubicBezTo>
                  <a:cubicBezTo>
                    <a:pt x="21907" y="37028"/>
                    <a:pt x="22207" y="37036"/>
                    <a:pt x="22533" y="37036"/>
                  </a:cubicBezTo>
                  <a:cubicBezTo>
                    <a:pt x="22596" y="37036"/>
                    <a:pt x="22660" y="37036"/>
                    <a:pt x="22725" y="37036"/>
                  </a:cubicBezTo>
                  <a:cubicBezTo>
                    <a:pt x="22976" y="37036"/>
                    <a:pt x="23228" y="37041"/>
                    <a:pt x="23420" y="37087"/>
                  </a:cubicBezTo>
                  <a:cubicBezTo>
                    <a:pt x="24010" y="37230"/>
                    <a:pt x="24652" y="37431"/>
                    <a:pt x="25243" y="37431"/>
                  </a:cubicBezTo>
                  <a:cubicBezTo>
                    <a:pt x="25407" y="37431"/>
                    <a:pt x="25567" y="37415"/>
                    <a:pt x="25721" y="37378"/>
                  </a:cubicBezTo>
                  <a:cubicBezTo>
                    <a:pt x="26071" y="37295"/>
                    <a:pt x="26417" y="37263"/>
                    <a:pt x="26757" y="37263"/>
                  </a:cubicBezTo>
                  <a:cubicBezTo>
                    <a:pt x="27340" y="37263"/>
                    <a:pt x="27904" y="37358"/>
                    <a:pt x="28433" y="37452"/>
                  </a:cubicBezTo>
                  <a:cubicBezTo>
                    <a:pt x="28958" y="37545"/>
                    <a:pt x="29482" y="37570"/>
                    <a:pt x="29999" y="37570"/>
                  </a:cubicBezTo>
                  <a:cubicBezTo>
                    <a:pt x="30526" y="37570"/>
                    <a:pt x="31046" y="37544"/>
                    <a:pt x="31557" y="37538"/>
                  </a:cubicBezTo>
                  <a:cubicBezTo>
                    <a:pt x="31570" y="37538"/>
                    <a:pt x="31583" y="37538"/>
                    <a:pt x="31596" y="37538"/>
                  </a:cubicBezTo>
                  <a:cubicBezTo>
                    <a:pt x="32472" y="37538"/>
                    <a:pt x="33318" y="37945"/>
                    <a:pt x="34182" y="37945"/>
                  </a:cubicBezTo>
                  <a:cubicBezTo>
                    <a:pt x="34493" y="37945"/>
                    <a:pt x="34807" y="37892"/>
                    <a:pt x="35125" y="37747"/>
                  </a:cubicBezTo>
                  <a:cubicBezTo>
                    <a:pt x="35356" y="38034"/>
                    <a:pt x="35613" y="38117"/>
                    <a:pt x="35885" y="38117"/>
                  </a:cubicBezTo>
                  <a:cubicBezTo>
                    <a:pt x="36260" y="38117"/>
                    <a:pt x="36663" y="37959"/>
                    <a:pt x="37067" y="37959"/>
                  </a:cubicBezTo>
                  <a:cubicBezTo>
                    <a:pt x="37204" y="37959"/>
                    <a:pt x="37340" y="37977"/>
                    <a:pt x="37476" y="38026"/>
                  </a:cubicBezTo>
                  <a:cubicBezTo>
                    <a:pt x="37788" y="38138"/>
                    <a:pt x="38190" y="38177"/>
                    <a:pt x="38616" y="38177"/>
                  </a:cubicBezTo>
                  <a:cubicBezTo>
                    <a:pt x="39041" y="38177"/>
                    <a:pt x="39490" y="38138"/>
                    <a:pt x="39900" y="38092"/>
                  </a:cubicBezTo>
                  <a:cubicBezTo>
                    <a:pt x="40031" y="38079"/>
                    <a:pt x="40144" y="37843"/>
                    <a:pt x="40260" y="37843"/>
                  </a:cubicBezTo>
                  <a:cubicBezTo>
                    <a:pt x="40306" y="37843"/>
                    <a:pt x="40352" y="37881"/>
                    <a:pt x="40401" y="37985"/>
                  </a:cubicBezTo>
                  <a:cubicBezTo>
                    <a:pt x="40514" y="38230"/>
                    <a:pt x="40639" y="38308"/>
                    <a:pt x="40768" y="38308"/>
                  </a:cubicBezTo>
                  <a:cubicBezTo>
                    <a:pt x="40934" y="38308"/>
                    <a:pt x="41108" y="38180"/>
                    <a:pt x="41274" y="38106"/>
                  </a:cubicBezTo>
                  <a:cubicBezTo>
                    <a:pt x="41470" y="38019"/>
                    <a:pt x="41655" y="37978"/>
                    <a:pt x="41843" y="37978"/>
                  </a:cubicBezTo>
                  <a:cubicBezTo>
                    <a:pt x="42015" y="37978"/>
                    <a:pt x="42190" y="38012"/>
                    <a:pt x="42377" y="38078"/>
                  </a:cubicBezTo>
                  <a:cubicBezTo>
                    <a:pt x="42716" y="38195"/>
                    <a:pt x="43150" y="38122"/>
                    <a:pt x="43462" y="38202"/>
                  </a:cubicBezTo>
                  <a:cubicBezTo>
                    <a:pt x="43524" y="38218"/>
                    <a:pt x="43585" y="38225"/>
                    <a:pt x="43644" y="38225"/>
                  </a:cubicBezTo>
                  <a:cubicBezTo>
                    <a:pt x="44030" y="38225"/>
                    <a:pt x="44362" y="37938"/>
                    <a:pt x="44681" y="37938"/>
                  </a:cubicBezTo>
                  <a:cubicBezTo>
                    <a:pt x="44770" y="37938"/>
                    <a:pt x="44857" y="37960"/>
                    <a:pt x="44945" y="38016"/>
                  </a:cubicBezTo>
                  <a:cubicBezTo>
                    <a:pt x="45192" y="38177"/>
                    <a:pt x="45480" y="38231"/>
                    <a:pt x="45731" y="38231"/>
                  </a:cubicBezTo>
                  <a:cubicBezTo>
                    <a:pt x="45925" y="38231"/>
                    <a:pt x="46097" y="38198"/>
                    <a:pt x="46209" y="38158"/>
                  </a:cubicBezTo>
                  <a:cubicBezTo>
                    <a:pt x="46481" y="38059"/>
                    <a:pt x="46749" y="38025"/>
                    <a:pt x="47014" y="38025"/>
                  </a:cubicBezTo>
                  <a:cubicBezTo>
                    <a:pt x="47584" y="38025"/>
                    <a:pt x="48142" y="38181"/>
                    <a:pt x="48707" y="38181"/>
                  </a:cubicBezTo>
                  <a:cubicBezTo>
                    <a:pt x="48766" y="38181"/>
                    <a:pt x="48824" y="38180"/>
                    <a:pt x="48884" y="38176"/>
                  </a:cubicBezTo>
                  <a:cubicBezTo>
                    <a:pt x="49335" y="38147"/>
                    <a:pt x="49788" y="37991"/>
                    <a:pt x="50269" y="37991"/>
                  </a:cubicBezTo>
                  <a:cubicBezTo>
                    <a:pt x="50432" y="37991"/>
                    <a:pt x="50599" y="38009"/>
                    <a:pt x="50770" y="38056"/>
                  </a:cubicBezTo>
                  <a:cubicBezTo>
                    <a:pt x="50957" y="38108"/>
                    <a:pt x="51108" y="38407"/>
                    <a:pt x="51296" y="38407"/>
                  </a:cubicBezTo>
                  <a:cubicBezTo>
                    <a:pt x="51353" y="38407"/>
                    <a:pt x="51413" y="38380"/>
                    <a:pt x="51478" y="38311"/>
                  </a:cubicBezTo>
                  <a:cubicBezTo>
                    <a:pt x="51727" y="38047"/>
                    <a:pt x="51997" y="37968"/>
                    <a:pt x="52277" y="37968"/>
                  </a:cubicBezTo>
                  <a:cubicBezTo>
                    <a:pt x="52700" y="37968"/>
                    <a:pt x="53145" y="38151"/>
                    <a:pt x="53565" y="38151"/>
                  </a:cubicBezTo>
                  <a:cubicBezTo>
                    <a:pt x="53781" y="38151"/>
                    <a:pt x="53991" y="38103"/>
                    <a:pt x="54188" y="37956"/>
                  </a:cubicBezTo>
                  <a:cubicBezTo>
                    <a:pt x="54353" y="38097"/>
                    <a:pt x="54521" y="38144"/>
                    <a:pt x="54692" y="38144"/>
                  </a:cubicBezTo>
                  <a:cubicBezTo>
                    <a:pt x="55035" y="38144"/>
                    <a:pt x="55389" y="37956"/>
                    <a:pt x="55752" y="37956"/>
                  </a:cubicBezTo>
                  <a:cubicBezTo>
                    <a:pt x="55844" y="37956"/>
                    <a:pt x="55936" y="37968"/>
                    <a:pt x="56029" y="37998"/>
                  </a:cubicBezTo>
                  <a:cubicBezTo>
                    <a:pt x="56168" y="38044"/>
                    <a:pt x="56374" y="38214"/>
                    <a:pt x="56641" y="38214"/>
                  </a:cubicBezTo>
                  <a:cubicBezTo>
                    <a:pt x="56711" y="38214"/>
                    <a:pt x="56786" y="38202"/>
                    <a:pt x="56864" y="38173"/>
                  </a:cubicBezTo>
                  <a:cubicBezTo>
                    <a:pt x="57923" y="37779"/>
                    <a:pt x="59073" y="37797"/>
                    <a:pt x="60185" y="37641"/>
                  </a:cubicBezTo>
                  <a:cubicBezTo>
                    <a:pt x="61345" y="37478"/>
                    <a:pt x="62494" y="37222"/>
                    <a:pt x="63673" y="37222"/>
                  </a:cubicBezTo>
                  <a:cubicBezTo>
                    <a:pt x="63675" y="37222"/>
                    <a:pt x="63678" y="37222"/>
                    <a:pt x="63680" y="37222"/>
                  </a:cubicBezTo>
                  <a:cubicBezTo>
                    <a:pt x="64219" y="37222"/>
                    <a:pt x="64815" y="36842"/>
                    <a:pt x="65263" y="36842"/>
                  </a:cubicBezTo>
                  <a:cubicBezTo>
                    <a:pt x="65359" y="36842"/>
                    <a:pt x="65449" y="36859"/>
                    <a:pt x="65529" y="36902"/>
                  </a:cubicBezTo>
                  <a:cubicBezTo>
                    <a:pt x="65850" y="37072"/>
                    <a:pt x="66163" y="37133"/>
                    <a:pt x="66469" y="37133"/>
                  </a:cubicBezTo>
                  <a:cubicBezTo>
                    <a:pt x="67142" y="37133"/>
                    <a:pt x="67780" y="36840"/>
                    <a:pt x="68392" y="36782"/>
                  </a:cubicBezTo>
                  <a:cubicBezTo>
                    <a:pt x="68616" y="36761"/>
                    <a:pt x="68844" y="36756"/>
                    <a:pt x="69074" y="36756"/>
                  </a:cubicBezTo>
                  <a:cubicBezTo>
                    <a:pt x="69248" y="36756"/>
                    <a:pt x="69424" y="36759"/>
                    <a:pt x="69601" y="36759"/>
                  </a:cubicBezTo>
                  <a:cubicBezTo>
                    <a:pt x="70098" y="36759"/>
                    <a:pt x="70604" y="36739"/>
                    <a:pt x="71113" y="36584"/>
                  </a:cubicBezTo>
                  <a:cubicBezTo>
                    <a:pt x="71871" y="36353"/>
                    <a:pt x="72885" y="36480"/>
                    <a:pt x="73709" y="36250"/>
                  </a:cubicBezTo>
                  <a:cubicBezTo>
                    <a:pt x="74222" y="36108"/>
                    <a:pt x="74726" y="36148"/>
                    <a:pt x="75216" y="36009"/>
                  </a:cubicBezTo>
                  <a:cubicBezTo>
                    <a:pt x="75705" y="35871"/>
                    <a:pt x="76187" y="35634"/>
                    <a:pt x="76696" y="35634"/>
                  </a:cubicBezTo>
                  <a:cubicBezTo>
                    <a:pt x="76811" y="35634"/>
                    <a:pt x="76928" y="35646"/>
                    <a:pt x="77047" y="35674"/>
                  </a:cubicBezTo>
                  <a:cubicBezTo>
                    <a:pt x="77190" y="35708"/>
                    <a:pt x="77328" y="35725"/>
                    <a:pt x="77462" y="35725"/>
                  </a:cubicBezTo>
                  <a:cubicBezTo>
                    <a:pt x="77638" y="35725"/>
                    <a:pt x="77807" y="35697"/>
                    <a:pt x="77974" y="35644"/>
                  </a:cubicBezTo>
                  <a:cubicBezTo>
                    <a:pt x="79021" y="35313"/>
                    <a:pt x="80165" y="35435"/>
                    <a:pt x="81177" y="34802"/>
                  </a:cubicBezTo>
                  <a:cubicBezTo>
                    <a:pt x="81524" y="34585"/>
                    <a:pt x="82118" y="34450"/>
                    <a:pt x="82624" y="34365"/>
                  </a:cubicBezTo>
                  <a:cubicBezTo>
                    <a:pt x="83237" y="34263"/>
                    <a:pt x="83876" y="34210"/>
                    <a:pt x="84406" y="33856"/>
                  </a:cubicBezTo>
                  <a:cubicBezTo>
                    <a:pt x="85677" y="33014"/>
                    <a:pt x="86932" y="32193"/>
                    <a:pt x="87829" y="30868"/>
                  </a:cubicBezTo>
                  <a:cubicBezTo>
                    <a:pt x="88180" y="30350"/>
                    <a:pt x="88608" y="29698"/>
                    <a:pt x="89172" y="29380"/>
                  </a:cubicBezTo>
                  <a:cubicBezTo>
                    <a:pt x="90674" y="28533"/>
                    <a:pt x="90874" y="26974"/>
                    <a:pt x="91400" y="25603"/>
                  </a:cubicBezTo>
                  <a:cubicBezTo>
                    <a:pt x="91834" y="24474"/>
                    <a:pt x="91999" y="23246"/>
                    <a:pt x="92344" y="22104"/>
                  </a:cubicBezTo>
                  <a:cubicBezTo>
                    <a:pt x="92741" y="20791"/>
                    <a:pt x="92705" y="19468"/>
                    <a:pt x="92853" y="18172"/>
                  </a:cubicBezTo>
                  <a:cubicBezTo>
                    <a:pt x="93021" y="16729"/>
                    <a:pt x="92916" y="15237"/>
                    <a:pt x="92998" y="13761"/>
                  </a:cubicBezTo>
                  <a:cubicBezTo>
                    <a:pt x="93091" y="12074"/>
                    <a:pt x="92873" y="10393"/>
                    <a:pt x="93113" y="8680"/>
                  </a:cubicBezTo>
                  <a:cubicBezTo>
                    <a:pt x="93216" y="7952"/>
                    <a:pt x="93119" y="7039"/>
                    <a:pt x="93037" y="6225"/>
                  </a:cubicBezTo>
                  <a:cubicBezTo>
                    <a:pt x="92865" y="4515"/>
                    <a:pt x="92922" y="2829"/>
                    <a:pt x="93114" y="1127"/>
                  </a:cubicBezTo>
                  <a:cubicBezTo>
                    <a:pt x="93155" y="776"/>
                    <a:pt x="93242" y="20"/>
                    <a:pt x="92706" y="20"/>
                  </a:cubicBezTo>
                  <a:cubicBezTo>
                    <a:pt x="92686" y="20"/>
                    <a:pt x="92664" y="21"/>
                    <a:pt x="92641" y="24"/>
                  </a:cubicBezTo>
                  <a:cubicBezTo>
                    <a:pt x="92497" y="38"/>
                    <a:pt x="92351" y="44"/>
                    <a:pt x="92203" y="44"/>
                  </a:cubicBezTo>
                  <a:cubicBezTo>
                    <a:pt x="91786" y="44"/>
                    <a:pt x="91361" y="0"/>
                    <a:pt x="90950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8"/>
            <p:cNvSpPr/>
            <p:nvPr/>
          </p:nvSpPr>
          <p:spPr>
            <a:xfrm>
              <a:off x="2130375" y="1404625"/>
              <a:ext cx="2197419" cy="3396282"/>
            </a:xfrm>
            <a:custGeom>
              <a:avLst/>
              <a:gdLst/>
              <a:ahLst/>
              <a:cxnLst/>
              <a:rect l="l" t="t" r="r" b="b"/>
              <a:pathLst>
                <a:path w="101054" h="185336" extrusionOk="0">
                  <a:moveTo>
                    <a:pt x="53173" y="2037"/>
                  </a:moveTo>
                  <a:cubicBezTo>
                    <a:pt x="53913" y="2037"/>
                    <a:pt x="54651" y="2083"/>
                    <a:pt x="55390" y="2218"/>
                  </a:cubicBezTo>
                  <a:cubicBezTo>
                    <a:pt x="55438" y="2226"/>
                    <a:pt x="55488" y="2276"/>
                    <a:pt x="55530" y="2276"/>
                  </a:cubicBezTo>
                  <a:cubicBezTo>
                    <a:pt x="55534" y="2276"/>
                    <a:pt x="55537" y="2276"/>
                    <a:pt x="55540" y="2276"/>
                  </a:cubicBezTo>
                  <a:cubicBezTo>
                    <a:pt x="55862" y="2208"/>
                    <a:pt x="56184" y="2182"/>
                    <a:pt x="56505" y="2182"/>
                  </a:cubicBezTo>
                  <a:cubicBezTo>
                    <a:pt x="57073" y="2182"/>
                    <a:pt x="57639" y="2264"/>
                    <a:pt x="58196" y="2349"/>
                  </a:cubicBezTo>
                  <a:cubicBezTo>
                    <a:pt x="58393" y="2379"/>
                    <a:pt x="58590" y="2389"/>
                    <a:pt x="58786" y="2389"/>
                  </a:cubicBezTo>
                  <a:cubicBezTo>
                    <a:pt x="59178" y="2389"/>
                    <a:pt x="59569" y="2349"/>
                    <a:pt x="59962" y="2349"/>
                  </a:cubicBezTo>
                  <a:cubicBezTo>
                    <a:pt x="60237" y="2349"/>
                    <a:pt x="60513" y="2369"/>
                    <a:pt x="60790" y="2435"/>
                  </a:cubicBezTo>
                  <a:cubicBezTo>
                    <a:pt x="60888" y="2458"/>
                    <a:pt x="60988" y="2465"/>
                    <a:pt x="61091" y="2465"/>
                  </a:cubicBezTo>
                  <a:cubicBezTo>
                    <a:pt x="61263" y="2465"/>
                    <a:pt x="61440" y="2445"/>
                    <a:pt x="61616" y="2445"/>
                  </a:cubicBezTo>
                  <a:cubicBezTo>
                    <a:pt x="61862" y="2445"/>
                    <a:pt x="62105" y="2485"/>
                    <a:pt x="62325" y="2681"/>
                  </a:cubicBezTo>
                  <a:cubicBezTo>
                    <a:pt x="62331" y="2686"/>
                    <a:pt x="62387" y="2705"/>
                    <a:pt x="62446" y="2705"/>
                  </a:cubicBezTo>
                  <a:cubicBezTo>
                    <a:pt x="62522" y="2705"/>
                    <a:pt x="62603" y="2674"/>
                    <a:pt x="62595" y="2543"/>
                  </a:cubicBezTo>
                  <a:cubicBezTo>
                    <a:pt x="62579" y="2268"/>
                    <a:pt x="62718" y="2191"/>
                    <a:pt x="62862" y="2191"/>
                  </a:cubicBezTo>
                  <a:cubicBezTo>
                    <a:pt x="62956" y="2191"/>
                    <a:pt x="63053" y="2224"/>
                    <a:pt x="63110" y="2255"/>
                  </a:cubicBezTo>
                  <a:cubicBezTo>
                    <a:pt x="63426" y="2429"/>
                    <a:pt x="63745" y="2468"/>
                    <a:pt x="64066" y="2468"/>
                  </a:cubicBezTo>
                  <a:cubicBezTo>
                    <a:pt x="64320" y="2468"/>
                    <a:pt x="64575" y="2444"/>
                    <a:pt x="64830" y="2444"/>
                  </a:cubicBezTo>
                  <a:cubicBezTo>
                    <a:pt x="64899" y="2444"/>
                    <a:pt x="64967" y="2445"/>
                    <a:pt x="65036" y="2450"/>
                  </a:cubicBezTo>
                  <a:cubicBezTo>
                    <a:pt x="65110" y="2455"/>
                    <a:pt x="65187" y="2457"/>
                    <a:pt x="65264" y="2457"/>
                  </a:cubicBezTo>
                  <a:cubicBezTo>
                    <a:pt x="65730" y="2457"/>
                    <a:pt x="66232" y="2378"/>
                    <a:pt x="66656" y="2378"/>
                  </a:cubicBezTo>
                  <a:cubicBezTo>
                    <a:pt x="66893" y="2378"/>
                    <a:pt x="67106" y="2403"/>
                    <a:pt x="67275" y="2479"/>
                  </a:cubicBezTo>
                  <a:cubicBezTo>
                    <a:pt x="67514" y="2587"/>
                    <a:pt x="67732" y="2622"/>
                    <a:pt x="67937" y="2622"/>
                  </a:cubicBezTo>
                  <a:cubicBezTo>
                    <a:pt x="68310" y="2622"/>
                    <a:pt x="68639" y="2507"/>
                    <a:pt x="68970" y="2507"/>
                  </a:cubicBezTo>
                  <a:cubicBezTo>
                    <a:pt x="69038" y="2507"/>
                    <a:pt x="69106" y="2512"/>
                    <a:pt x="69175" y="2523"/>
                  </a:cubicBezTo>
                  <a:cubicBezTo>
                    <a:pt x="69860" y="2638"/>
                    <a:pt x="70616" y="2530"/>
                    <a:pt x="71168" y="2715"/>
                  </a:cubicBezTo>
                  <a:cubicBezTo>
                    <a:pt x="71316" y="2764"/>
                    <a:pt x="71468" y="2782"/>
                    <a:pt x="71623" y="2782"/>
                  </a:cubicBezTo>
                  <a:cubicBezTo>
                    <a:pt x="71977" y="2782"/>
                    <a:pt x="72342" y="2690"/>
                    <a:pt x="72686" y="2690"/>
                  </a:cubicBezTo>
                  <a:cubicBezTo>
                    <a:pt x="73025" y="2690"/>
                    <a:pt x="73344" y="2779"/>
                    <a:pt x="73614" y="3133"/>
                  </a:cubicBezTo>
                  <a:cubicBezTo>
                    <a:pt x="73837" y="3031"/>
                    <a:pt x="74061" y="2995"/>
                    <a:pt x="74284" y="2995"/>
                  </a:cubicBezTo>
                  <a:cubicBezTo>
                    <a:pt x="74795" y="2995"/>
                    <a:pt x="75307" y="3182"/>
                    <a:pt x="75824" y="3182"/>
                  </a:cubicBezTo>
                  <a:cubicBezTo>
                    <a:pt x="75847" y="3182"/>
                    <a:pt x="75871" y="3182"/>
                    <a:pt x="75894" y="3181"/>
                  </a:cubicBezTo>
                  <a:cubicBezTo>
                    <a:pt x="75958" y="3178"/>
                    <a:pt x="76024" y="3177"/>
                    <a:pt x="76089" y="3177"/>
                  </a:cubicBezTo>
                  <a:cubicBezTo>
                    <a:pt x="76834" y="3177"/>
                    <a:pt x="77633" y="3330"/>
                    <a:pt x="78314" y="3735"/>
                  </a:cubicBezTo>
                  <a:cubicBezTo>
                    <a:pt x="78397" y="3784"/>
                    <a:pt x="78468" y="3803"/>
                    <a:pt x="78534" y="3803"/>
                  </a:cubicBezTo>
                  <a:cubicBezTo>
                    <a:pt x="78666" y="3803"/>
                    <a:pt x="78776" y="3729"/>
                    <a:pt x="78914" y="3688"/>
                  </a:cubicBezTo>
                  <a:cubicBezTo>
                    <a:pt x="79101" y="3632"/>
                    <a:pt x="79289" y="3600"/>
                    <a:pt x="79475" y="3600"/>
                  </a:cubicBezTo>
                  <a:cubicBezTo>
                    <a:pt x="79767" y="3600"/>
                    <a:pt x="80053" y="3678"/>
                    <a:pt x="80314" y="3860"/>
                  </a:cubicBezTo>
                  <a:cubicBezTo>
                    <a:pt x="80392" y="3915"/>
                    <a:pt x="80480" y="3979"/>
                    <a:pt x="80542" y="3979"/>
                  </a:cubicBezTo>
                  <a:cubicBezTo>
                    <a:pt x="80578" y="3979"/>
                    <a:pt x="80606" y="3957"/>
                    <a:pt x="80618" y="3900"/>
                  </a:cubicBezTo>
                  <a:cubicBezTo>
                    <a:pt x="80668" y="3665"/>
                    <a:pt x="80781" y="3595"/>
                    <a:pt x="80901" y="3595"/>
                  </a:cubicBezTo>
                  <a:cubicBezTo>
                    <a:pt x="81024" y="3595"/>
                    <a:pt x="81153" y="3667"/>
                    <a:pt x="81229" y="3710"/>
                  </a:cubicBezTo>
                  <a:cubicBezTo>
                    <a:pt x="81943" y="4117"/>
                    <a:pt x="82707" y="4025"/>
                    <a:pt x="83471" y="4070"/>
                  </a:cubicBezTo>
                  <a:cubicBezTo>
                    <a:pt x="83822" y="4092"/>
                    <a:pt x="84204" y="4118"/>
                    <a:pt x="84534" y="4563"/>
                  </a:cubicBezTo>
                  <a:cubicBezTo>
                    <a:pt x="84894" y="5050"/>
                    <a:pt x="85717" y="5004"/>
                    <a:pt x="86339" y="5162"/>
                  </a:cubicBezTo>
                  <a:cubicBezTo>
                    <a:pt x="87329" y="5413"/>
                    <a:pt x="88140" y="6099"/>
                    <a:pt x="89130" y="6279"/>
                  </a:cubicBezTo>
                  <a:cubicBezTo>
                    <a:pt x="89645" y="6373"/>
                    <a:pt x="89975" y="6894"/>
                    <a:pt x="90503" y="6894"/>
                  </a:cubicBezTo>
                  <a:cubicBezTo>
                    <a:pt x="90566" y="6894"/>
                    <a:pt x="90632" y="6886"/>
                    <a:pt x="90702" y="6869"/>
                  </a:cubicBezTo>
                  <a:cubicBezTo>
                    <a:pt x="90703" y="6869"/>
                    <a:pt x="90705" y="6869"/>
                    <a:pt x="90706" y="6869"/>
                  </a:cubicBezTo>
                  <a:cubicBezTo>
                    <a:pt x="90736" y="6869"/>
                    <a:pt x="90782" y="6941"/>
                    <a:pt x="90822" y="6975"/>
                  </a:cubicBezTo>
                  <a:cubicBezTo>
                    <a:pt x="91924" y="7866"/>
                    <a:pt x="93271" y="8360"/>
                    <a:pt x="94437" y="9173"/>
                  </a:cubicBezTo>
                  <a:cubicBezTo>
                    <a:pt x="94966" y="9541"/>
                    <a:pt x="95385" y="10039"/>
                    <a:pt x="95797" y="10439"/>
                  </a:cubicBezTo>
                  <a:cubicBezTo>
                    <a:pt x="96258" y="10889"/>
                    <a:pt x="96652" y="11568"/>
                    <a:pt x="96977" y="12202"/>
                  </a:cubicBezTo>
                  <a:cubicBezTo>
                    <a:pt x="97416" y="13060"/>
                    <a:pt x="97820" y="13955"/>
                    <a:pt x="98125" y="14849"/>
                  </a:cubicBezTo>
                  <a:cubicBezTo>
                    <a:pt x="98397" y="15648"/>
                    <a:pt x="98507" y="16561"/>
                    <a:pt x="98577" y="17423"/>
                  </a:cubicBezTo>
                  <a:cubicBezTo>
                    <a:pt x="98676" y="18641"/>
                    <a:pt x="98265" y="19846"/>
                    <a:pt x="98741" y="21108"/>
                  </a:cubicBezTo>
                  <a:cubicBezTo>
                    <a:pt x="98971" y="21716"/>
                    <a:pt x="98958" y="22626"/>
                    <a:pt x="98306" y="23276"/>
                  </a:cubicBezTo>
                  <a:cubicBezTo>
                    <a:pt x="98090" y="23491"/>
                    <a:pt x="98090" y="24020"/>
                    <a:pt x="98133" y="24277"/>
                  </a:cubicBezTo>
                  <a:cubicBezTo>
                    <a:pt x="98396" y="25846"/>
                    <a:pt x="98128" y="27394"/>
                    <a:pt x="98100" y="28950"/>
                  </a:cubicBezTo>
                  <a:cubicBezTo>
                    <a:pt x="98063" y="30890"/>
                    <a:pt x="98189" y="32830"/>
                    <a:pt x="98107" y="34775"/>
                  </a:cubicBezTo>
                  <a:cubicBezTo>
                    <a:pt x="98079" y="35412"/>
                    <a:pt x="97795" y="36135"/>
                    <a:pt x="97970" y="36628"/>
                  </a:cubicBezTo>
                  <a:cubicBezTo>
                    <a:pt x="98431" y="37926"/>
                    <a:pt x="97502" y="39136"/>
                    <a:pt x="97931" y="40358"/>
                  </a:cubicBezTo>
                  <a:cubicBezTo>
                    <a:pt x="98034" y="40649"/>
                    <a:pt x="97872" y="40808"/>
                    <a:pt x="97853" y="41029"/>
                  </a:cubicBezTo>
                  <a:cubicBezTo>
                    <a:pt x="97795" y="41700"/>
                    <a:pt x="97737" y="42339"/>
                    <a:pt x="97868" y="43038"/>
                  </a:cubicBezTo>
                  <a:cubicBezTo>
                    <a:pt x="98017" y="43836"/>
                    <a:pt x="97784" y="44733"/>
                    <a:pt x="97834" y="45530"/>
                  </a:cubicBezTo>
                  <a:cubicBezTo>
                    <a:pt x="97900" y="46606"/>
                    <a:pt x="97834" y="47670"/>
                    <a:pt x="97754" y="48716"/>
                  </a:cubicBezTo>
                  <a:cubicBezTo>
                    <a:pt x="97661" y="49923"/>
                    <a:pt x="97625" y="51137"/>
                    <a:pt x="97609" y="52335"/>
                  </a:cubicBezTo>
                  <a:cubicBezTo>
                    <a:pt x="97585" y="54246"/>
                    <a:pt x="97448" y="56155"/>
                    <a:pt x="97436" y="58069"/>
                  </a:cubicBezTo>
                  <a:cubicBezTo>
                    <a:pt x="97423" y="60122"/>
                    <a:pt x="97339" y="62199"/>
                    <a:pt x="97043" y="64260"/>
                  </a:cubicBezTo>
                  <a:cubicBezTo>
                    <a:pt x="96951" y="64896"/>
                    <a:pt x="97146" y="65691"/>
                    <a:pt x="97147" y="66409"/>
                  </a:cubicBezTo>
                  <a:cubicBezTo>
                    <a:pt x="97153" y="68104"/>
                    <a:pt x="97079" y="69799"/>
                    <a:pt x="96980" y="71493"/>
                  </a:cubicBezTo>
                  <a:cubicBezTo>
                    <a:pt x="96957" y="71886"/>
                    <a:pt x="97058" y="72315"/>
                    <a:pt x="97045" y="72740"/>
                  </a:cubicBezTo>
                  <a:cubicBezTo>
                    <a:pt x="96999" y="74283"/>
                    <a:pt x="97163" y="75831"/>
                    <a:pt x="97145" y="77363"/>
                  </a:cubicBezTo>
                  <a:cubicBezTo>
                    <a:pt x="97129" y="78626"/>
                    <a:pt x="96994" y="79922"/>
                    <a:pt x="96799" y="81202"/>
                  </a:cubicBezTo>
                  <a:cubicBezTo>
                    <a:pt x="96610" y="82430"/>
                    <a:pt x="96499" y="83692"/>
                    <a:pt x="96414" y="84946"/>
                  </a:cubicBezTo>
                  <a:cubicBezTo>
                    <a:pt x="96341" y="86011"/>
                    <a:pt x="96603" y="87086"/>
                    <a:pt x="96490" y="88107"/>
                  </a:cubicBezTo>
                  <a:cubicBezTo>
                    <a:pt x="96329" y="89564"/>
                    <a:pt x="96517" y="90980"/>
                    <a:pt x="96533" y="92413"/>
                  </a:cubicBezTo>
                  <a:cubicBezTo>
                    <a:pt x="96543" y="93282"/>
                    <a:pt x="96760" y="94064"/>
                    <a:pt x="96960" y="94891"/>
                  </a:cubicBezTo>
                  <a:cubicBezTo>
                    <a:pt x="97186" y="95823"/>
                    <a:pt x="97027" y="96845"/>
                    <a:pt x="97049" y="97829"/>
                  </a:cubicBezTo>
                  <a:cubicBezTo>
                    <a:pt x="97087" y="99476"/>
                    <a:pt x="97020" y="101119"/>
                    <a:pt x="97207" y="102775"/>
                  </a:cubicBezTo>
                  <a:cubicBezTo>
                    <a:pt x="97381" y="104325"/>
                    <a:pt x="97253" y="105908"/>
                    <a:pt x="97267" y="107477"/>
                  </a:cubicBezTo>
                  <a:cubicBezTo>
                    <a:pt x="97277" y="108626"/>
                    <a:pt x="97326" y="109774"/>
                    <a:pt x="97317" y="110921"/>
                  </a:cubicBezTo>
                  <a:cubicBezTo>
                    <a:pt x="97304" y="112280"/>
                    <a:pt x="97247" y="113638"/>
                    <a:pt x="97212" y="114996"/>
                  </a:cubicBezTo>
                  <a:cubicBezTo>
                    <a:pt x="97197" y="115584"/>
                    <a:pt x="97225" y="116176"/>
                    <a:pt x="97177" y="116761"/>
                  </a:cubicBezTo>
                  <a:cubicBezTo>
                    <a:pt x="96985" y="119058"/>
                    <a:pt x="97034" y="121365"/>
                    <a:pt x="96930" y="123666"/>
                  </a:cubicBezTo>
                  <a:cubicBezTo>
                    <a:pt x="96872" y="124959"/>
                    <a:pt x="96916" y="126293"/>
                    <a:pt x="96852" y="127600"/>
                  </a:cubicBezTo>
                  <a:cubicBezTo>
                    <a:pt x="96759" y="129519"/>
                    <a:pt x="96555" y="131435"/>
                    <a:pt x="96534" y="133358"/>
                  </a:cubicBezTo>
                  <a:cubicBezTo>
                    <a:pt x="96525" y="134171"/>
                    <a:pt x="96624" y="134991"/>
                    <a:pt x="96536" y="135792"/>
                  </a:cubicBezTo>
                  <a:cubicBezTo>
                    <a:pt x="96432" y="136734"/>
                    <a:pt x="96492" y="137675"/>
                    <a:pt x="96404" y="138607"/>
                  </a:cubicBezTo>
                  <a:cubicBezTo>
                    <a:pt x="96345" y="139222"/>
                    <a:pt x="96383" y="139853"/>
                    <a:pt x="96456" y="140423"/>
                  </a:cubicBezTo>
                  <a:cubicBezTo>
                    <a:pt x="96577" y="141378"/>
                    <a:pt x="96156" y="142279"/>
                    <a:pt x="96360" y="143215"/>
                  </a:cubicBezTo>
                  <a:cubicBezTo>
                    <a:pt x="96415" y="143470"/>
                    <a:pt x="96295" y="143716"/>
                    <a:pt x="95976" y="143726"/>
                  </a:cubicBezTo>
                  <a:cubicBezTo>
                    <a:pt x="95446" y="143743"/>
                    <a:pt x="94921" y="143897"/>
                    <a:pt x="94389" y="143897"/>
                  </a:cubicBezTo>
                  <a:cubicBezTo>
                    <a:pt x="94190" y="143897"/>
                    <a:pt x="93990" y="143875"/>
                    <a:pt x="93789" y="143817"/>
                  </a:cubicBezTo>
                  <a:cubicBezTo>
                    <a:pt x="93695" y="143790"/>
                    <a:pt x="93591" y="143773"/>
                    <a:pt x="93489" y="143773"/>
                  </a:cubicBezTo>
                  <a:cubicBezTo>
                    <a:pt x="93425" y="143773"/>
                    <a:pt x="93362" y="143780"/>
                    <a:pt x="93303" y="143795"/>
                  </a:cubicBezTo>
                  <a:cubicBezTo>
                    <a:pt x="92801" y="143928"/>
                    <a:pt x="92298" y="144005"/>
                    <a:pt x="91796" y="144005"/>
                  </a:cubicBezTo>
                  <a:cubicBezTo>
                    <a:pt x="91327" y="144005"/>
                    <a:pt x="90860" y="143938"/>
                    <a:pt x="90397" y="143786"/>
                  </a:cubicBezTo>
                  <a:cubicBezTo>
                    <a:pt x="90335" y="143766"/>
                    <a:pt x="90277" y="143757"/>
                    <a:pt x="90222" y="143757"/>
                  </a:cubicBezTo>
                  <a:cubicBezTo>
                    <a:pt x="89956" y="143757"/>
                    <a:pt x="89762" y="143958"/>
                    <a:pt x="89509" y="143996"/>
                  </a:cubicBezTo>
                  <a:cubicBezTo>
                    <a:pt x="89125" y="144052"/>
                    <a:pt x="88741" y="144069"/>
                    <a:pt x="88357" y="144069"/>
                  </a:cubicBezTo>
                  <a:cubicBezTo>
                    <a:pt x="87796" y="144069"/>
                    <a:pt x="87236" y="144033"/>
                    <a:pt x="86675" y="144033"/>
                  </a:cubicBezTo>
                  <a:cubicBezTo>
                    <a:pt x="86331" y="144033"/>
                    <a:pt x="85987" y="144046"/>
                    <a:pt x="85642" y="144090"/>
                  </a:cubicBezTo>
                  <a:cubicBezTo>
                    <a:pt x="84855" y="144188"/>
                    <a:pt x="84056" y="144261"/>
                    <a:pt x="83254" y="144261"/>
                  </a:cubicBezTo>
                  <a:cubicBezTo>
                    <a:pt x="82664" y="144261"/>
                    <a:pt x="82073" y="144221"/>
                    <a:pt x="81485" y="144124"/>
                  </a:cubicBezTo>
                  <a:cubicBezTo>
                    <a:pt x="81432" y="144114"/>
                    <a:pt x="81374" y="144108"/>
                    <a:pt x="81318" y="144108"/>
                  </a:cubicBezTo>
                  <a:cubicBezTo>
                    <a:pt x="81262" y="144108"/>
                    <a:pt x="81206" y="144114"/>
                    <a:pt x="81158" y="144133"/>
                  </a:cubicBezTo>
                  <a:cubicBezTo>
                    <a:pt x="80668" y="144313"/>
                    <a:pt x="80169" y="144357"/>
                    <a:pt x="79667" y="144357"/>
                  </a:cubicBezTo>
                  <a:cubicBezTo>
                    <a:pt x="79210" y="144357"/>
                    <a:pt x="78752" y="144321"/>
                    <a:pt x="78298" y="144321"/>
                  </a:cubicBezTo>
                  <a:cubicBezTo>
                    <a:pt x="77957" y="144321"/>
                    <a:pt x="77618" y="144341"/>
                    <a:pt x="77283" y="144411"/>
                  </a:cubicBezTo>
                  <a:cubicBezTo>
                    <a:pt x="76134" y="144651"/>
                    <a:pt x="74967" y="144522"/>
                    <a:pt x="73807" y="144684"/>
                  </a:cubicBezTo>
                  <a:cubicBezTo>
                    <a:pt x="73586" y="144714"/>
                    <a:pt x="73358" y="144725"/>
                    <a:pt x="73126" y="144725"/>
                  </a:cubicBezTo>
                  <a:cubicBezTo>
                    <a:pt x="72580" y="144725"/>
                    <a:pt x="72012" y="144666"/>
                    <a:pt x="71452" y="144666"/>
                  </a:cubicBezTo>
                  <a:cubicBezTo>
                    <a:pt x="71350" y="144666"/>
                    <a:pt x="71247" y="144668"/>
                    <a:pt x="71145" y="144672"/>
                  </a:cubicBezTo>
                  <a:cubicBezTo>
                    <a:pt x="70409" y="144707"/>
                    <a:pt x="69672" y="144753"/>
                    <a:pt x="68937" y="144753"/>
                  </a:cubicBezTo>
                  <a:cubicBezTo>
                    <a:pt x="68823" y="144753"/>
                    <a:pt x="68709" y="144752"/>
                    <a:pt x="68596" y="144749"/>
                  </a:cubicBezTo>
                  <a:cubicBezTo>
                    <a:pt x="68540" y="144748"/>
                    <a:pt x="68485" y="144748"/>
                    <a:pt x="68430" y="144748"/>
                  </a:cubicBezTo>
                  <a:cubicBezTo>
                    <a:pt x="67731" y="144748"/>
                    <a:pt x="67034" y="144833"/>
                    <a:pt x="66335" y="144833"/>
                  </a:cubicBezTo>
                  <a:cubicBezTo>
                    <a:pt x="66061" y="144833"/>
                    <a:pt x="65786" y="144820"/>
                    <a:pt x="65511" y="144783"/>
                  </a:cubicBezTo>
                  <a:cubicBezTo>
                    <a:pt x="65318" y="144757"/>
                    <a:pt x="65126" y="144747"/>
                    <a:pt x="64933" y="144747"/>
                  </a:cubicBezTo>
                  <a:cubicBezTo>
                    <a:pt x="64220" y="144747"/>
                    <a:pt x="63508" y="144888"/>
                    <a:pt x="62788" y="144888"/>
                  </a:cubicBezTo>
                  <a:cubicBezTo>
                    <a:pt x="62666" y="144888"/>
                    <a:pt x="62544" y="144884"/>
                    <a:pt x="62422" y="144875"/>
                  </a:cubicBezTo>
                  <a:cubicBezTo>
                    <a:pt x="62230" y="144860"/>
                    <a:pt x="62038" y="144853"/>
                    <a:pt x="61847" y="144853"/>
                  </a:cubicBezTo>
                  <a:cubicBezTo>
                    <a:pt x="60775" y="144853"/>
                    <a:pt x="59706" y="145053"/>
                    <a:pt x="58627" y="145053"/>
                  </a:cubicBezTo>
                  <a:cubicBezTo>
                    <a:pt x="58520" y="145053"/>
                    <a:pt x="58414" y="145051"/>
                    <a:pt x="58307" y="145047"/>
                  </a:cubicBezTo>
                  <a:cubicBezTo>
                    <a:pt x="57925" y="145031"/>
                    <a:pt x="57544" y="145023"/>
                    <a:pt x="57162" y="145023"/>
                  </a:cubicBezTo>
                  <a:cubicBezTo>
                    <a:pt x="56085" y="145023"/>
                    <a:pt x="55009" y="145090"/>
                    <a:pt x="53942" y="145257"/>
                  </a:cubicBezTo>
                  <a:cubicBezTo>
                    <a:pt x="53896" y="145264"/>
                    <a:pt x="53851" y="145268"/>
                    <a:pt x="53806" y="145268"/>
                  </a:cubicBezTo>
                  <a:cubicBezTo>
                    <a:pt x="53447" y="145268"/>
                    <a:pt x="53125" y="145065"/>
                    <a:pt x="52804" y="145065"/>
                  </a:cubicBezTo>
                  <a:cubicBezTo>
                    <a:pt x="52740" y="145065"/>
                    <a:pt x="52676" y="145073"/>
                    <a:pt x="52612" y="145092"/>
                  </a:cubicBezTo>
                  <a:cubicBezTo>
                    <a:pt x="51848" y="145322"/>
                    <a:pt x="51072" y="145366"/>
                    <a:pt x="50295" y="145366"/>
                  </a:cubicBezTo>
                  <a:cubicBezTo>
                    <a:pt x="49816" y="145366"/>
                    <a:pt x="49337" y="145350"/>
                    <a:pt x="48861" y="145350"/>
                  </a:cubicBezTo>
                  <a:cubicBezTo>
                    <a:pt x="48687" y="145350"/>
                    <a:pt x="48513" y="145352"/>
                    <a:pt x="48340" y="145358"/>
                  </a:cubicBezTo>
                  <a:cubicBezTo>
                    <a:pt x="46747" y="145412"/>
                    <a:pt x="45139" y="145444"/>
                    <a:pt x="43545" y="145487"/>
                  </a:cubicBezTo>
                  <a:cubicBezTo>
                    <a:pt x="41962" y="145530"/>
                    <a:pt x="40369" y="145558"/>
                    <a:pt x="38781" y="145684"/>
                  </a:cubicBezTo>
                  <a:cubicBezTo>
                    <a:pt x="38060" y="145741"/>
                    <a:pt x="37334" y="145753"/>
                    <a:pt x="36608" y="145753"/>
                  </a:cubicBezTo>
                  <a:cubicBezTo>
                    <a:pt x="36086" y="145753"/>
                    <a:pt x="35562" y="145747"/>
                    <a:pt x="35040" y="145747"/>
                  </a:cubicBezTo>
                  <a:cubicBezTo>
                    <a:pt x="34584" y="145747"/>
                    <a:pt x="34128" y="145751"/>
                    <a:pt x="33674" y="145769"/>
                  </a:cubicBezTo>
                  <a:cubicBezTo>
                    <a:pt x="32584" y="145811"/>
                    <a:pt x="31490" y="145891"/>
                    <a:pt x="30402" y="145959"/>
                  </a:cubicBezTo>
                  <a:cubicBezTo>
                    <a:pt x="29640" y="146005"/>
                    <a:pt x="28855" y="146008"/>
                    <a:pt x="28081" y="146049"/>
                  </a:cubicBezTo>
                  <a:cubicBezTo>
                    <a:pt x="27153" y="146098"/>
                    <a:pt x="26228" y="146222"/>
                    <a:pt x="25303" y="146222"/>
                  </a:cubicBezTo>
                  <a:cubicBezTo>
                    <a:pt x="25279" y="146222"/>
                    <a:pt x="25255" y="146222"/>
                    <a:pt x="25230" y="146221"/>
                  </a:cubicBezTo>
                  <a:cubicBezTo>
                    <a:pt x="25217" y="146221"/>
                    <a:pt x="25203" y="146221"/>
                    <a:pt x="25189" y="146221"/>
                  </a:cubicBezTo>
                  <a:cubicBezTo>
                    <a:pt x="24122" y="146221"/>
                    <a:pt x="23081" y="146466"/>
                    <a:pt x="22009" y="146466"/>
                  </a:cubicBezTo>
                  <a:cubicBezTo>
                    <a:pt x="21946" y="146466"/>
                    <a:pt x="21882" y="146465"/>
                    <a:pt x="21819" y="146464"/>
                  </a:cubicBezTo>
                  <a:cubicBezTo>
                    <a:pt x="21746" y="146462"/>
                    <a:pt x="21672" y="146461"/>
                    <a:pt x="21599" y="146461"/>
                  </a:cubicBezTo>
                  <a:cubicBezTo>
                    <a:pt x="20680" y="146461"/>
                    <a:pt x="19750" y="146612"/>
                    <a:pt x="18841" y="146775"/>
                  </a:cubicBezTo>
                  <a:cubicBezTo>
                    <a:pt x="17947" y="146935"/>
                    <a:pt x="17045" y="146899"/>
                    <a:pt x="16149" y="147006"/>
                  </a:cubicBezTo>
                  <a:cubicBezTo>
                    <a:pt x="14873" y="147158"/>
                    <a:pt x="13582" y="147434"/>
                    <a:pt x="12323" y="147434"/>
                  </a:cubicBezTo>
                  <a:cubicBezTo>
                    <a:pt x="12291" y="147434"/>
                    <a:pt x="12259" y="147434"/>
                    <a:pt x="12227" y="147433"/>
                  </a:cubicBezTo>
                  <a:cubicBezTo>
                    <a:pt x="12189" y="147433"/>
                    <a:pt x="12150" y="147433"/>
                    <a:pt x="12112" y="147433"/>
                  </a:cubicBezTo>
                  <a:cubicBezTo>
                    <a:pt x="10766" y="147433"/>
                    <a:pt x="9454" y="147718"/>
                    <a:pt x="8110" y="147718"/>
                  </a:cubicBezTo>
                  <a:cubicBezTo>
                    <a:pt x="7942" y="147718"/>
                    <a:pt x="7773" y="147714"/>
                    <a:pt x="7604" y="147704"/>
                  </a:cubicBezTo>
                  <a:cubicBezTo>
                    <a:pt x="7430" y="147693"/>
                    <a:pt x="7254" y="147688"/>
                    <a:pt x="7077" y="147688"/>
                  </a:cubicBezTo>
                  <a:cubicBezTo>
                    <a:pt x="6309" y="147688"/>
                    <a:pt x="5511" y="147791"/>
                    <a:pt x="4759" y="148044"/>
                  </a:cubicBezTo>
                  <a:cubicBezTo>
                    <a:pt x="4710" y="148061"/>
                    <a:pt x="4661" y="148067"/>
                    <a:pt x="4612" y="148067"/>
                  </a:cubicBezTo>
                  <a:cubicBezTo>
                    <a:pt x="4419" y="148067"/>
                    <a:pt x="4223" y="147964"/>
                    <a:pt x="4023" y="147964"/>
                  </a:cubicBezTo>
                  <a:cubicBezTo>
                    <a:pt x="3926" y="147964"/>
                    <a:pt x="3829" y="147988"/>
                    <a:pt x="3730" y="148059"/>
                  </a:cubicBezTo>
                  <a:cubicBezTo>
                    <a:pt x="3715" y="148070"/>
                    <a:pt x="3702" y="148076"/>
                    <a:pt x="3689" y="148076"/>
                  </a:cubicBezTo>
                  <a:cubicBezTo>
                    <a:pt x="3629" y="148076"/>
                    <a:pt x="3589" y="147945"/>
                    <a:pt x="3557" y="147491"/>
                  </a:cubicBezTo>
                  <a:cubicBezTo>
                    <a:pt x="3557" y="145473"/>
                    <a:pt x="3678" y="143799"/>
                    <a:pt x="3522" y="142148"/>
                  </a:cubicBezTo>
                  <a:cubicBezTo>
                    <a:pt x="3375" y="140594"/>
                    <a:pt x="3564" y="139059"/>
                    <a:pt x="3593" y="137526"/>
                  </a:cubicBezTo>
                  <a:cubicBezTo>
                    <a:pt x="3621" y="136154"/>
                    <a:pt x="3571" y="134755"/>
                    <a:pt x="3825" y="133376"/>
                  </a:cubicBezTo>
                  <a:cubicBezTo>
                    <a:pt x="4021" y="132313"/>
                    <a:pt x="4149" y="131230"/>
                    <a:pt x="3755" y="130143"/>
                  </a:cubicBezTo>
                  <a:cubicBezTo>
                    <a:pt x="3702" y="129994"/>
                    <a:pt x="3958" y="129561"/>
                    <a:pt x="3957" y="129166"/>
                  </a:cubicBezTo>
                  <a:cubicBezTo>
                    <a:pt x="3953" y="128038"/>
                    <a:pt x="3855" y="126875"/>
                    <a:pt x="3983" y="125793"/>
                  </a:cubicBezTo>
                  <a:cubicBezTo>
                    <a:pt x="4108" y="124740"/>
                    <a:pt x="4072" y="123700"/>
                    <a:pt x="4141" y="122658"/>
                  </a:cubicBezTo>
                  <a:cubicBezTo>
                    <a:pt x="4183" y="122040"/>
                    <a:pt x="4337" y="121416"/>
                    <a:pt x="3970" y="120809"/>
                  </a:cubicBezTo>
                  <a:cubicBezTo>
                    <a:pt x="3816" y="120552"/>
                    <a:pt x="4306" y="120313"/>
                    <a:pt x="4184" y="119932"/>
                  </a:cubicBezTo>
                  <a:cubicBezTo>
                    <a:pt x="3963" y="119246"/>
                    <a:pt x="4547" y="118442"/>
                    <a:pt x="3845" y="117784"/>
                  </a:cubicBezTo>
                  <a:cubicBezTo>
                    <a:pt x="3695" y="117645"/>
                    <a:pt x="4165" y="117395"/>
                    <a:pt x="4173" y="117085"/>
                  </a:cubicBezTo>
                  <a:cubicBezTo>
                    <a:pt x="4192" y="116289"/>
                    <a:pt x="3893" y="115517"/>
                    <a:pt x="3920" y="114751"/>
                  </a:cubicBezTo>
                  <a:cubicBezTo>
                    <a:pt x="3941" y="114156"/>
                    <a:pt x="3210" y="113665"/>
                    <a:pt x="3759" y="112984"/>
                  </a:cubicBezTo>
                  <a:cubicBezTo>
                    <a:pt x="3851" y="112869"/>
                    <a:pt x="3829" y="112215"/>
                    <a:pt x="3763" y="111874"/>
                  </a:cubicBezTo>
                  <a:cubicBezTo>
                    <a:pt x="3459" y="110306"/>
                    <a:pt x="3687" y="108723"/>
                    <a:pt x="3537" y="107167"/>
                  </a:cubicBezTo>
                  <a:cubicBezTo>
                    <a:pt x="3321" y="104948"/>
                    <a:pt x="3420" y="102738"/>
                    <a:pt x="3414" y="100525"/>
                  </a:cubicBezTo>
                  <a:cubicBezTo>
                    <a:pt x="3410" y="99193"/>
                    <a:pt x="3540" y="97857"/>
                    <a:pt x="3470" y="96531"/>
                  </a:cubicBezTo>
                  <a:cubicBezTo>
                    <a:pt x="3431" y="95761"/>
                    <a:pt x="3360" y="94994"/>
                    <a:pt x="3335" y="94219"/>
                  </a:cubicBezTo>
                  <a:cubicBezTo>
                    <a:pt x="3270" y="92145"/>
                    <a:pt x="3153" y="90073"/>
                    <a:pt x="3028" y="88001"/>
                  </a:cubicBezTo>
                  <a:cubicBezTo>
                    <a:pt x="2903" y="85918"/>
                    <a:pt x="2841" y="83830"/>
                    <a:pt x="2719" y="81754"/>
                  </a:cubicBezTo>
                  <a:cubicBezTo>
                    <a:pt x="2644" y="80462"/>
                    <a:pt x="2455" y="79109"/>
                    <a:pt x="2509" y="77844"/>
                  </a:cubicBezTo>
                  <a:cubicBezTo>
                    <a:pt x="2580" y="76229"/>
                    <a:pt x="2440" y="74630"/>
                    <a:pt x="2482" y="73024"/>
                  </a:cubicBezTo>
                  <a:cubicBezTo>
                    <a:pt x="2534" y="71082"/>
                    <a:pt x="2291" y="69128"/>
                    <a:pt x="2412" y="67194"/>
                  </a:cubicBezTo>
                  <a:cubicBezTo>
                    <a:pt x="2506" y="65666"/>
                    <a:pt x="2294" y="64149"/>
                    <a:pt x="2464" y="62625"/>
                  </a:cubicBezTo>
                  <a:cubicBezTo>
                    <a:pt x="2571" y="61672"/>
                    <a:pt x="2557" y="60703"/>
                    <a:pt x="2540" y="59741"/>
                  </a:cubicBezTo>
                  <a:cubicBezTo>
                    <a:pt x="2522" y="58743"/>
                    <a:pt x="2627" y="57753"/>
                    <a:pt x="2661" y="56760"/>
                  </a:cubicBezTo>
                  <a:cubicBezTo>
                    <a:pt x="2698" y="55698"/>
                    <a:pt x="2688" y="54619"/>
                    <a:pt x="2649" y="53556"/>
                  </a:cubicBezTo>
                  <a:cubicBezTo>
                    <a:pt x="2590" y="51967"/>
                    <a:pt x="2792" y="50386"/>
                    <a:pt x="2692" y="48800"/>
                  </a:cubicBezTo>
                  <a:cubicBezTo>
                    <a:pt x="2589" y="47199"/>
                    <a:pt x="2756" y="45598"/>
                    <a:pt x="2709" y="43990"/>
                  </a:cubicBezTo>
                  <a:cubicBezTo>
                    <a:pt x="2661" y="42390"/>
                    <a:pt x="2734" y="40773"/>
                    <a:pt x="2663" y="39173"/>
                  </a:cubicBezTo>
                  <a:cubicBezTo>
                    <a:pt x="2554" y="36653"/>
                    <a:pt x="2661" y="34131"/>
                    <a:pt x="2512" y="31615"/>
                  </a:cubicBezTo>
                  <a:cubicBezTo>
                    <a:pt x="2423" y="30129"/>
                    <a:pt x="2807" y="28658"/>
                    <a:pt x="2724" y="27196"/>
                  </a:cubicBezTo>
                  <a:cubicBezTo>
                    <a:pt x="2648" y="25853"/>
                    <a:pt x="3019" y="24573"/>
                    <a:pt x="3021" y="23236"/>
                  </a:cubicBezTo>
                  <a:cubicBezTo>
                    <a:pt x="3023" y="21975"/>
                    <a:pt x="3180" y="20630"/>
                    <a:pt x="3510" y="19343"/>
                  </a:cubicBezTo>
                  <a:cubicBezTo>
                    <a:pt x="3659" y="18759"/>
                    <a:pt x="4161" y="18274"/>
                    <a:pt x="4073" y="17690"/>
                  </a:cubicBezTo>
                  <a:cubicBezTo>
                    <a:pt x="3926" y="16726"/>
                    <a:pt x="4297" y="15882"/>
                    <a:pt x="4605" y="15061"/>
                  </a:cubicBezTo>
                  <a:cubicBezTo>
                    <a:pt x="5432" y="12854"/>
                    <a:pt x="6108" y="10505"/>
                    <a:pt x="7780" y="8784"/>
                  </a:cubicBezTo>
                  <a:cubicBezTo>
                    <a:pt x="8814" y="7722"/>
                    <a:pt x="10023" y="6803"/>
                    <a:pt x="11416" y="6062"/>
                  </a:cubicBezTo>
                  <a:cubicBezTo>
                    <a:pt x="13310" y="5053"/>
                    <a:pt x="15309" y="4421"/>
                    <a:pt x="17300" y="3759"/>
                  </a:cubicBezTo>
                  <a:cubicBezTo>
                    <a:pt x="18579" y="3334"/>
                    <a:pt x="19979" y="3235"/>
                    <a:pt x="21355" y="3103"/>
                  </a:cubicBezTo>
                  <a:cubicBezTo>
                    <a:pt x="22415" y="3001"/>
                    <a:pt x="23510" y="2983"/>
                    <a:pt x="24586" y="2749"/>
                  </a:cubicBezTo>
                  <a:cubicBezTo>
                    <a:pt x="24932" y="2674"/>
                    <a:pt x="25299" y="2651"/>
                    <a:pt x="25674" y="2651"/>
                  </a:cubicBezTo>
                  <a:cubicBezTo>
                    <a:pt x="26195" y="2651"/>
                    <a:pt x="26733" y="2695"/>
                    <a:pt x="27252" y="2700"/>
                  </a:cubicBezTo>
                  <a:cubicBezTo>
                    <a:pt x="27420" y="2702"/>
                    <a:pt x="27585" y="2716"/>
                    <a:pt x="27752" y="2716"/>
                  </a:cubicBezTo>
                  <a:cubicBezTo>
                    <a:pt x="27868" y="2716"/>
                    <a:pt x="27985" y="2709"/>
                    <a:pt x="28105" y="2686"/>
                  </a:cubicBezTo>
                  <a:cubicBezTo>
                    <a:pt x="28391" y="2632"/>
                    <a:pt x="28677" y="2612"/>
                    <a:pt x="28963" y="2612"/>
                  </a:cubicBezTo>
                  <a:cubicBezTo>
                    <a:pt x="29483" y="2612"/>
                    <a:pt x="30004" y="2678"/>
                    <a:pt x="30520" y="2725"/>
                  </a:cubicBezTo>
                  <a:cubicBezTo>
                    <a:pt x="30574" y="2730"/>
                    <a:pt x="30628" y="2732"/>
                    <a:pt x="30681" y="2732"/>
                  </a:cubicBezTo>
                  <a:cubicBezTo>
                    <a:pt x="31061" y="2732"/>
                    <a:pt x="31424" y="2622"/>
                    <a:pt x="31778" y="2622"/>
                  </a:cubicBezTo>
                  <a:cubicBezTo>
                    <a:pt x="31818" y="2622"/>
                    <a:pt x="31857" y="2623"/>
                    <a:pt x="31896" y="2626"/>
                  </a:cubicBezTo>
                  <a:cubicBezTo>
                    <a:pt x="32058" y="2639"/>
                    <a:pt x="32220" y="2644"/>
                    <a:pt x="32382" y="2644"/>
                  </a:cubicBezTo>
                  <a:cubicBezTo>
                    <a:pt x="33229" y="2644"/>
                    <a:pt x="34072" y="2502"/>
                    <a:pt x="34918" y="2502"/>
                  </a:cubicBezTo>
                  <a:cubicBezTo>
                    <a:pt x="35244" y="2502"/>
                    <a:pt x="35570" y="2523"/>
                    <a:pt x="35897" y="2581"/>
                  </a:cubicBezTo>
                  <a:cubicBezTo>
                    <a:pt x="35907" y="2583"/>
                    <a:pt x="35917" y="2584"/>
                    <a:pt x="35927" y="2584"/>
                  </a:cubicBezTo>
                  <a:cubicBezTo>
                    <a:pt x="36106" y="2584"/>
                    <a:pt x="36300" y="2314"/>
                    <a:pt x="36502" y="2314"/>
                  </a:cubicBezTo>
                  <a:cubicBezTo>
                    <a:pt x="36545" y="2314"/>
                    <a:pt x="36588" y="2327"/>
                    <a:pt x="36631" y="2356"/>
                  </a:cubicBezTo>
                  <a:cubicBezTo>
                    <a:pt x="36934" y="2560"/>
                    <a:pt x="37292" y="2620"/>
                    <a:pt x="37619" y="2620"/>
                  </a:cubicBezTo>
                  <a:cubicBezTo>
                    <a:pt x="37830" y="2620"/>
                    <a:pt x="38027" y="2595"/>
                    <a:pt x="38190" y="2569"/>
                  </a:cubicBezTo>
                  <a:cubicBezTo>
                    <a:pt x="38421" y="2530"/>
                    <a:pt x="38650" y="2516"/>
                    <a:pt x="38877" y="2516"/>
                  </a:cubicBezTo>
                  <a:cubicBezTo>
                    <a:pt x="39582" y="2516"/>
                    <a:pt x="40268" y="2656"/>
                    <a:pt x="40962" y="2656"/>
                  </a:cubicBezTo>
                  <a:cubicBezTo>
                    <a:pt x="41048" y="2656"/>
                    <a:pt x="41134" y="2654"/>
                    <a:pt x="41221" y="2649"/>
                  </a:cubicBezTo>
                  <a:cubicBezTo>
                    <a:pt x="41913" y="2611"/>
                    <a:pt x="42614" y="2406"/>
                    <a:pt x="43294" y="2406"/>
                  </a:cubicBezTo>
                  <a:cubicBezTo>
                    <a:pt x="43408" y="2406"/>
                    <a:pt x="43520" y="2412"/>
                    <a:pt x="43632" y="2425"/>
                  </a:cubicBezTo>
                  <a:cubicBezTo>
                    <a:pt x="43792" y="2443"/>
                    <a:pt x="43951" y="2451"/>
                    <a:pt x="44108" y="2451"/>
                  </a:cubicBezTo>
                  <a:cubicBezTo>
                    <a:pt x="44874" y="2451"/>
                    <a:pt x="45614" y="2269"/>
                    <a:pt x="46377" y="2265"/>
                  </a:cubicBezTo>
                  <a:cubicBezTo>
                    <a:pt x="47548" y="2259"/>
                    <a:pt x="48734" y="2260"/>
                    <a:pt x="49911" y="2195"/>
                  </a:cubicBezTo>
                  <a:cubicBezTo>
                    <a:pt x="50999" y="2136"/>
                    <a:pt x="52086" y="2037"/>
                    <a:pt x="53173" y="2037"/>
                  </a:cubicBezTo>
                  <a:close/>
                  <a:moveTo>
                    <a:pt x="94254" y="145253"/>
                  </a:moveTo>
                  <a:cubicBezTo>
                    <a:pt x="94665" y="145253"/>
                    <a:pt x="95090" y="145297"/>
                    <a:pt x="95507" y="145297"/>
                  </a:cubicBezTo>
                  <a:cubicBezTo>
                    <a:pt x="95655" y="145297"/>
                    <a:pt x="95801" y="145291"/>
                    <a:pt x="95945" y="145277"/>
                  </a:cubicBezTo>
                  <a:cubicBezTo>
                    <a:pt x="95968" y="145274"/>
                    <a:pt x="95990" y="145273"/>
                    <a:pt x="96010" y="145273"/>
                  </a:cubicBezTo>
                  <a:cubicBezTo>
                    <a:pt x="96546" y="145273"/>
                    <a:pt x="96459" y="146029"/>
                    <a:pt x="96418" y="146380"/>
                  </a:cubicBezTo>
                  <a:cubicBezTo>
                    <a:pt x="96226" y="148082"/>
                    <a:pt x="96169" y="149768"/>
                    <a:pt x="96341" y="151478"/>
                  </a:cubicBezTo>
                  <a:cubicBezTo>
                    <a:pt x="96423" y="152292"/>
                    <a:pt x="96520" y="153205"/>
                    <a:pt x="96417" y="153933"/>
                  </a:cubicBezTo>
                  <a:cubicBezTo>
                    <a:pt x="96177" y="155646"/>
                    <a:pt x="96395" y="157327"/>
                    <a:pt x="96302" y="159014"/>
                  </a:cubicBezTo>
                  <a:cubicBezTo>
                    <a:pt x="96220" y="160490"/>
                    <a:pt x="96325" y="161982"/>
                    <a:pt x="96157" y="163425"/>
                  </a:cubicBezTo>
                  <a:cubicBezTo>
                    <a:pt x="96009" y="164721"/>
                    <a:pt x="96045" y="166044"/>
                    <a:pt x="95648" y="167357"/>
                  </a:cubicBezTo>
                  <a:cubicBezTo>
                    <a:pt x="95303" y="168499"/>
                    <a:pt x="95138" y="169727"/>
                    <a:pt x="94704" y="170856"/>
                  </a:cubicBezTo>
                  <a:cubicBezTo>
                    <a:pt x="94178" y="172227"/>
                    <a:pt x="93978" y="173786"/>
                    <a:pt x="92476" y="174633"/>
                  </a:cubicBezTo>
                  <a:cubicBezTo>
                    <a:pt x="91912" y="174951"/>
                    <a:pt x="91484" y="175603"/>
                    <a:pt x="91133" y="176121"/>
                  </a:cubicBezTo>
                  <a:cubicBezTo>
                    <a:pt x="90236" y="177446"/>
                    <a:pt x="88981" y="178267"/>
                    <a:pt x="87710" y="179109"/>
                  </a:cubicBezTo>
                  <a:cubicBezTo>
                    <a:pt x="87180" y="179463"/>
                    <a:pt x="86541" y="179516"/>
                    <a:pt x="85928" y="179618"/>
                  </a:cubicBezTo>
                  <a:cubicBezTo>
                    <a:pt x="85422" y="179703"/>
                    <a:pt x="84828" y="179838"/>
                    <a:pt x="84481" y="180055"/>
                  </a:cubicBezTo>
                  <a:cubicBezTo>
                    <a:pt x="83469" y="180688"/>
                    <a:pt x="82325" y="180566"/>
                    <a:pt x="81278" y="180897"/>
                  </a:cubicBezTo>
                  <a:cubicBezTo>
                    <a:pt x="81111" y="180950"/>
                    <a:pt x="80942" y="180978"/>
                    <a:pt x="80766" y="180978"/>
                  </a:cubicBezTo>
                  <a:cubicBezTo>
                    <a:pt x="80632" y="180978"/>
                    <a:pt x="80494" y="180961"/>
                    <a:pt x="80351" y="180927"/>
                  </a:cubicBezTo>
                  <a:cubicBezTo>
                    <a:pt x="80232" y="180899"/>
                    <a:pt x="80115" y="180887"/>
                    <a:pt x="80000" y="180887"/>
                  </a:cubicBezTo>
                  <a:cubicBezTo>
                    <a:pt x="79491" y="180887"/>
                    <a:pt x="79009" y="181124"/>
                    <a:pt x="78520" y="181262"/>
                  </a:cubicBezTo>
                  <a:cubicBezTo>
                    <a:pt x="78030" y="181401"/>
                    <a:pt x="77526" y="181361"/>
                    <a:pt x="77013" y="181503"/>
                  </a:cubicBezTo>
                  <a:cubicBezTo>
                    <a:pt x="76189" y="181733"/>
                    <a:pt x="75175" y="181606"/>
                    <a:pt x="74417" y="181837"/>
                  </a:cubicBezTo>
                  <a:cubicBezTo>
                    <a:pt x="73908" y="181992"/>
                    <a:pt x="73402" y="182012"/>
                    <a:pt x="72905" y="182012"/>
                  </a:cubicBezTo>
                  <a:cubicBezTo>
                    <a:pt x="72728" y="182012"/>
                    <a:pt x="72552" y="182009"/>
                    <a:pt x="72378" y="182009"/>
                  </a:cubicBezTo>
                  <a:cubicBezTo>
                    <a:pt x="72148" y="182009"/>
                    <a:pt x="71920" y="182014"/>
                    <a:pt x="71696" y="182035"/>
                  </a:cubicBezTo>
                  <a:cubicBezTo>
                    <a:pt x="71084" y="182093"/>
                    <a:pt x="70446" y="182386"/>
                    <a:pt x="69773" y="182386"/>
                  </a:cubicBezTo>
                  <a:cubicBezTo>
                    <a:pt x="69467" y="182386"/>
                    <a:pt x="69154" y="182325"/>
                    <a:pt x="68833" y="182155"/>
                  </a:cubicBezTo>
                  <a:cubicBezTo>
                    <a:pt x="68753" y="182112"/>
                    <a:pt x="68663" y="182095"/>
                    <a:pt x="68567" y="182095"/>
                  </a:cubicBezTo>
                  <a:cubicBezTo>
                    <a:pt x="68119" y="182095"/>
                    <a:pt x="67523" y="182475"/>
                    <a:pt x="66984" y="182475"/>
                  </a:cubicBezTo>
                  <a:cubicBezTo>
                    <a:pt x="66982" y="182475"/>
                    <a:pt x="66979" y="182475"/>
                    <a:pt x="66977" y="182475"/>
                  </a:cubicBezTo>
                  <a:cubicBezTo>
                    <a:pt x="65798" y="182475"/>
                    <a:pt x="64649" y="182731"/>
                    <a:pt x="63489" y="182894"/>
                  </a:cubicBezTo>
                  <a:cubicBezTo>
                    <a:pt x="62377" y="183050"/>
                    <a:pt x="61227" y="183032"/>
                    <a:pt x="60168" y="183426"/>
                  </a:cubicBezTo>
                  <a:cubicBezTo>
                    <a:pt x="60090" y="183455"/>
                    <a:pt x="60015" y="183467"/>
                    <a:pt x="59945" y="183467"/>
                  </a:cubicBezTo>
                  <a:cubicBezTo>
                    <a:pt x="59678" y="183467"/>
                    <a:pt x="59472" y="183297"/>
                    <a:pt x="59333" y="183251"/>
                  </a:cubicBezTo>
                  <a:cubicBezTo>
                    <a:pt x="59240" y="183221"/>
                    <a:pt x="59148" y="183209"/>
                    <a:pt x="59056" y="183209"/>
                  </a:cubicBezTo>
                  <a:cubicBezTo>
                    <a:pt x="58693" y="183209"/>
                    <a:pt x="58339" y="183397"/>
                    <a:pt x="57996" y="183397"/>
                  </a:cubicBezTo>
                  <a:cubicBezTo>
                    <a:pt x="57825" y="183397"/>
                    <a:pt x="57657" y="183350"/>
                    <a:pt x="57492" y="183209"/>
                  </a:cubicBezTo>
                  <a:cubicBezTo>
                    <a:pt x="57295" y="183356"/>
                    <a:pt x="57085" y="183404"/>
                    <a:pt x="56869" y="183404"/>
                  </a:cubicBezTo>
                  <a:cubicBezTo>
                    <a:pt x="56449" y="183404"/>
                    <a:pt x="56004" y="183221"/>
                    <a:pt x="55581" y="183221"/>
                  </a:cubicBezTo>
                  <a:cubicBezTo>
                    <a:pt x="55301" y="183221"/>
                    <a:pt x="55031" y="183300"/>
                    <a:pt x="54782" y="183564"/>
                  </a:cubicBezTo>
                  <a:cubicBezTo>
                    <a:pt x="54717" y="183633"/>
                    <a:pt x="54657" y="183660"/>
                    <a:pt x="54600" y="183660"/>
                  </a:cubicBezTo>
                  <a:cubicBezTo>
                    <a:pt x="54412" y="183660"/>
                    <a:pt x="54261" y="183361"/>
                    <a:pt x="54074" y="183309"/>
                  </a:cubicBezTo>
                  <a:cubicBezTo>
                    <a:pt x="53903" y="183262"/>
                    <a:pt x="53736" y="183244"/>
                    <a:pt x="53573" y="183244"/>
                  </a:cubicBezTo>
                  <a:cubicBezTo>
                    <a:pt x="53092" y="183244"/>
                    <a:pt x="52639" y="183400"/>
                    <a:pt x="52188" y="183429"/>
                  </a:cubicBezTo>
                  <a:cubicBezTo>
                    <a:pt x="52128" y="183433"/>
                    <a:pt x="52070" y="183434"/>
                    <a:pt x="52011" y="183434"/>
                  </a:cubicBezTo>
                  <a:cubicBezTo>
                    <a:pt x="51446" y="183434"/>
                    <a:pt x="50888" y="183278"/>
                    <a:pt x="50318" y="183278"/>
                  </a:cubicBezTo>
                  <a:cubicBezTo>
                    <a:pt x="50053" y="183278"/>
                    <a:pt x="49785" y="183312"/>
                    <a:pt x="49513" y="183411"/>
                  </a:cubicBezTo>
                  <a:cubicBezTo>
                    <a:pt x="49401" y="183451"/>
                    <a:pt x="49229" y="183484"/>
                    <a:pt x="49035" y="183484"/>
                  </a:cubicBezTo>
                  <a:cubicBezTo>
                    <a:pt x="48784" y="183484"/>
                    <a:pt x="48496" y="183430"/>
                    <a:pt x="48249" y="183269"/>
                  </a:cubicBezTo>
                  <a:cubicBezTo>
                    <a:pt x="48161" y="183213"/>
                    <a:pt x="48074" y="183191"/>
                    <a:pt x="47985" y="183191"/>
                  </a:cubicBezTo>
                  <a:cubicBezTo>
                    <a:pt x="47666" y="183191"/>
                    <a:pt x="47334" y="183478"/>
                    <a:pt x="46948" y="183478"/>
                  </a:cubicBezTo>
                  <a:cubicBezTo>
                    <a:pt x="46889" y="183478"/>
                    <a:pt x="46828" y="183471"/>
                    <a:pt x="46766" y="183455"/>
                  </a:cubicBezTo>
                  <a:cubicBezTo>
                    <a:pt x="46454" y="183375"/>
                    <a:pt x="46020" y="183448"/>
                    <a:pt x="45681" y="183331"/>
                  </a:cubicBezTo>
                  <a:cubicBezTo>
                    <a:pt x="45494" y="183265"/>
                    <a:pt x="45319" y="183231"/>
                    <a:pt x="45147" y="183231"/>
                  </a:cubicBezTo>
                  <a:cubicBezTo>
                    <a:pt x="44959" y="183231"/>
                    <a:pt x="44774" y="183272"/>
                    <a:pt x="44578" y="183359"/>
                  </a:cubicBezTo>
                  <a:cubicBezTo>
                    <a:pt x="44412" y="183433"/>
                    <a:pt x="44238" y="183561"/>
                    <a:pt x="44072" y="183561"/>
                  </a:cubicBezTo>
                  <a:cubicBezTo>
                    <a:pt x="43943" y="183561"/>
                    <a:pt x="43818" y="183483"/>
                    <a:pt x="43705" y="183238"/>
                  </a:cubicBezTo>
                  <a:cubicBezTo>
                    <a:pt x="43656" y="183134"/>
                    <a:pt x="43610" y="183096"/>
                    <a:pt x="43564" y="183096"/>
                  </a:cubicBezTo>
                  <a:cubicBezTo>
                    <a:pt x="43448" y="183096"/>
                    <a:pt x="43335" y="183332"/>
                    <a:pt x="43204" y="183345"/>
                  </a:cubicBezTo>
                  <a:cubicBezTo>
                    <a:pt x="42794" y="183391"/>
                    <a:pt x="42345" y="183430"/>
                    <a:pt x="41920" y="183430"/>
                  </a:cubicBezTo>
                  <a:cubicBezTo>
                    <a:pt x="41494" y="183430"/>
                    <a:pt x="41092" y="183391"/>
                    <a:pt x="40780" y="183279"/>
                  </a:cubicBezTo>
                  <a:cubicBezTo>
                    <a:pt x="40644" y="183230"/>
                    <a:pt x="40508" y="183212"/>
                    <a:pt x="40371" y="183212"/>
                  </a:cubicBezTo>
                  <a:cubicBezTo>
                    <a:pt x="39967" y="183212"/>
                    <a:pt x="39564" y="183370"/>
                    <a:pt x="39189" y="183370"/>
                  </a:cubicBezTo>
                  <a:cubicBezTo>
                    <a:pt x="38917" y="183370"/>
                    <a:pt x="38660" y="183287"/>
                    <a:pt x="38429" y="183000"/>
                  </a:cubicBezTo>
                  <a:cubicBezTo>
                    <a:pt x="38111" y="183145"/>
                    <a:pt x="37797" y="183198"/>
                    <a:pt x="37486" y="183198"/>
                  </a:cubicBezTo>
                  <a:cubicBezTo>
                    <a:pt x="36622" y="183198"/>
                    <a:pt x="35776" y="182791"/>
                    <a:pt x="34900" y="182791"/>
                  </a:cubicBezTo>
                  <a:cubicBezTo>
                    <a:pt x="34887" y="182791"/>
                    <a:pt x="34874" y="182791"/>
                    <a:pt x="34861" y="182791"/>
                  </a:cubicBezTo>
                  <a:cubicBezTo>
                    <a:pt x="34350" y="182797"/>
                    <a:pt x="33830" y="182823"/>
                    <a:pt x="33303" y="182823"/>
                  </a:cubicBezTo>
                  <a:cubicBezTo>
                    <a:pt x="32786" y="182823"/>
                    <a:pt x="32262" y="182798"/>
                    <a:pt x="31737" y="182705"/>
                  </a:cubicBezTo>
                  <a:cubicBezTo>
                    <a:pt x="31208" y="182611"/>
                    <a:pt x="30644" y="182516"/>
                    <a:pt x="30061" y="182516"/>
                  </a:cubicBezTo>
                  <a:cubicBezTo>
                    <a:pt x="29721" y="182516"/>
                    <a:pt x="29375" y="182548"/>
                    <a:pt x="29025" y="182631"/>
                  </a:cubicBezTo>
                  <a:cubicBezTo>
                    <a:pt x="28871" y="182668"/>
                    <a:pt x="28711" y="182684"/>
                    <a:pt x="28547" y="182684"/>
                  </a:cubicBezTo>
                  <a:cubicBezTo>
                    <a:pt x="27956" y="182684"/>
                    <a:pt x="27314" y="182483"/>
                    <a:pt x="26724" y="182340"/>
                  </a:cubicBezTo>
                  <a:cubicBezTo>
                    <a:pt x="26532" y="182294"/>
                    <a:pt x="26280" y="182289"/>
                    <a:pt x="26029" y="182289"/>
                  </a:cubicBezTo>
                  <a:cubicBezTo>
                    <a:pt x="25964" y="182289"/>
                    <a:pt x="25900" y="182289"/>
                    <a:pt x="25837" y="182289"/>
                  </a:cubicBezTo>
                  <a:cubicBezTo>
                    <a:pt x="25511" y="182289"/>
                    <a:pt x="25211" y="182281"/>
                    <a:pt x="25075" y="182180"/>
                  </a:cubicBezTo>
                  <a:cubicBezTo>
                    <a:pt x="24873" y="182028"/>
                    <a:pt x="24686" y="181985"/>
                    <a:pt x="24506" y="181985"/>
                  </a:cubicBezTo>
                  <a:cubicBezTo>
                    <a:pt x="24263" y="181985"/>
                    <a:pt x="24034" y="182064"/>
                    <a:pt x="23802" y="182064"/>
                  </a:cubicBezTo>
                  <a:cubicBezTo>
                    <a:pt x="23751" y="182064"/>
                    <a:pt x="23700" y="182060"/>
                    <a:pt x="23648" y="182051"/>
                  </a:cubicBezTo>
                  <a:cubicBezTo>
                    <a:pt x="23235" y="181976"/>
                    <a:pt x="22815" y="181960"/>
                    <a:pt x="22396" y="181960"/>
                  </a:cubicBezTo>
                  <a:cubicBezTo>
                    <a:pt x="22106" y="181960"/>
                    <a:pt x="21815" y="181968"/>
                    <a:pt x="21528" y="181968"/>
                  </a:cubicBezTo>
                  <a:cubicBezTo>
                    <a:pt x="21268" y="181968"/>
                    <a:pt x="21011" y="181962"/>
                    <a:pt x="20757" y="181939"/>
                  </a:cubicBezTo>
                  <a:cubicBezTo>
                    <a:pt x="19821" y="181855"/>
                    <a:pt x="18836" y="181719"/>
                    <a:pt x="17900" y="181459"/>
                  </a:cubicBezTo>
                  <a:cubicBezTo>
                    <a:pt x="16850" y="181167"/>
                    <a:pt x="15779" y="180971"/>
                    <a:pt x="14739" y="180617"/>
                  </a:cubicBezTo>
                  <a:cubicBezTo>
                    <a:pt x="13699" y="180263"/>
                    <a:pt x="12785" y="179689"/>
                    <a:pt x="11808" y="179228"/>
                  </a:cubicBezTo>
                  <a:cubicBezTo>
                    <a:pt x="11188" y="178933"/>
                    <a:pt x="10454" y="178642"/>
                    <a:pt x="10080" y="178124"/>
                  </a:cubicBezTo>
                  <a:cubicBezTo>
                    <a:pt x="9630" y="177501"/>
                    <a:pt x="8925" y="177201"/>
                    <a:pt x="8519" y="176529"/>
                  </a:cubicBezTo>
                  <a:cubicBezTo>
                    <a:pt x="8069" y="175784"/>
                    <a:pt x="7148" y="175411"/>
                    <a:pt x="6752" y="174560"/>
                  </a:cubicBezTo>
                  <a:cubicBezTo>
                    <a:pt x="6268" y="173524"/>
                    <a:pt x="5679" y="172554"/>
                    <a:pt x="5257" y="171467"/>
                  </a:cubicBezTo>
                  <a:cubicBezTo>
                    <a:pt x="4720" y="170086"/>
                    <a:pt x="4745" y="168677"/>
                    <a:pt x="4443" y="167306"/>
                  </a:cubicBezTo>
                  <a:cubicBezTo>
                    <a:pt x="4099" y="165743"/>
                    <a:pt x="4226" y="164168"/>
                    <a:pt x="3957" y="162629"/>
                  </a:cubicBezTo>
                  <a:cubicBezTo>
                    <a:pt x="3762" y="161510"/>
                    <a:pt x="3868" y="160369"/>
                    <a:pt x="3646" y="159282"/>
                  </a:cubicBezTo>
                  <a:cubicBezTo>
                    <a:pt x="3305" y="157617"/>
                    <a:pt x="3547" y="155947"/>
                    <a:pt x="3446" y="154283"/>
                  </a:cubicBezTo>
                  <a:cubicBezTo>
                    <a:pt x="3366" y="152981"/>
                    <a:pt x="3393" y="151625"/>
                    <a:pt x="3549" y="150304"/>
                  </a:cubicBezTo>
                  <a:cubicBezTo>
                    <a:pt x="3573" y="150105"/>
                    <a:pt x="3598" y="149915"/>
                    <a:pt x="3578" y="149642"/>
                  </a:cubicBezTo>
                  <a:lnTo>
                    <a:pt x="3578" y="149642"/>
                  </a:lnTo>
                  <a:cubicBezTo>
                    <a:pt x="3790" y="150082"/>
                    <a:pt x="4080" y="150206"/>
                    <a:pt x="4374" y="150206"/>
                  </a:cubicBezTo>
                  <a:cubicBezTo>
                    <a:pt x="4720" y="150206"/>
                    <a:pt x="5072" y="150035"/>
                    <a:pt x="5313" y="150001"/>
                  </a:cubicBezTo>
                  <a:cubicBezTo>
                    <a:pt x="6935" y="149773"/>
                    <a:pt x="8546" y="149699"/>
                    <a:pt x="10178" y="149675"/>
                  </a:cubicBezTo>
                  <a:cubicBezTo>
                    <a:pt x="11744" y="149651"/>
                    <a:pt x="13313" y="149482"/>
                    <a:pt x="14871" y="149342"/>
                  </a:cubicBezTo>
                  <a:cubicBezTo>
                    <a:pt x="15011" y="149330"/>
                    <a:pt x="15153" y="149326"/>
                    <a:pt x="15298" y="149326"/>
                  </a:cubicBezTo>
                  <a:cubicBezTo>
                    <a:pt x="15491" y="149326"/>
                    <a:pt x="15687" y="149332"/>
                    <a:pt x="15883" y="149332"/>
                  </a:cubicBezTo>
                  <a:cubicBezTo>
                    <a:pt x="16417" y="149332"/>
                    <a:pt x="16952" y="149285"/>
                    <a:pt x="17421" y="148935"/>
                  </a:cubicBezTo>
                  <a:cubicBezTo>
                    <a:pt x="17577" y="149082"/>
                    <a:pt x="17739" y="149129"/>
                    <a:pt x="17904" y="149129"/>
                  </a:cubicBezTo>
                  <a:cubicBezTo>
                    <a:pt x="18194" y="149129"/>
                    <a:pt x="18495" y="148985"/>
                    <a:pt x="18802" y="148985"/>
                  </a:cubicBezTo>
                  <a:cubicBezTo>
                    <a:pt x="18856" y="148985"/>
                    <a:pt x="18910" y="148990"/>
                    <a:pt x="18964" y="149000"/>
                  </a:cubicBezTo>
                  <a:cubicBezTo>
                    <a:pt x="19080" y="149023"/>
                    <a:pt x="19198" y="149033"/>
                    <a:pt x="19318" y="149033"/>
                  </a:cubicBezTo>
                  <a:cubicBezTo>
                    <a:pt x="19881" y="149033"/>
                    <a:pt x="20483" y="148821"/>
                    <a:pt x="21066" y="148777"/>
                  </a:cubicBezTo>
                  <a:cubicBezTo>
                    <a:pt x="22179" y="148694"/>
                    <a:pt x="23286" y="148565"/>
                    <a:pt x="24403" y="148501"/>
                  </a:cubicBezTo>
                  <a:cubicBezTo>
                    <a:pt x="25677" y="148430"/>
                    <a:pt x="26963" y="148347"/>
                    <a:pt x="28236" y="148246"/>
                  </a:cubicBezTo>
                  <a:cubicBezTo>
                    <a:pt x="28615" y="148215"/>
                    <a:pt x="29054" y="148046"/>
                    <a:pt x="29486" y="148046"/>
                  </a:cubicBezTo>
                  <a:cubicBezTo>
                    <a:pt x="29752" y="148046"/>
                    <a:pt x="30015" y="148110"/>
                    <a:pt x="30261" y="148309"/>
                  </a:cubicBezTo>
                  <a:cubicBezTo>
                    <a:pt x="30272" y="148318"/>
                    <a:pt x="30290" y="148322"/>
                    <a:pt x="30310" y="148322"/>
                  </a:cubicBezTo>
                  <a:cubicBezTo>
                    <a:pt x="30345" y="148322"/>
                    <a:pt x="30389" y="148311"/>
                    <a:pt x="30422" y="148301"/>
                  </a:cubicBezTo>
                  <a:cubicBezTo>
                    <a:pt x="30993" y="148137"/>
                    <a:pt x="31573" y="148100"/>
                    <a:pt x="32157" y="148100"/>
                  </a:cubicBezTo>
                  <a:cubicBezTo>
                    <a:pt x="32627" y="148100"/>
                    <a:pt x="33100" y="148124"/>
                    <a:pt x="33571" y="148124"/>
                  </a:cubicBezTo>
                  <a:cubicBezTo>
                    <a:pt x="34162" y="148124"/>
                    <a:pt x="34752" y="148086"/>
                    <a:pt x="35332" y="147918"/>
                  </a:cubicBezTo>
                  <a:cubicBezTo>
                    <a:pt x="35464" y="147879"/>
                    <a:pt x="35604" y="147865"/>
                    <a:pt x="35747" y="147865"/>
                  </a:cubicBezTo>
                  <a:cubicBezTo>
                    <a:pt x="36059" y="147865"/>
                    <a:pt x="36391" y="147932"/>
                    <a:pt x="36703" y="147963"/>
                  </a:cubicBezTo>
                  <a:cubicBezTo>
                    <a:pt x="37022" y="147995"/>
                    <a:pt x="37341" y="148015"/>
                    <a:pt x="37657" y="148015"/>
                  </a:cubicBezTo>
                  <a:cubicBezTo>
                    <a:pt x="38286" y="148015"/>
                    <a:pt x="38906" y="147934"/>
                    <a:pt x="39503" y="147703"/>
                  </a:cubicBezTo>
                  <a:cubicBezTo>
                    <a:pt x="39555" y="147682"/>
                    <a:pt x="39601" y="147674"/>
                    <a:pt x="39644" y="147674"/>
                  </a:cubicBezTo>
                  <a:cubicBezTo>
                    <a:pt x="39832" y="147674"/>
                    <a:pt x="39950" y="147832"/>
                    <a:pt x="40157" y="147832"/>
                  </a:cubicBezTo>
                  <a:cubicBezTo>
                    <a:pt x="40180" y="147832"/>
                    <a:pt x="40204" y="147830"/>
                    <a:pt x="40229" y="147826"/>
                  </a:cubicBezTo>
                  <a:cubicBezTo>
                    <a:pt x="41057" y="147688"/>
                    <a:pt x="41914" y="147535"/>
                    <a:pt x="42748" y="147535"/>
                  </a:cubicBezTo>
                  <a:cubicBezTo>
                    <a:pt x="42992" y="147535"/>
                    <a:pt x="43234" y="147548"/>
                    <a:pt x="43473" y="147578"/>
                  </a:cubicBezTo>
                  <a:cubicBezTo>
                    <a:pt x="43814" y="147622"/>
                    <a:pt x="44151" y="147637"/>
                    <a:pt x="44486" y="147637"/>
                  </a:cubicBezTo>
                  <a:cubicBezTo>
                    <a:pt x="45212" y="147637"/>
                    <a:pt x="45926" y="147563"/>
                    <a:pt x="46650" y="147534"/>
                  </a:cubicBezTo>
                  <a:cubicBezTo>
                    <a:pt x="47671" y="147494"/>
                    <a:pt x="48691" y="147460"/>
                    <a:pt x="49712" y="147443"/>
                  </a:cubicBezTo>
                  <a:cubicBezTo>
                    <a:pt x="50088" y="147437"/>
                    <a:pt x="50465" y="147436"/>
                    <a:pt x="50841" y="147436"/>
                  </a:cubicBezTo>
                  <a:cubicBezTo>
                    <a:pt x="51015" y="147436"/>
                    <a:pt x="51189" y="147436"/>
                    <a:pt x="51363" y="147436"/>
                  </a:cubicBezTo>
                  <a:cubicBezTo>
                    <a:pt x="52055" y="147436"/>
                    <a:pt x="52747" y="147433"/>
                    <a:pt x="53438" y="147400"/>
                  </a:cubicBezTo>
                  <a:cubicBezTo>
                    <a:pt x="53618" y="147392"/>
                    <a:pt x="53799" y="147389"/>
                    <a:pt x="53982" y="147389"/>
                  </a:cubicBezTo>
                  <a:cubicBezTo>
                    <a:pt x="54287" y="147389"/>
                    <a:pt x="54594" y="147397"/>
                    <a:pt x="54898" y="147397"/>
                  </a:cubicBezTo>
                  <a:cubicBezTo>
                    <a:pt x="55452" y="147397"/>
                    <a:pt x="55997" y="147371"/>
                    <a:pt x="56502" y="147228"/>
                  </a:cubicBezTo>
                  <a:cubicBezTo>
                    <a:pt x="56598" y="147201"/>
                    <a:pt x="56688" y="147191"/>
                    <a:pt x="56775" y="147191"/>
                  </a:cubicBezTo>
                  <a:cubicBezTo>
                    <a:pt x="57070" y="147191"/>
                    <a:pt x="57324" y="147311"/>
                    <a:pt x="57608" y="147311"/>
                  </a:cubicBezTo>
                  <a:cubicBezTo>
                    <a:pt x="57723" y="147311"/>
                    <a:pt x="57844" y="147291"/>
                    <a:pt x="57973" y="147235"/>
                  </a:cubicBezTo>
                  <a:cubicBezTo>
                    <a:pt x="58180" y="147147"/>
                    <a:pt x="58408" y="147119"/>
                    <a:pt x="58647" y="147119"/>
                  </a:cubicBezTo>
                  <a:cubicBezTo>
                    <a:pt x="59046" y="147119"/>
                    <a:pt x="59476" y="147197"/>
                    <a:pt x="59889" y="147197"/>
                  </a:cubicBezTo>
                  <a:cubicBezTo>
                    <a:pt x="59936" y="147197"/>
                    <a:pt x="59983" y="147196"/>
                    <a:pt x="60030" y="147193"/>
                  </a:cubicBezTo>
                  <a:cubicBezTo>
                    <a:pt x="60663" y="147163"/>
                    <a:pt x="61312" y="147109"/>
                    <a:pt x="61959" y="147109"/>
                  </a:cubicBezTo>
                  <a:cubicBezTo>
                    <a:pt x="62437" y="147109"/>
                    <a:pt x="62915" y="147138"/>
                    <a:pt x="63385" y="147228"/>
                  </a:cubicBezTo>
                  <a:cubicBezTo>
                    <a:pt x="63483" y="147247"/>
                    <a:pt x="63560" y="147263"/>
                    <a:pt x="63623" y="147263"/>
                  </a:cubicBezTo>
                  <a:cubicBezTo>
                    <a:pt x="63734" y="147263"/>
                    <a:pt x="63799" y="147212"/>
                    <a:pt x="63850" y="147035"/>
                  </a:cubicBezTo>
                  <a:cubicBezTo>
                    <a:pt x="63876" y="146941"/>
                    <a:pt x="63950" y="146893"/>
                    <a:pt x="64042" y="146893"/>
                  </a:cubicBezTo>
                  <a:cubicBezTo>
                    <a:pt x="64065" y="146893"/>
                    <a:pt x="64088" y="146896"/>
                    <a:pt x="64113" y="146901"/>
                  </a:cubicBezTo>
                  <a:cubicBezTo>
                    <a:pt x="64760" y="147056"/>
                    <a:pt x="65409" y="147105"/>
                    <a:pt x="66059" y="147105"/>
                  </a:cubicBezTo>
                  <a:cubicBezTo>
                    <a:pt x="67059" y="147105"/>
                    <a:pt x="68061" y="146990"/>
                    <a:pt x="69061" y="146972"/>
                  </a:cubicBezTo>
                  <a:cubicBezTo>
                    <a:pt x="69317" y="146967"/>
                    <a:pt x="69574" y="146965"/>
                    <a:pt x="69830" y="146965"/>
                  </a:cubicBezTo>
                  <a:cubicBezTo>
                    <a:pt x="70953" y="146965"/>
                    <a:pt x="72075" y="147003"/>
                    <a:pt x="73197" y="147020"/>
                  </a:cubicBezTo>
                  <a:cubicBezTo>
                    <a:pt x="73217" y="147020"/>
                    <a:pt x="73236" y="147021"/>
                    <a:pt x="73255" y="147021"/>
                  </a:cubicBezTo>
                  <a:cubicBezTo>
                    <a:pt x="74020" y="147021"/>
                    <a:pt x="74790" y="146803"/>
                    <a:pt x="75556" y="146667"/>
                  </a:cubicBezTo>
                  <a:cubicBezTo>
                    <a:pt x="75806" y="146622"/>
                    <a:pt x="76058" y="146532"/>
                    <a:pt x="76298" y="146532"/>
                  </a:cubicBezTo>
                  <a:cubicBezTo>
                    <a:pt x="76512" y="146532"/>
                    <a:pt x="76718" y="146604"/>
                    <a:pt x="76907" y="146843"/>
                  </a:cubicBezTo>
                  <a:cubicBezTo>
                    <a:pt x="76925" y="146866"/>
                    <a:pt x="76981" y="146878"/>
                    <a:pt x="77039" y="146878"/>
                  </a:cubicBezTo>
                  <a:cubicBezTo>
                    <a:pt x="77102" y="146878"/>
                    <a:pt x="77169" y="146864"/>
                    <a:pt x="77197" y="146838"/>
                  </a:cubicBezTo>
                  <a:cubicBezTo>
                    <a:pt x="77526" y="146531"/>
                    <a:pt x="77874" y="146443"/>
                    <a:pt x="78229" y="146443"/>
                  </a:cubicBezTo>
                  <a:cubicBezTo>
                    <a:pt x="78698" y="146443"/>
                    <a:pt x="79181" y="146597"/>
                    <a:pt x="79652" y="146603"/>
                  </a:cubicBezTo>
                  <a:cubicBezTo>
                    <a:pt x="79654" y="146603"/>
                    <a:pt x="79657" y="146603"/>
                    <a:pt x="79659" y="146603"/>
                  </a:cubicBezTo>
                  <a:cubicBezTo>
                    <a:pt x="79890" y="146603"/>
                    <a:pt x="80120" y="146449"/>
                    <a:pt x="80354" y="146441"/>
                  </a:cubicBezTo>
                  <a:cubicBezTo>
                    <a:pt x="82224" y="146383"/>
                    <a:pt x="84096" y="146388"/>
                    <a:pt x="85963" y="146276"/>
                  </a:cubicBezTo>
                  <a:cubicBezTo>
                    <a:pt x="86056" y="146270"/>
                    <a:pt x="86150" y="146268"/>
                    <a:pt x="86244" y="146268"/>
                  </a:cubicBezTo>
                  <a:cubicBezTo>
                    <a:pt x="86543" y="146268"/>
                    <a:pt x="86846" y="146290"/>
                    <a:pt x="87147" y="146290"/>
                  </a:cubicBezTo>
                  <a:cubicBezTo>
                    <a:pt x="87576" y="146290"/>
                    <a:pt x="88003" y="146246"/>
                    <a:pt x="88420" y="146036"/>
                  </a:cubicBezTo>
                  <a:cubicBezTo>
                    <a:pt x="88476" y="146008"/>
                    <a:pt x="88539" y="145997"/>
                    <a:pt x="88608" y="145997"/>
                  </a:cubicBezTo>
                  <a:cubicBezTo>
                    <a:pt x="88812" y="145997"/>
                    <a:pt x="89060" y="146090"/>
                    <a:pt x="89280" y="146090"/>
                  </a:cubicBezTo>
                  <a:cubicBezTo>
                    <a:pt x="89312" y="146090"/>
                    <a:pt x="89345" y="146088"/>
                    <a:pt x="89376" y="146083"/>
                  </a:cubicBezTo>
                  <a:cubicBezTo>
                    <a:pt x="90623" y="145892"/>
                    <a:pt x="91896" y="146029"/>
                    <a:pt x="93120" y="145458"/>
                  </a:cubicBezTo>
                  <a:cubicBezTo>
                    <a:pt x="93470" y="145294"/>
                    <a:pt x="93855" y="145253"/>
                    <a:pt x="94254" y="145253"/>
                  </a:cubicBezTo>
                  <a:close/>
                  <a:moveTo>
                    <a:pt x="53331" y="0"/>
                  </a:moveTo>
                  <a:cubicBezTo>
                    <a:pt x="52790" y="0"/>
                    <a:pt x="52256" y="81"/>
                    <a:pt x="51735" y="93"/>
                  </a:cubicBezTo>
                  <a:cubicBezTo>
                    <a:pt x="51162" y="107"/>
                    <a:pt x="50488" y="242"/>
                    <a:pt x="49913" y="242"/>
                  </a:cubicBezTo>
                  <a:cubicBezTo>
                    <a:pt x="49828" y="242"/>
                    <a:pt x="49745" y="239"/>
                    <a:pt x="49665" y="232"/>
                  </a:cubicBezTo>
                  <a:cubicBezTo>
                    <a:pt x="49182" y="190"/>
                    <a:pt x="48667" y="149"/>
                    <a:pt x="48183" y="149"/>
                  </a:cubicBezTo>
                  <a:cubicBezTo>
                    <a:pt x="47973" y="149"/>
                    <a:pt x="47769" y="157"/>
                    <a:pt x="47577" y="175"/>
                  </a:cubicBezTo>
                  <a:cubicBezTo>
                    <a:pt x="46716" y="259"/>
                    <a:pt x="45866" y="274"/>
                    <a:pt x="45014" y="274"/>
                  </a:cubicBezTo>
                  <a:cubicBezTo>
                    <a:pt x="44536" y="274"/>
                    <a:pt x="44058" y="269"/>
                    <a:pt x="43578" y="269"/>
                  </a:cubicBezTo>
                  <a:cubicBezTo>
                    <a:pt x="43558" y="269"/>
                    <a:pt x="43539" y="269"/>
                    <a:pt x="43519" y="269"/>
                  </a:cubicBezTo>
                  <a:cubicBezTo>
                    <a:pt x="42288" y="270"/>
                    <a:pt x="41033" y="346"/>
                    <a:pt x="39793" y="433"/>
                  </a:cubicBezTo>
                  <a:cubicBezTo>
                    <a:pt x="39473" y="457"/>
                    <a:pt x="39110" y="632"/>
                    <a:pt x="38806" y="632"/>
                  </a:cubicBezTo>
                  <a:cubicBezTo>
                    <a:pt x="38704" y="632"/>
                    <a:pt x="38609" y="613"/>
                    <a:pt x="38524" y="561"/>
                  </a:cubicBezTo>
                  <a:cubicBezTo>
                    <a:pt x="38116" y="314"/>
                    <a:pt x="37695" y="268"/>
                    <a:pt x="37273" y="268"/>
                  </a:cubicBezTo>
                  <a:cubicBezTo>
                    <a:pt x="37022" y="268"/>
                    <a:pt x="36770" y="285"/>
                    <a:pt x="36520" y="285"/>
                  </a:cubicBezTo>
                  <a:cubicBezTo>
                    <a:pt x="36309" y="285"/>
                    <a:pt x="36099" y="273"/>
                    <a:pt x="35891" y="230"/>
                  </a:cubicBezTo>
                  <a:cubicBezTo>
                    <a:pt x="35868" y="225"/>
                    <a:pt x="35846" y="222"/>
                    <a:pt x="35825" y="222"/>
                  </a:cubicBezTo>
                  <a:cubicBezTo>
                    <a:pt x="35599" y="222"/>
                    <a:pt x="35544" y="498"/>
                    <a:pt x="35292" y="498"/>
                  </a:cubicBezTo>
                  <a:cubicBezTo>
                    <a:pt x="35265" y="498"/>
                    <a:pt x="35236" y="495"/>
                    <a:pt x="35203" y="488"/>
                  </a:cubicBezTo>
                  <a:cubicBezTo>
                    <a:pt x="34712" y="378"/>
                    <a:pt x="34212" y="335"/>
                    <a:pt x="33706" y="335"/>
                  </a:cubicBezTo>
                  <a:cubicBezTo>
                    <a:pt x="33371" y="335"/>
                    <a:pt x="33033" y="354"/>
                    <a:pt x="32694" y="384"/>
                  </a:cubicBezTo>
                  <a:cubicBezTo>
                    <a:pt x="32294" y="418"/>
                    <a:pt x="31892" y="428"/>
                    <a:pt x="31490" y="428"/>
                  </a:cubicBezTo>
                  <a:cubicBezTo>
                    <a:pt x="30939" y="428"/>
                    <a:pt x="30386" y="409"/>
                    <a:pt x="29835" y="409"/>
                  </a:cubicBezTo>
                  <a:cubicBezTo>
                    <a:pt x="29792" y="409"/>
                    <a:pt x="29749" y="409"/>
                    <a:pt x="29705" y="410"/>
                  </a:cubicBezTo>
                  <a:cubicBezTo>
                    <a:pt x="29698" y="410"/>
                    <a:pt x="29692" y="410"/>
                    <a:pt x="29685" y="410"/>
                  </a:cubicBezTo>
                  <a:cubicBezTo>
                    <a:pt x="29114" y="410"/>
                    <a:pt x="28528" y="299"/>
                    <a:pt x="27973" y="299"/>
                  </a:cubicBezTo>
                  <a:cubicBezTo>
                    <a:pt x="27848" y="299"/>
                    <a:pt x="27725" y="304"/>
                    <a:pt x="27604" y="318"/>
                  </a:cubicBezTo>
                  <a:cubicBezTo>
                    <a:pt x="26336" y="461"/>
                    <a:pt x="25062" y="424"/>
                    <a:pt x="23793" y="574"/>
                  </a:cubicBezTo>
                  <a:cubicBezTo>
                    <a:pt x="22541" y="722"/>
                    <a:pt x="21316" y="1040"/>
                    <a:pt x="20059" y="1175"/>
                  </a:cubicBezTo>
                  <a:cubicBezTo>
                    <a:pt x="19981" y="1183"/>
                    <a:pt x="19902" y="1186"/>
                    <a:pt x="19824" y="1186"/>
                  </a:cubicBezTo>
                  <a:cubicBezTo>
                    <a:pt x="19597" y="1186"/>
                    <a:pt x="19370" y="1160"/>
                    <a:pt x="19142" y="1160"/>
                  </a:cubicBezTo>
                  <a:cubicBezTo>
                    <a:pt x="19004" y="1160"/>
                    <a:pt x="18865" y="1170"/>
                    <a:pt x="18726" y="1201"/>
                  </a:cubicBezTo>
                  <a:cubicBezTo>
                    <a:pt x="18030" y="1356"/>
                    <a:pt x="17322" y="1572"/>
                    <a:pt x="16686" y="1804"/>
                  </a:cubicBezTo>
                  <a:cubicBezTo>
                    <a:pt x="15988" y="2059"/>
                    <a:pt x="15253" y="2130"/>
                    <a:pt x="14557" y="2394"/>
                  </a:cubicBezTo>
                  <a:cubicBezTo>
                    <a:pt x="13341" y="2857"/>
                    <a:pt x="12217" y="3521"/>
                    <a:pt x="10998" y="3933"/>
                  </a:cubicBezTo>
                  <a:cubicBezTo>
                    <a:pt x="10525" y="4094"/>
                    <a:pt x="10379" y="4700"/>
                    <a:pt x="9902" y="4700"/>
                  </a:cubicBezTo>
                  <a:cubicBezTo>
                    <a:pt x="9862" y="4700"/>
                    <a:pt x="9820" y="4696"/>
                    <a:pt x="9776" y="4687"/>
                  </a:cubicBezTo>
                  <a:cubicBezTo>
                    <a:pt x="9710" y="4673"/>
                    <a:pt x="9649" y="4667"/>
                    <a:pt x="9593" y="4667"/>
                  </a:cubicBezTo>
                  <a:cubicBezTo>
                    <a:pt x="9346" y="4667"/>
                    <a:pt x="9191" y="4792"/>
                    <a:pt x="9003" y="4975"/>
                  </a:cubicBezTo>
                  <a:cubicBezTo>
                    <a:pt x="8096" y="5865"/>
                    <a:pt x="7118" y="6690"/>
                    <a:pt x="6257" y="7620"/>
                  </a:cubicBezTo>
                  <a:cubicBezTo>
                    <a:pt x="5339" y="8611"/>
                    <a:pt x="4372" y="9527"/>
                    <a:pt x="3751" y="10816"/>
                  </a:cubicBezTo>
                  <a:cubicBezTo>
                    <a:pt x="2836" y="12714"/>
                    <a:pt x="2386" y="14743"/>
                    <a:pt x="1862" y="16730"/>
                  </a:cubicBezTo>
                  <a:cubicBezTo>
                    <a:pt x="1511" y="18059"/>
                    <a:pt x="1533" y="19522"/>
                    <a:pt x="1316" y="20925"/>
                  </a:cubicBezTo>
                  <a:cubicBezTo>
                    <a:pt x="1144" y="22040"/>
                    <a:pt x="1230" y="23224"/>
                    <a:pt x="991" y="24350"/>
                  </a:cubicBezTo>
                  <a:cubicBezTo>
                    <a:pt x="799" y="25259"/>
                    <a:pt x="993" y="26165"/>
                    <a:pt x="790" y="27096"/>
                  </a:cubicBezTo>
                  <a:cubicBezTo>
                    <a:pt x="540" y="28246"/>
                    <a:pt x="814" y="29473"/>
                    <a:pt x="616" y="30689"/>
                  </a:cubicBezTo>
                  <a:cubicBezTo>
                    <a:pt x="485" y="31490"/>
                    <a:pt x="628" y="32383"/>
                    <a:pt x="581" y="33232"/>
                  </a:cubicBezTo>
                  <a:cubicBezTo>
                    <a:pt x="529" y="34164"/>
                    <a:pt x="490" y="35106"/>
                    <a:pt x="492" y="36029"/>
                  </a:cubicBezTo>
                  <a:cubicBezTo>
                    <a:pt x="494" y="36933"/>
                    <a:pt x="553" y="37890"/>
                    <a:pt x="744" y="38769"/>
                  </a:cubicBezTo>
                  <a:cubicBezTo>
                    <a:pt x="867" y="39330"/>
                    <a:pt x="380" y="39737"/>
                    <a:pt x="623" y="40186"/>
                  </a:cubicBezTo>
                  <a:cubicBezTo>
                    <a:pt x="1035" y="40945"/>
                    <a:pt x="637" y="41732"/>
                    <a:pt x="755" y="42513"/>
                  </a:cubicBezTo>
                  <a:cubicBezTo>
                    <a:pt x="850" y="43130"/>
                    <a:pt x="736" y="43808"/>
                    <a:pt x="778" y="44475"/>
                  </a:cubicBezTo>
                  <a:cubicBezTo>
                    <a:pt x="818" y="45100"/>
                    <a:pt x="1060" y="45750"/>
                    <a:pt x="705" y="46461"/>
                  </a:cubicBezTo>
                  <a:cubicBezTo>
                    <a:pt x="444" y="46984"/>
                    <a:pt x="695" y="47739"/>
                    <a:pt x="657" y="48398"/>
                  </a:cubicBezTo>
                  <a:cubicBezTo>
                    <a:pt x="629" y="48910"/>
                    <a:pt x="808" y="49478"/>
                    <a:pt x="723" y="50031"/>
                  </a:cubicBezTo>
                  <a:cubicBezTo>
                    <a:pt x="628" y="50638"/>
                    <a:pt x="526" y="51405"/>
                    <a:pt x="626" y="51838"/>
                  </a:cubicBezTo>
                  <a:cubicBezTo>
                    <a:pt x="807" y="52622"/>
                    <a:pt x="639" y="53362"/>
                    <a:pt x="641" y="54083"/>
                  </a:cubicBezTo>
                  <a:cubicBezTo>
                    <a:pt x="645" y="55048"/>
                    <a:pt x="399" y="56038"/>
                    <a:pt x="635" y="56996"/>
                  </a:cubicBezTo>
                  <a:cubicBezTo>
                    <a:pt x="744" y="57444"/>
                    <a:pt x="652" y="57696"/>
                    <a:pt x="370" y="57969"/>
                  </a:cubicBezTo>
                  <a:cubicBezTo>
                    <a:pt x="956" y="58386"/>
                    <a:pt x="366" y="58983"/>
                    <a:pt x="613" y="59487"/>
                  </a:cubicBezTo>
                  <a:cubicBezTo>
                    <a:pt x="985" y="60245"/>
                    <a:pt x="1" y="61083"/>
                    <a:pt x="674" y="61875"/>
                  </a:cubicBezTo>
                  <a:cubicBezTo>
                    <a:pt x="714" y="61922"/>
                    <a:pt x="667" y="62092"/>
                    <a:pt x="611" y="62166"/>
                  </a:cubicBezTo>
                  <a:cubicBezTo>
                    <a:pt x="53" y="62889"/>
                    <a:pt x="516" y="63706"/>
                    <a:pt x="547" y="64422"/>
                  </a:cubicBezTo>
                  <a:cubicBezTo>
                    <a:pt x="577" y="65076"/>
                    <a:pt x="682" y="65889"/>
                    <a:pt x="481" y="66361"/>
                  </a:cubicBezTo>
                  <a:cubicBezTo>
                    <a:pt x="219" y="66971"/>
                    <a:pt x="836" y="67589"/>
                    <a:pt x="269" y="68060"/>
                  </a:cubicBezTo>
                  <a:cubicBezTo>
                    <a:pt x="748" y="68821"/>
                    <a:pt x="302" y="69686"/>
                    <a:pt x="554" y="70490"/>
                  </a:cubicBezTo>
                  <a:cubicBezTo>
                    <a:pt x="783" y="71220"/>
                    <a:pt x="284" y="71959"/>
                    <a:pt x="425" y="72745"/>
                  </a:cubicBezTo>
                  <a:cubicBezTo>
                    <a:pt x="468" y="72990"/>
                    <a:pt x="696" y="73171"/>
                    <a:pt x="614" y="73468"/>
                  </a:cubicBezTo>
                  <a:cubicBezTo>
                    <a:pt x="327" y="74513"/>
                    <a:pt x="755" y="75572"/>
                    <a:pt x="553" y="76646"/>
                  </a:cubicBezTo>
                  <a:cubicBezTo>
                    <a:pt x="407" y="77425"/>
                    <a:pt x="396" y="78307"/>
                    <a:pt x="622" y="79052"/>
                  </a:cubicBezTo>
                  <a:cubicBezTo>
                    <a:pt x="762" y="79516"/>
                    <a:pt x="377" y="79832"/>
                    <a:pt x="584" y="80204"/>
                  </a:cubicBezTo>
                  <a:cubicBezTo>
                    <a:pt x="857" y="80695"/>
                    <a:pt x="774" y="81266"/>
                    <a:pt x="758" y="81754"/>
                  </a:cubicBezTo>
                  <a:cubicBezTo>
                    <a:pt x="715" y="83129"/>
                    <a:pt x="853" y="84503"/>
                    <a:pt x="750" y="85866"/>
                  </a:cubicBezTo>
                  <a:cubicBezTo>
                    <a:pt x="715" y="86329"/>
                    <a:pt x="1263" y="86621"/>
                    <a:pt x="1037" y="86924"/>
                  </a:cubicBezTo>
                  <a:cubicBezTo>
                    <a:pt x="553" y="87576"/>
                    <a:pt x="1428" y="88296"/>
                    <a:pt x="850" y="88890"/>
                  </a:cubicBezTo>
                  <a:cubicBezTo>
                    <a:pt x="1333" y="90130"/>
                    <a:pt x="1009" y="91430"/>
                    <a:pt x="1135" y="92697"/>
                  </a:cubicBezTo>
                  <a:cubicBezTo>
                    <a:pt x="1283" y="94185"/>
                    <a:pt x="1484" y="95666"/>
                    <a:pt x="1493" y="97171"/>
                  </a:cubicBezTo>
                  <a:cubicBezTo>
                    <a:pt x="1496" y="97594"/>
                    <a:pt x="1293" y="98235"/>
                    <a:pt x="1321" y="98256"/>
                  </a:cubicBezTo>
                  <a:cubicBezTo>
                    <a:pt x="2155" y="98878"/>
                    <a:pt x="1461" y="99672"/>
                    <a:pt x="1456" y="100298"/>
                  </a:cubicBezTo>
                  <a:cubicBezTo>
                    <a:pt x="1450" y="101120"/>
                    <a:pt x="1713" y="101934"/>
                    <a:pt x="1506" y="102796"/>
                  </a:cubicBezTo>
                  <a:cubicBezTo>
                    <a:pt x="1334" y="103505"/>
                    <a:pt x="1829" y="104482"/>
                    <a:pt x="1502" y="105022"/>
                  </a:cubicBezTo>
                  <a:cubicBezTo>
                    <a:pt x="1058" y="105753"/>
                    <a:pt x="1608" y="106348"/>
                    <a:pt x="1397" y="107012"/>
                  </a:cubicBezTo>
                  <a:cubicBezTo>
                    <a:pt x="1321" y="107252"/>
                    <a:pt x="1101" y="107740"/>
                    <a:pt x="1301" y="108094"/>
                  </a:cubicBezTo>
                  <a:cubicBezTo>
                    <a:pt x="1876" y="109108"/>
                    <a:pt x="1540" y="110222"/>
                    <a:pt x="1660" y="111282"/>
                  </a:cubicBezTo>
                  <a:cubicBezTo>
                    <a:pt x="1782" y="112366"/>
                    <a:pt x="1799" y="113471"/>
                    <a:pt x="1851" y="114560"/>
                  </a:cubicBezTo>
                  <a:cubicBezTo>
                    <a:pt x="1896" y="115494"/>
                    <a:pt x="2039" y="116436"/>
                    <a:pt x="1939" y="117408"/>
                  </a:cubicBezTo>
                  <a:cubicBezTo>
                    <a:pt x="1835" y="118431"/>
                    <a:pt x="1786" y="119505"/>
                    <a:pt x="1891" y="120543"/>
                  </a:cubicBezTo>
                  <a:cubicBezTo>
                    <a:pt x="2055" y="122188"/>
                    <a:pt x="1836" y="123814"/>
                    <a:pt x="1798" y="125449"/>
                  </a:cubicBezTo>
                  <a:cubicBezTo>
                    <a:pt x="1775" y="126435"/>
                    <a:pt x="1771" y="127421"/>
                    <a:pt x="1764" y="128407"/>
                  </a:cubicBezTo>
                  <a:cubicBezTo>
                    <a:pt x="1758" y="129203"/>
                    <a:pt x="1897" y="130031"/>
                    <a:pt x="1725" y="130787"/>
                  </a:cubicBezTo>
                  <a:cubicBezTo>
                    <a:pt x="1508" y="131744"/>
                    <a:pt x="1751" y="132695"/>
                    <a:pt x="1535" y="133666"/>
                  </a:cubicBezTo>
                  <a:cubicBezTo>
                    <a:pt x="1410" y="134230"/>
                    <a:pt x="1161" y="135096"/>
                    <a:pt x="1771" y="135719"/>
                  </a:cubicBezTo>
                  <a:cubicBezTo>
                    <a:pt x="1820" y="135768"/>
                    <a:pt x="1655" y="136004"/>
                    <a:pt x="1622" y="136161"/>
                  </a:cubicBezTo>
                  <a:cubicBezTo>
                    <a:pt x="1487" y="136800"/>
                    <a:pt x="1222" y="137410"/>
                    <a:pt x="1278" y="138094"/>
                  </a:cubicBezTo>
                  <a:cubicBezTo>
                    <a:pt x="1298" y="138327"/>
                    <a:pt x="1461" y="138480"/>
                    <a:pt x="1382" y="138824"/>
                  </a:cubicBezTo>
                  <a:cubicBezTo>
                    <a:pt x="1157" y="139810"/>
                    <a:pt x="1059" y="140891"/>
                    <a:pt x="1225" y="141882"/>
                  </a:cubicBezTo>
                  <a:cubicBezTo>
                    <a:pt x="1355" y="142667"/>
                    <a:pt x="1094" y="143408"/>
                    <a:pt x="1267" y="144167"/>
                  </a:cubicBezTo>
                  <a:cubicBezTo>
                    <a:pt x="1473" y="145063"/>
                    <a:pt x="1029" y="146014"/>
                    <a:pt x="1304" y="146861"/>
                  </a:cubicBezTo>
                  <a:cubicBezTo>
                    <a:pt x="1549" y="147610"/>
                    <a:pt x="807" y="148349"/>
                    <a:pt x="1427" y="149021"/>
                  </a:cubicBezTo>
                  <a:cubicBezTo>
                    <a:pt x="949" y="150380"/>
                    <a:pt x="1230" y="151811"/>
                    <a:pt x="1103" y="153202"/>
                  </a:cubicBezTo>
                  <a:cubicBezTo>
                    <a:pt x="1017" y="154166"/>
                    <a:pt x="1207" y="155214"/>
                    <a:pt x="1241" y="156224"/>
                  </a:cubicBezTo>
                  <a:cubicBezTo>
                    <a:pt x="1261" y="156867"/>
                    <a:pt x="1542" y="157514"/>
                    <a:pt x="1505" y="158081"/>
                  </a:cubicBezTo>
                  <a:cubicBezTo>
                    <a:pt x="1459" y="158783"/>
                    <a:pt x="1534" y="159463"/>
                    <a:pt x="1554" y="160149"/>
                  </a:cubicBezTo>
                  <a:cubicBezTo>
                    <a:pt x="1585" y="161208"/>
                    <a:pt x="1704" y="162263"/>
                    <a:pt x="1760" y="163321"/>
                  </a:cubicBezTo>
                  <a:cubicBezTo>
                    <a:pt x="1826" y="164528"/>
                    <a:pt x="1779" y="165731"/>
                    <a:pt x="2137" y="166926"/>
                  </a:cubicBezTo>
                  <a:cubicBezTo>
                    <a:pt x="2342" y="167608"/>
                    <a:pt x="2273" y="168380"/>
                    <a:pt x="2557" y="169007"/>
                  </a:cubicBezTo>
                  <a:cubicBezTo>
                    <a:pt x="2259" y="169451"/>
                    <a:pt x="2753" y="169615"/>
                    <a:pt x="2750" y="169954"/>
                  </a:cubicBezTo>
                  <a:cubicBezTo>
                    <a:pt x="2726" y="171494"/>
                    <a:pt x="3578" y="172790"/>
                    <a:pt x="4158" y="174114"/>
                  </a:cubicBezTo>
                  <a:cubicBezTo>
                    <a:pt x="4844" y="175678"/>
                    <a:pt x="6171" y="176893"/>
                    <a:pt x="7363" y="178120"/>
                  </a:cubicBezTo>
                  <a:cubicBezTo>
                    <a:pt x="8514" y="179306"/>
                    <a:pt x="9710" y="180470"/>
                    <a:pt x="11299" y="181157"/>
                  </a:cubicBezTo>
                  <a:cubicBezTo>
                    <a:pt x="11809" y="181378"/>
                    <a:pt x="12534" y="181419"/>
                    <a:pt x="12822" y="181984"/>
                  </a:cubicBezTo>
                  <a:cubicBezTo>
                    <a:pt x="13120" y="182567"/>
                    <a:pt x="13744" y="182679"/>
                    <a:pt x="14169" y="182839"/>
                  </a:cubicBezTo>
                  <a:cubicBezTo>
                    <a:pt x="15859" y="183478"/>
                    <a:pt x="17688" y="183563"/>
                    <a:pt x="19470" y="183814"/>
                  </a:cubicBezTo>
                  <a:cubicBezTo>
                    <a:pt x="21161" y="184054"/>
                    <a:pt x="22867" y="184117"/>
                    <a:pt x="24580" y="184140"/>
                  </a:cubicBezTo>
                  <a:cubicBezTo>
                    <a:pt x="25780" y="184155"/>
                    <a:pt x="26959" y="184525"/>
                    <a:pt x="28179" y="184525"/>
                  </a:cubicBezTo>
                  <a:cubicBezTo>
                    <a:pt x="28309" y="184525"/>
                    <a:pt x="28439" y="184521"/>
                    <a:pt x="28569" y="184512"/>
                  </a:cubicBezTo>
                  <a:cubicBezTo>
                    <a:pt x="28647" y="184506"/>
                    <a:pt x="28728" y="184504"/>
                    <a:pt x="28810" y="184504"/>
                  </a:cubicBezTo>
                  <a:cubicBezTo>
                    <a:pt x="29069" y="184504"/>
                    <a:pt x="29346" y="184528"/>
                    <a:pt x="29608" y="184555"/>
                  </a:cubicBezTo>
                  <a:cubicBezTo>
                    <a:pt x="31011" y="184694"/>
                    <a:pt x="32431" y="184820"/>
                    <a:pt x="33826" y="184859"/>
                  </a:cubicBezTo>
                  <a:cubicBezTo>
                    <a:pt x="34779" y="184885"/>
                    <a:pt x="35741" y="185021"/>
                    <a:pt x="36682" y="185076"/>
                  </a:cubicBezTo>
                  <a:cubicBezTo>
                    <a:pt x="38289" y="185172"/>
                    <a:pt x="39896" y="185190"/>
                    <a:pt x="41501" y="185244"/>
                  </a:cubicBezTo>
                  <a:cubicBezTo>
                    <a:pt x="42200" y="185268"/>
                    <a:pt x="42898" y="185290"/>
                    <a:pt x="43597" y="185290"/>
                  </a:cubicBezTo>
                  <a:cubicBezTo>
                    <a:pt x="43889" y="185290"/>
                    <a:pt x="44182" y="185286"/>
                    <a:pt x="44475" y="185277"/>
                  </a:cubicBezTo>
                  <a:cubicBezTo>
                    <a:pt x="44687" y="185270"/>
                    <a:pt x="44898" y="185267"/>
                    <a:pt x="45110" y="185267"/>
                  </a:cubicBezTo>
                  <a:cubicBezTo>
                    <a:pt x="46071" y="185267"/>
                    <a:pt x="47034" y="185325"/>
                    <a:pt x="47996" y="185325"/>
                  </a:cubicBezTo>
                  <a:cubicBezTo>
                    <a:pt x="48164" y="185325"/>
                    <a:pt x="48332" y="185323"/>
                    <a:pt x="48500" y="185319"/>
                  </a:cubicBezTo>
                  <a:cubicBezTo>
                    <a:pt x="49156" y="185303"/>
                    <a:pt x="49855" y="185214"/>
                    <a:pt x="50495" y="185214"/>
                  </a:cubicBezTo>
                  <a:cubicBezTo>
                    <a:pt x="50699" y="185214"/>
                    <a:pt x="50896" y="185223"/>
                    <a:pt x="51084" y="185246"/>
                  </a:cubicBezTo>
                  <a:cubicBezTo>
                    <a:pt x="51603" y="185310"/>
                    <a:pt x="52138" y="185336"/>
                    <a:pt x="52655" y="185336"/>
                  </a:cubicBezTo>
                  <a:cubicBezTo>
                    <a:pt x="53016" y="185336"/>
                    <a:pt x="53369" y="185323"/>
                    <a:pt x="53700" y="185303"/>
                  </a:cubicBezTo>
                  <a:cubicBezTo>
                    <a:pt x="54827" y="185233"/>
                    <a:pt x="55955" y="185188"/>
                    <a:pt x="57080" y="185188"/>
                  </a:cubicBezTo>
                  <a:cubicBezTo>
                    <a:pt x="57409" y="185188"/>
                    <a:pt x="57737" y="185192"/>
                    <a:pt x="58066" y="185200"/>
                  </a:cubicBezTo>
                  <a:cubicBezTo>
                    <a:pt x="58193" y="185203"/>
                    <a:pt x="58320" y="185204"/>
                    <a:pt x="58447" y="185204"/>
                  </a:cubicBezTo>
                  <a:cubicBezTo>
                    <a:pt x="59827" y="185204"/>
                    <a:pt x="61189" y="185030"/>
                    <a:pt x="62557" y="184928"/>
                  </a:cubicBezTo>
                  <a:cubicBezTo>
                    <a:pt x="63001" y="184895"/>
                    <a:pt x="63520" y="184754"/>
                    <a:pt x="63963" y="184691"/>
                  </a:cubicBezTo>
                  <a:cubicBezTo>
                    <a:pt x="64590" y="184601"/>
                    <a:pt x="65150" y="184230"/>
                    <a:pt x="65758" y="184230"/>
                  </a:cubicBezTo>
                  <a:cubicBezTo>
                    <a:pt x="65803" y="184230"/>
                    <a:pt x="65849" y="184233"/>
                    <a:pt x="65895" y="184237"/>
                  </a:cubicBezTo>
                  <a:cubicBezTo>
                    <a:pt x="66103" y="184257"/>
                    <a:pt x="66312" y="184265"/>
                    <a:pt x="66520" y="184265"/>
                  </a:cubicBezTo>
                  <a:cubicBezTo>
                    <a:pt x="67103" y="184265"/>
                    <a:pt x="67681" y="184201"/>
                    <a:pt x="68247" y="184146"/>
                  </a:cubicBezTo>
                  <a:cubicBezTo>
                    <a:pt x="69311" y="184045"/>
                    <a:pt x="70396" y="184037"/>
                    <a:pt x="71452" y="183940"/>
                  </a:cubicBezTo>
                  <a:cubicBezTo>
                    <a:pt x="72480" y="183848"/>
                    <a:pt x="73642" y="183877"/>
                    <a:pt x="74622" y="183681"/>
                  </a:cubicBezTo>
                  <a:cubicBezTo>
                    <a:pt x="75694" y="183466"/>
                    <a:pt x="76791" y="183548"/>
                    <a:pt x="77873" y="183233"/>
                  </a:cubicBezTo>
                  <a:cubicBezTo>
                    <a:pt x="78995" y="182906"/>
                    <a:pt x="80231" y="182765"/>
                    <a:pt x="81436" y="182663"/>
                  </a:cubicBezTo>
                  <a:cubicBezTo>
                    <a:pt x="82101" y="182606"/>
                    <a:pt x="82717" y="182191"/>
                    <a:pt x="83396" y="182191"/>
                  </a:cubicBezTo>
                  <a:cubicBezTo>
                    <a:pt x="83580" y="182191"/>
                    <a:pt x="83768" y="182221"/>
                    <a:pt x="83964" y="182297"/>
                  </a:cubicBezTo>
                  <a:cubicBezTo>
                    <a:pt x="83970" y="182300"/>
                    <a:pt x="83977" y="182301"/>
                    <a:pt x="83985" y="182301"/>
                  </a:cubicBezTo>
                  <a:cubicBezTo>
                    <a:pt x="84057" y="182301"/>
                    <a:pt x="84196" y="182215"/>
                    <a:pt x="84224" y="182146"/>
                  </a:cubicBezTo>
                  <a:cubicBezTo>
                    <a:pt x="84321" y="181910"/>
                    <a:pt x="84517" y="181897"/>
                    <a:pt x="84718" y="181897"/>
                  </a:cubicBezTo>
                  <a:cubicBezTo>
                    <a:pt x="84741" y="181897"/>
                    <a:pt x="84765" y="181897"/>
                    <a:pt x="84789" y="181897"/>
                  </a:cubicBezTo>
                  <a:cubicBezTo>
                    <a:pt x="84982" y="181897"/>
                    <a:pt x="85168" y="181886"/>
                    <a:pt x="85263" y="181672"/>
                  </a:cubicBezTo>
                  <a:cubicBezTo>
                    <a:pt x="85409" y="181763"/>
                    <a:pt x="85546" y="181799"/>
                    <a:pt x="85677" y="181799"/>
                  </a:cubicBezTo>
                  <a:cubicBezTo>
                    <a:pt x="86141" y="181799"/>
                    <a:pt x="86527" y="181342"/>
                    <a:pt x="86993" y="181278"/>
                  </a:cubicBezTo>
                  <a:cubicBezTo>
                    <a:pt x="87467" y="181214"/>
                    <a:pt x="88216" y="181173"/>
                    <a:pt x="88734" y="180570"/>
                  </a:cubicBezTo>
                  <a:cubicBezTo>
                    <a:pt x="88982" y="180281"/>
                    <a:pt x="89812" y="180019"/>
                    <a:pt x="90214" y="179736"/>
                  </a:cubicBezTo>
                  <a:cubicBezTo>
                    <a:pt x="90777" y="179341"/>
                    <a:pt x="91431" y="178636"/>
                    <a:pt x="91940" y="178518"/>
                  </a:cubicBezTo>
                  <a:cubicBezTo>
                    <a:pt x="93303" y="178204"/>
                    <a:pt x="93505" y="176913"/>
                    <a:pt x="94368" y="176237"/>
                  </a:cubicBezTo>
                  <a:cubicBezTo>
                    <a:pt x="94910" y="175813"/>
                    <a:pt x="95064" y="175171"/>
                    <a:pt x="95372" y="174618"/>
                  </a:cubicBezTo>
                  <a:cubicBezTo>
                    <a:pt x="95789" y="173868"/>
                    <a:pt x="96337" y="173124"/>
                    <a:pt x="96495" y="172313"/>
                  </a:cubicBezTo>
                  <a:cubicBezTo>
                    <a:pt x="96706" y="171234"/>
                    <a:pt x="97049" y="170226"/>
                    <a:pt x="97498" y="169244"/>
                  </a:cubicBezTo>
                  <a:cubicBezTo>
                    <a:pt x="97568" y="169092"/>
                    <a:pt x="97687" y="168941"/>
                    <a:pt x="97614" y="168805"/>
                  </a:cubicBezTo>
                  <a:cubicBezTo>
                    <a:pt x="97319" y="168257"/>
                    <a:pt x="97625" y="167670"/>
                    <a:pt x="97717" y="167218"/>
                  </a:cubicBezTo>
                  <a:cubicBezTo>
                    <a:pt x="98032" y="165687"/>
                    <a:pt x="97973" y="164140"/>
                    <a:pt x="98130" y="162609"/>
                  </a:cubicBezTo>
                  <a:cubicBezTo>
                    <a:pt x="98244" y="161529"/>
                    <a:pt x="98247" y="160440"/>
                    <a:pt x="98143" y="159358"/>
                  </a:cubicBezTo>
                  <a:cubicBezTo>
                    <a:pt x="98024" y="158133"/>
                    <a:pt x="98368" y="156883"/>
                    <a:pt x="98192" y="155613"/>
                  </a:cubicBezTo>
                  <a:cubicBezTo>
                    <a:pt x="98108" y="155017"/>
                    <a:pt x="98190" y="154366"/>
                    <a:pt x="98216" y="153744"/>
                  </a:cubicBezTo>
                  <a:cubicBezTo>
                    <a:pt x="98263" y="152614"/>
                    <a:pt x="98245" y="151486"/>
                    <a:pt x="98278" y="150358"/>
                  </a:cubicBezTo>
                  <a:cubicBezTo>
                    <a:pt x="98299" y="149564"/>
                    <a:pt x="98176" y="148779"/>
                    <a:pt x="98263" y="147974"/>
                  </a:cubicBezTo>
                  <a:cubicBezTo>
                    <a:pt x="98337" y="147291"/>
                    <a:pt x="98590" y="146623"/>
                    <a:pt x="98491" y="145916"/>
                  </a:cubicBezTo>
                  <a:cubicBezTo>
                    <a:pt x="98445" y="145588"/>
                    <a:pt x="98274" y="145303"/>
                    <a:pt x="98300" y="144937"/>
                  </a:cubicBezTo>
                  <a:cubicBezTo>
                    <a:pt x="98356" y="144178"/>
                    <a:pt x="98654" y="143420"/>
                    <a:pt x="98365" y="142646"/>
                  </a:cubicBezTo>
                  <a:cubicBezTo>
                    <a:pt x="98291" y="142452"/>
                    <a:pt x="98161" y="142149"/>
                    <a:pt x="98244" y="142049"/>
                  </a:cubicBezTo>
                  <a:cubicBezTo>
                    <a:pt x="98977" y="141156"/>
                    <a:pt x="98196" y="140165"/>
                    <a:pt x="98472" y="139223"/>
                  </a:cubicBezTo>
                  <a:cubicBezTo>
                    <a:pt x="98806" y="138082"/>
                    <a:pt x="98147" y="136860"/>
                    <a:pt x="98603" y="135689"/>
                  </a:cubicBezTo>
                  <a:cubicBezTo>
                    <a:pt x="98645" y="135582"/>
                    <a:pt x="98605" y="135403"/>
                    <a:pt x="98537" y="135301"/>
                  </a:cubicBezTo>
                  <a:cubicBezTo>
                    <a:pt x="98160" y="134743"/>
                    <a:pt x="98414" y="134009"/>
                    <a:pt x="98528" y="133612"/>
                  </a:cubicBezTo>
                  <a:cubicBezTo>
                    <a:pt x="98789" y="132693"/>
                    <a:pt x="98347" y="131830"/>
                    <a:pt x="98680" y="130873"/>
                  </a:cubicBezTo>
                  <a:cubicBezTo>
                    <a:pt x="98963" y="130061"/>
                    <a:pt x="98746" y="128949"/>
                    <a:pt x="98770" y="127981"/>
                  </a:cubicBezTo>
                  <a:cubicBezTo>
                    <a:pt x="98807" y="126493"/>
                    <a:pt x="98796" y="124999"/>
                    <a:pt x="98936" y="123507"/>
                  </a:cubicBezTo>
                  <a:cubicBezTo>
                    <a:pt x="99013" y="122684"/>
                    <a:pt x="98965" y="121807"/>
                    <a:pt x="99002" y="120982"/>
                  </a:cubicBezTo>
                  <a:cubicBezTo>
                    <a:pt x="99072" y="119429"/>
                    <a:pt x="98998" y="117872"/>
                    <a:pt x="99128" y="116322"/>
                  </a:cubicBezTo>
                  <a:cubicBezTo>
                    <a:pt x="99244" y="114952"/>
                    <a:pt x="99152" y="113574"/>
                    <a:pt x="99244" y="112198"/>
                  </a:cubicBezTo>
                  <a:cubicBezTo>
                    <a:pt x="99272" y="111777"/>
                    <a:pt x="99417" y="111342"/>
                    <a:pt x="99332" y="110848"/>
                  </a:cubicBezTo>
                  <a:cubicBezTo>
                    <a:pt x="99179" y="109953"/>
                    <a:pt x="99070" y="108993"/>
                    <a:pt x="99143" y="108098"/>
                  </a:cubicBezTo>
                  <a:cubicBezTo>
                    <a:pt x="99214" y="107227"/>
                    <a:pt x="99127" y="106377"/>
                    <a:pt x="99158" y="105520"/>
                  </a:cubicBezTo>
                  <a:cubicBezTo>
                    <a:pt x="99191" y="104613"/>
                    <a:pt x="98792" y="103722"/>
                    <a:pt x="99033" y="102828"/>
                  </a:cubicBezTo>
                  <a:cubicBezTo>
                    <a:pt x="99236" y="102076"/>
                    <a:pt x="98989" y="101333"/>
                    <a:pt x="99015" y="100592"/>
                  </a:cubicBezTo>
                  <a:cubicBezTo>
                    <a:pt x="99038" y="99940"/>
                    <a:pt x="98877" y="99149"/>
                    <a:pt x="98928" y="98491"/>
                  </a:cubicBezTo>
                  <a:cubicBezTo>
                    <a:pt x="99038" y="97085"/>
                    <a:pt x="98877" y="95695"/>
                    <a:pt x="98791" y="94320"/>
                  </a:cubicBezTo>
                  <a:cubicBezTo>
                    <a:pt x="98707" y="92984"/>
                    <a:pt x="99084" y="91669"/>
                    <a:pt x="98780" y="90315"/>
                  </a:cubicBezTo>
                  <a:cubicBezTo>
                    <a:pt x="98661" y="89788"/>
                    <a:pt x="98782" y="89092"/>
                    <a:pt x="98855" y="88487"/>
                  </a:cubicBezTo>
                  <a:cubicBezTo>
                    <a:pt x="98995" y="87314"/>
                    <a:pt x="98393" y="86251"/>
                    <a:pt x="98459" y="85087"/>
                  </a:cubicBezTo>
                  <a:cubicBezTo>
                    <a:pt x="98492" y="84495"/>
                    <a:pt x="99033" y="83977"/>
                    <a:pt x="98734" y="83384"/>
                  </a:cubicBezTo>
                  <a:cubicBezTo>
                    <a:pt x="98430" y="82784"/>
                    <a:pt x="98761" y="82256"/>
                    <a:pt x="98866" y="81728"/>
                  </a:cubicBezTo>
                  <a:cubicBezTo>
                    <a:pt x="98956" y="81277"/>
                    <a:pt x="99156" y="80866"/>
                    <a:pt x="99089" y="80369"/>
                  </a:cubicBezTo>
                  <a:cubicBezTo>
                    <a:pt x="99040" y="79998"/>
                    <a:pt x="99108" y="79615"/>
                    <a:pt x="99200" y="79227"/>
                  </a:cubicBezTo>
                  <a:cubicBezTo>
                    <a:pt x="99263" y="78960"/>
                    <a:pt x="99429" y="78528"/>
                    <a:pt x="99246" y="78163"/>
                  </a:cubicBezTo>
                  <a:cubicBezTo>
                    <a:pt x="98899" y="77474"/>
                    <a:pt x="99143" y="76744"/>
                    <a:pt x="99171" y="76039"/>
                  </a:cubicBezTo>
                  <a:cubicBezTo>
                    <a:pt x="99214" y="74991"/>
                    <a:pt x="99322" y="73946"/>
                    <a:pt x="99220" y="72899"/>
                  </a:cubicBezTo>
                  <a:cubicBezTo>
                    <a:pt x="99163" y="72315"/>
                    <a:pt x="99480" y="71713"/>
                    <a:pt x="99039" y="71110"/>
                  </a:cubicBezTo>
                  <a:cubicBezTo>
                    <a:pt x="98952" y="70991"/>
                    <a:pt x="99320" y="70264"/>
                    <a:pt x="99282" y="69806"/>
                  </a:cubicBezTo>
                  <a:cubicBezTo>
                    <a:pt x="99240" y="69310"/>
                    <a:pt x="99627" y="68758"/>
                    <a:pt x="99113" y="68312"/>
                  </a:cubicBezTo>
                  <a:cubicBezTo>
                    <a:pt x="99034" y="68245"/>
                    <a:pt x="98964" y="68103"/>
                    <a:pt x="99074" y="68021"/>
                  </a:cubicBezTo>
                  <a:cubicBezTo>
                    <a:pt x="99649" y="67591"/>
                    <a:pt x="98884" y="66933"/>
                    <a:pt x="99319" y="66528"/>
                  </a:cubicBezTo>
                  <a:cubicBezTo>
                    <a:pt x="99756" y="66120"/>
                    <a:pt x="98625" y="65611"/>
                    <a:pt x="99445" y="65285"/>
                  </a:cubicBezTo>
                  <a:cubicBezTo>
                    <a:pt x="99102" y="64641"/>
                    <a:pt x="99346" y="64017"/>
                    <a:pt x="99519" y="63394"/>
                  </a:cubicBezTo>
                  <a:cubicBezTo>
                    <a:pt x="99552" y="63273"/>
                    <a:pt x="99564" y="63192"/>
                    <a:pt x="99455" y="63117"/>
                  </a:cubicBezTo>
                  <a:cubicBezTo>
                    <a:pt x="99080" y="62858"/>
                    <a:pt x="99228" y="62315"/>
                    <a:pt x="99313" y="62184"/>
                  </a:cubicBezTo>
                  <a:cubicBezTo>
                    <a:pt x="99995" y="61144"/>
                    <a:pt x="99520" y="59967"/>
                    <a:pt x="99765" y="58878"/>
                  </a:cubicBezTo>
                  <a:cubicBezTo>
                    <a:pt x="99903" y="58263"/>
                    <a:pt x="99514" y="57557"/>
                    <a:pt x="99944" y="56921"/>
                  </a:cubicBezTo>
                  <a:cubicBezTo>
                    <a:pt x="100068" y="56740"/>
                    <a:pt x="99936" y="56635"/>
                    <a:pt x="99729" y="56597"/>
                  </a:cubicBezTo>
                  <a:cubicBezTo>
                    <a:pt x="99633" y="56580"/>
                    <a:pt x="99507" y="56406"/>
                    <a:pt x="99596" y="56355"/>
                  </a:cubicBezTo>
                  <a:cubicBezTo>
                    <a:pt x="100354" y="55904"/>
                    <a:pt x="99823" y="55193"/>
                    <a:pt x="99907" y="54632"/>
                  </a:cubicBezTo>
                  <a:cubicBezTo>
                    <a:pt x="100055" y="53624"/>
                    <a:pt x="99622" y="52567"/>
                    <a:pt x="100057" y="51552"/>
                  </a:cubicBezTo>
                  <a:cubicBezTo>
                    <a:pt x="100078" y="51503"/>
                    <a:pt x="100113" y="51434"/>
                    <a:pt x="100095" y="51401"/>
                  </a:cubicBezTo>
                  <a:cubicBezTo>
                    <a:pt x="99713" y="50712"/>
                    <a:pt x="99898" y="49868"/>
                    <a:pt x="99994" y="49270"/>
                  </a:cubicBezTo>
                  <a:cubicBezTo>
                    <a:pt x="100160" y="48238"/>
                    <a:pt x="99950" y="47231"/>
                    <a:pt x="100042" y="46219"/>
                  </a:cubicBezTo>
                  <a:cubicBezTo>
                    <a:pt x="100077" y="45831"/>
                    <a:pt x="100614" y="45286"/>
                    <a:pt x="100056" y="44856"/>
                  </a:cubicBezTo>
                  <a:cubicBezTo>
                    <a:pt x="100542" y="44554"/>
                    <a:pt x="100631" y="44310"/>
                    <a:pt x="99962" y="44159"/>
                  </a:cubicBezTo>
                  <a:cubicBezTo>
                    <a:pt x="99924" y="44150"/>
                    <a:pt x="99893" y="43947"/>
                    <a:pt x="99894" y="43947"/>
                  </a:cubicBezTo>
                  <a:cubicBezTo>
                    <a:pt x="100751" y="43677"/>
                    <a:pt x="100177" y="43014"/>
                    <a:pt x="100051" y="42772"/>
                  </a:cubicBezTo>
                  <a:cubicBezTo>
                    <a:pt x="99629" y="41974"/>
                    <a:pt x="100207" y="41253"/>
                    <a:pt x="100128" y="40464"/>
                  </a:cubicBezTo>
                  <a:cubicBezTo>
                    <a:pt x="100057" y="39773"/>
                    <a:pt x="100283" y="38904"/>
                    <a:pt x="100210" y="38130"/>
                  </a:cubicBezTo>
                  <a:cubicBezTo>
                    <a:pt x="100152" y="37522"/>
                    <a:pt x="101053" y="36855"/>
                    <a:pt x="100117" y="36302"/>
                  </a:cubicBezTo>
                  <a:cubicBezTo>
                    <a:pt x="100102" y="36292"/>
                    <a:pt x="100134" y="36136"/>
                    <a:pt x="100183" y="36090"/>
                  </a:cubicBezTo>
                  <a:cubicBezTo>
                    <a:pt x="100567" y="35731"/>
                    <a:pt x="100723" y="35436"/>
                    <a:pt x="100352" y="34888"/>
                  </a:cubicBezTo>
                  <a:cubicBezTo>
                    <a:pt x="100203" y="34670"/>
                    <a:pt x="100788" y="34135"/>
                    <a:pt x="100623" y="33639"/>
                  </a:cubicBezTo>
                  <a:cubicBezTo>
                    <a:pt x="100606" y="33588"/>
                    <a:pt x="100619" y="33528"/>
                    <a:pt x="100602" y="33477"/>
                  </a:cubicBezTo>
                  <a:cubicBezTo>
                    <a:pt x="100365" y="32770"/>
                    <a:pt x="100379" y="32019"/>
                    <a:pt x="100620" y="31270"/>
                  </a:cubicBezTo>
                  <a:cubicBezTo>
                    <a:pt x="100656" y="31157"/>
                    <a:pt x="100631" y="30954"/>
                    <a:pt x="100553" y="30889"/>
                  </a:cubicBezTo>
                  <a:cubicBezTo>
                    <a:pt x="100300" y="30679"/>
                    <a:pt x="100388" y="30454"/>
                    <a:pt x="100459" y="30216"/>
                  </a:cubicBezTo>
                  <a:cubicBezTo>
                    <a:pt x="100670" y="29519"/>
                    <a:pt x="100393" y="28831"/>
                    <a:pt x="100412" y="28134"/>
                  </a:cubicBezTo>
                  <a:cubicBezTo>
                    <a:pt x="100429" y="27482"/>
                    <a:pt x="100387" y="26816"/>
                    <a:pt x="100376" y="26173"/>
                  </a:cubicBezTo>
                  <a:cubicBezTo>
                    <a:pt x="100362" y="25352"/>
                    <a:pt x="100584" y="24499"/>
                    <a:pt x="100616" y="23648"/>
                  </a:cubicBezTo>
                  <a:cubicBezTo>
                    <a:pt x="100636" y="23167"/>
                    <a:pt x="100359" y="22757"/>
                    <a:pt x="100424" y="22235"/>
                  </a:cubicBezTo>
                  <a:cubicBezTo>
                    <a:pt x="100499" y="21631"/>
                    <a:pt x="100948" y="20907"/>
                    <a:pt x="100215" y="20362"/>
                  </a:cubicBezTo>
                  <a:cubicBezTo>
                    <a:pt x="100195" y="20348"/>
                    <a:pt x="100279" y="20105"/>
                    <a:pt x="100331" y="20098"/>
                  </a:cubicBezTo>
                  <a:cubicBezTo>
                    <a:pt x="100795" y="20039"/>
                    <a:pt x="100536" y="19782"/>
                    <a:pt x="100485" y="19584"/>
                  </a:cubicBezTo>
                  <a:cubicBezTo>
                    <a:pt x="100431" y="19374"/>
                    <a:pt x="100262" y="19109"/>
                    <a:pt x="100336" y="18967"/>
                  </a:cubicBezTo>
                  <a:cubicBezTo>
                    <a:pt x="100632" y="18387"/>
                    <a:pt x="100547" y="17837"/>
                    <a:pt x="100399" y="17245"/>
                  </a:cubicBezTo>
                  <a:cubicBezTo>
                    <a:pt x="100272" y="16742"/>
                    <a:pt x="100438" y="16210"/>
                    <a:pt x="100293" y="15682"/>
                  </a:cubicBezTo>
                  <a:cubicBezTo>
                    <a:pt x="100088" y="14934"/>
                    <a:pt x="100034" y="14144"/>
                    <a:pt x="99812" y="13403"/>
                  </a:cubicBezTo>
                  <a:cubicBezTo>
                    <a:pt x="99646" y="12847"/>
                    <a:pt x="99324" y="12306"/>
                    <a:pt x="99168" y="11770"/>
                  </a:cubicBezTo>
                  <a:cubicBezTo>
                    <a:pt x="98541" y="9607"/>
                    <a:pt x="96924" y="8232"/>
                    <a:pt x="95329" y="6909"/>
                  </a:cubicBezTo>
                  <a:cubicBezTo>
                    <a:pt x="94331" y="6081"/>
                    <a:pt x="93016" y="5620"/>
                    <a:pt x="91871" y="4970"/>
                  </a:cubicBezTo>
                  <a:cubicBezTo>
                    <a:pt x="90542" y="4213"/>
                    <a:pt x="89158" y="3558"/>
                    <a:pt x="87730" y="3008"/>
                  </a:cubicBezTo>
                  <a:cubicBezTo>
                    <a:pt x="87139" y="2781"/>
                    <a:pt x="86474" y="2491"/>
                    <a:pt x="85878" y="2491"/>
                  </a:cubicBezTo>
                  <a:cubicBezTo>
                    <a:pt x="85777" y="2491"/>
                    <a:pt x="85678" y="2499"/>
                    <a:pt x="85582" y="2518"/>
                  </a:cubicBezTo>
                  <a:cubicBezTo>
                    <a:pt x="85370" y="2558"/>
                    <a:pt x="85149" y="2576"/>
                    <a:pt x="84937" y="2576"/>
                  </a:cubicBezTo>
                  <a:cubicBezTo>
                    <a:pt x="84557" y="2576"/>
                    <a:pt x="84203" y="2519"/>
                    <a:pt x="83972" y="2433"/>
                  </a:cubicBezTo>
                  <a:cubicBezTo>
                    <a:pt x="82640" y="1938"/>
                    <a:pt x="81290" y="1792"/>
                    <a:pt x="79911" y="1717"/>
                  </a:cubicBezTo>
                  <a:cubicBezTo>
                    <a:pt x="78803" y="1655"/>
                    <a:pt x="77703" y="1451"/>
                    <a:pt x="76591" y="1451"/>
                  </a:cubicBezTo>
                  <a:cubicBezTo>
                    <a:pt x="76318" y="1451"/>
                    <a:pt x="76045" y="1463"/>
                    <a:pt x="75771" y="1493"/>
                  </a:cubicBezTo>
                  <a:cubicBezTo>
                    <a:pt x="75762" y="1493"/>
                    <a:pt x="75753" y="1494"/>
                    <a:pt x="75744" y="1494"/>
                  </a:cubicBezTo>
                  <a:cubicBezTo>
                    <a:pt x="75522" y="1494"/>
                    <a:pt x="75295" y="1208"/>
                    <a:pt x="75071" y="1208"/>
                  </a:cubicBezTo>
                  <a:cubicBezTo>
                    <a:pt x="74956" y="1208"/>
                    <a:pt x="74842" y="1283"/>
                    <a:pt x="74730" y="1509"/>
                  </a:cubicBezTo>
                  <a:cubicBezTo>
                    <a:pt x="74659" y="1436"/>
                    <a:pt x="74601" y="1340"/>
                    <a:pt x="74516" y="1295"/>
                  </a:cubicBezTo>
                  <a:cubicBezTo>
                    <a:pt x="74178" y="1118"/>
                    <a:pt x="73628" y="761"/>
                    <a:pt x="73466" y="761"/>
                  </a:cubicBezTo>
                  <a:cubicBezTo>
                    <a:pt x="73450" y="761"/>
                    <a:pt x="73437" y="765"/>
                    <a:pt x="73429" y="773"/>
                  </a:cubicBezTo>
                  <a:cubicBezTo>
                    <a:pt x="73252" y="964"/>
                    <a:pt x="73071" y="1027"/>
                    <a:pt x="72895" y="1027"/>
                  </a:cubicBezTo>
                  <a:cubicBezTo>
                    <a:pt x="72642" y="1027"/>
                    <a:pt x="72402" y="896"/>
                    <a:pt x="72207" y="831"/>
                  </a:cubicBezTo>
                  <a:cubicBezTo>
                    <a:pt x="71367" y="548"/>
                    <a:pt x="70493" y="679"/>
                    <a:pt x="69635" y="466"/>
                  </a:cubicBezTo>
                  <a:cubicBezTo>
                    <a:pt x="69146" y="345"/>
                    <a:pt x="68607" y="292"/>
                    <a:pt x="68074" y="292"/>
                  </a:cubicBezTo>
                  <a:cubicBezTo>
                    <a:pt x="67566" y="292"/>
                    <a:pt x="67063" y="340"/>
                    <a:pt x="66612" y="422"/>
                  </a:cubicBezTo>
                  <a:cubicBezTo>
                    <a:pt x="66374" y="465"/>
                    <a:pt x="66140" y="481"/>
                    <a:pt x="65909" y="481"/>
                  </a:cubicBezTo>
                  <a:cubicBezTo>
                    <a:pt x="65261" y="481"/>
                    <a:pt x="64634" y="357"/>
                    <a:pt x="63998" y="357"/>
                  </a:cubicBezTo>
                  <a:cubicBezTo>
                    <a:pt x="63764" y="357"/>
                    <a:pt x="63528" y="373"/>
                    <a:pt x="63290" y="420"/>
                  </a:cubicBezTo>
                  <a:cubicBezTo>
                    <a:pt x="62932" y="489"/>
                    <a:pt x="62556" y="510"/>
                    <a:pt x="62176" y="510"/>
                  </a:cubicBezTo>
                  <a:cubicBezTo>
                    <a:pt x="61737" y="510"/>
                    <a:pt x="61294" y="482"/>
                    <a:pt x="60868" y="471"/>
                  </a:cubicBezTo>
                  <a:cubicBezTo>
                    <a:pt x="59512" y="432"/>
                    <a:pt x="58157" y="464"/>
                    <a:pt x="56802" y="433"/>
                  </a:cubicBezTo>
                  <a:cubicBezTo>
                    <a:pt x="56053" y="418"/>
                    <a:pt x="55246" y="463"/>
                    <a:pt x="54570" y="205"/>
                  </a:cubicBezTo>
                  <a:cubicBezTo>
                    <a:pt x="54155" y="47"/>
                    <a:pt x="53741" y="0"/>
                    <a:pt x="533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6" name="Google Shape;1136;p38"/>
          <p:cNvGrpSpPr/>
          <p:nvPr/>
        </p:nvGrpSpPr>
        <p:grpSpPr>
          <a:xfrm>
            <a:off x="4532973" y="310957"/>
            <a:ext cx="1056271" cy="1412436"/>
            <a:chOff x="2687876" y="495000"/>
            <a:chExt cx="1056271" cy="1412436"/>
          </a:xfrm>
        </p:grpSpPr>
        <p:sp>
          <p:nvSpPr>
            <p:cNvPr id="1137" name="Google Shape;1137;p38"/>
            <p:cNvSpPr/>
            <p:nvPr/>
          </p:nvSpPr>
          <p:spPr>
            <a:xfrm>
              <a:off x="2687876" y="495000"/>
              <a:ext cx="1056271" cy="1412436"/>
            </a:xfrm>
            <a:custGeom>
              <a:avLst/>
              <a:gdLst/>
              <a:ahLst/>
              <a:cxnLst/>
              <a:rect l="l" t="t" r="r" b="b"/>
              <a:pathLst>
                <a:path w="57641" h="77077" extrusionOk="0">
                  <a:moveTo>
                    <a:pt x="27762" y="1"/>
                  </a:moveTo>
                  <a:cubicBezTo>
                    <a:pt x="27709" y="1"/>
                    <a:pt x="27659" y="36"/>
                    <a:pt x="27612" y="134"/>
                  </a:cubicBezTo>
                  <a:cubicBezTo>
                    <a:pt x="27531" y="303"/>
                    <a:pt x="27470" y="379"/>
                    <a:pt x="27397" y="379"/>
                  </a:cubicBezTo>
                  <a:cubicBezTo>
                    <a:pt x="27338" y="379"/>
                    <a:pt x="27270" y="328"/>
                    <a:pt x="27177" y="235"/>
                  </a:cubicBezTo>
                  <a:cubicBezTo>
                    <a:pt x="27095" y="154"/>
                    <a:pt x="27017" y="84"/>
                    <a:pt x="26909" y="84"/>
                  </a:cubicBezTo>
                  <a:cubicBezTo>
                    <a:pt x="26863" y="84"/>
                    <a:pt x="26811" y="97"/>
                    <a:pt x="26751" y="128"/>
                  </a:cubicBezTo>
                  <a:cubicBezTo>
                    <a:pt x="26453" y="281"/>
                    <a:pt x="26134" y="296"/>
                    <a:pt x="25813" y="296"/>
                  </a:cubicBezTo>
                  <a:cubicBezTo>
                    <a:pt x="25737" y="296"/>
                    <a:pt x="25660" y="295"/>
                    <a:pt x="25584" y="295"/>
                  </a:cubicBezTo>
                  <a:cubicBezTo>
                    <a:pt x="25347" y="295"/>
                    <a:pt x="25112" y="303"/>
                    <a:pt x="24884" y="368"/>
                  </a:cubicBezTo>
                  <a:cubicBezTo>
                    <a:pt x="23166" y="580"/>
                    <a:pt x="21460" y="799"/>
                    <a:pt x="19834" y="1491"/>
                  </a:cubicBezTo>
                  <a:cubicBezTo>
                    <a:pt x="17846" y="2337"/>
                    <a:pt x="15796" y="3072"/>
                    <a:pt x="14126" y="4480"/>
                  </a:cubicBezTo>
                  <a:cubicBezTo>
                    <a:pt x="13081" y="5360"/>
                    <a:pt x="11943" y="6125"/>
                    <a:pt x="11041" y="7198"/>
                  </a:cubicBezTo>
                  <a:cubicBezTo>
                    <a:pt x="10112" y="8302"/>
                    <a:pt x="9139" y="9409"/>
                    <a:pt x="8067" y="10357"/>
                  </a:cubicBezTo>
                  <a:cubicBezTo>
                    <a:pt x="7314" y="11024"/>
                    <a:pt x="6802" y="11871"/>
                    <a:pt x="6271" y="12613"/>
                  </a:cubicBezTo>
                  <a:cubicBezTo>
                    <a:pt x="5605" y="13541"/>
                    <a:pt x="4774" y="14395"/>
                    <a:pt x="4302" y="15507"/>
                  </a:cubicBezTo>
                  <a:cubicBezTo>
                    <a:pt x="3889" y="16482"/>
                    <a:pt x="2960" y="17208"/>
                    <a:pt x="2809" y="18363"/>
                  </a:cubicBezTo>
                  <a:cubicBezTo>
                    <a:pt x="2782" y="18568"/>
                    <a:pt x="2838" y="18981"/>
                    <a:pt x="2487" y="19051"/>
                  </a:cubicBezTo>
                  <a:cubicBezTo>
                    <a:pt x="1957" y="19158"/>
                    <a:pt x="1905" y="19695"/>
                    <a:pt x="1937" y="19947"/>
                  </a:cubicBezTo>
                  <a:cubicBezTo>
                    <a:pt x="2076" y="21074"/>
                    <a:pt x="1181" y="21852"/>
                    <a:pt x="1045" y="22946"/>
                  </a:cubicBezTo>
                  <a:cubicBezTo>
                    <a:pt x="927" y="23907"/>
                    <a:pt x="937" y="24971"/>
                    <a:pt x="579" y="25951"/>
                  </a:cubicBezTo>
                  <a:cubicBezTo>
                    <a:pt x="253" y="26844"/>
                    <a:pt x="346" y="27834"/>
                    <a:pt x="375" y="28782"/>
                  </a:cubicBezTo>
                  <a:cubicBezTo>
                    <a:pt x="388" y="29160"/>
                    <a:pt x="1" y="29441"/>
                    <a:pt x="147" y="29772"/>
                  </a:cubicBezTo>
                  <a:cubicBezTo>
                    <a:pt x="577" y="30747"/>
                    <a:pt x="241" y="31779"/>
                    <a:pt x="450" y="32794"/>
                  </a:cubicBezTo>
                  <a:cubicBezTo>
                    <a:pt x="801" y="34499"/>
                    <a:pt x="699" y="36293"/>
                    <a:pt x="1384" y="37949"/>
                  </a:cubicBezTo>
                  <a:cubicBezTo>
                    <a:pt x="1726" y="38778"/>
                    <a:pt x="1647" y="39748"/>
                    <a:pt x="2025" y="40520"/>
                  </a:cubicBezTo>
                  <a:cubicBezTo>
                    <a:pt x="3013" y="42528"/>
                    <a:pt x="3647" y="44672"/>
                    <a:pt x="4559" y="46712"/>
                  </a:cubicBezTo>
                  <a:cubicBezTo>
                    <a:pt x="5601" y="49047"/>
                    <a:pt x="6813" y="51280"/>
                    <a:pt x="7957" y="53556"/>
                  </a:cubicBezTo>
                  <a:cubicBezTo>
                    <a:pt x="8681" y="54998"/>
                    <a:pt x="9830" y="56132"/>
                    <a:pt x="10596" y="57562"/>
                  </a:cubicBezTo>
                  <a:cubicBezTo>
                    <a:pt x="11246" y="58777"/>
                    <a:pt x="12134" y="59913"/>
                    <a:pt x="12952" y="61058"/>
                  </a:cubicBezTo>
                  <a:cubicBezTo>
                    <a:pt x="14164" y="62758"/>
                    <a:pt x="15611" y="64262"/>
                    <a:pt x="16979" y="65828"/>
                  </a:cubicBezTo>
                  <a:cubicBezTo>
                    <a:pt x="18305" y="67346"/>
                    <a:pt x="19634" y="68867"/>
                    <a:pt x="21037" y="70323"/>
                  </a:cubicBezTo>
                  <a:cubicBezTo>
                    <a:pt x="22101" y="71425"/>
                    <a:pt x="22937" y="72734"/>
                    <a:pt x="24135" y="73731"/>
                  </a:cubicBezTo>
                  <a:cubicBezTo>
                    <a:pt x="24973" y="74429"/>
                    <a:pt x="25625" y="75327"/>
                    <a:pt x="26370" y="76122"/>
                  </a:cubicBezTo>
                  <a:cubicBezTo>
                    <a:pt x="26739" y="76515"/>
                    <a:pt x="27136" y="77076"/>
                    <a:pt x="27833" y="77076"/>
                  </a:cubicBezTo>
                  <a:cubicBezTo>
                    <a:pt x="27973" y="77076"/>
                    <a:pt x="28126" y="77053"/>
                    <a:pt x="28292" y="77002"/>
                  </a:cubicBezTo>
                  <a:cubicBezTo>
                    <a:pt x="28990" y="76785"/>
                    <a:pt x="29259" y="76202"/>
                    <a:pt x="29764" y="75842"/>
                  </a:cubicBezTo>
                  <a:cubicBezTo>
                    <a:pt x="31056" y="74920"/>
                    <a:pt x="32127" y="73750"/>
                    <a:pt x="33240" y="72635"/>
                  </a:cubicBezTo>
                  <a:cubicBezTo>
                    <a:pt x="33712" y="72164"/>
                    <a:pt x="34001" y="71504"/>
                    <a:pt x="34492" y="71061"/>
                  </a:cubicBezTo>
                  <a:cubicBezTo>
                    <a:pt x="34848" y="70740"/>
                    <a:pt x="35232" y="70337"/>
                    <a:pt x="35371" y="70002"/>
                  </a:cubicBezTo>
                  <a:cubicBezTo>
                    <a:pt x="35910" y="68711"/>
                    <a:pt x="37150" y="68101"/>
                    <a:pt x="37937" y="67073"/>
                  </a:cubicBezTo>
                  <a:cubicBezTo>
                    <a:pt x="38352" y="66530"/>
                    <a:pt x="39033" y="66180"/>
                    <a:pt x="39405" y="65673"/>
                  </a:cubicBezTo>
                  <a:cubicBezTo>
                    <a:pt x="40102" y="64723"/>
                    <a:pt x="40671" y="63655"/>
                    <a:pt x="41478" y="62797"/>
                  </a:cubicBezTo>
                  <a:cubicBezTo>
                    <a:pt x="42131" y="62103"/>
                    <a:pt x="42676" y="61326"/>
                    <a:pt x="43242" y="60584"/>
                  </a:cubicBezTo>
                  <a:cubicBezTo>
                    <a:pt x="43683" y="60005"/>
                    <a:pt x="44248" y="59545"/>
                    <a:pt x="44657" y="58927"/>
                  </a:cubicBezTo>
                  <a:cubicBezTo>
                    <a:pt x="45052" y="58335"/>
                    <a:pt x="45370" y="57615"/>
                    <a:pt x="46049" y="57240"/>
                  </a:cubicBezTo>
                  <a:cubicBezTo>
                    <a:pt x="46309" y="57096"/>
                    <a:pt x="46407" y="56880"/>
                    <a:pt x="46513" y="56618"/>
                  </a:cubicBezTo>
                  <a:cubicBezTo>
                    <a:pt x="46916" y="55625"/>
                    <a:pt x="47710" y="54866"/>
                    <a:pt x="48292" y="53993"/>
                  </a:cubicBezTo>
                  <a:cubicBezTo>
                    <a:pt x="48900" y="53079"/>
                    <a:pt x="49621" y="52201"/>
                    <a:pt x="50181" y="51235"/>
                  </a:cubicBezTo>
                  <a:cubicBezTo>
                    <a:pt x="50984" y="49846"/>
                    <a:pt x="51720" y="48419"/>
                    <a:pt x="52501" y="47017"/>
                  </a:cubicBezTo>
                  <a:cubicBezTo>
                    <a:pt x="53131" y="45892"/>
                    <a:pt x="53640" y="44703"/>
                    <a:pt x="54021" y="43472"/>
                  </a:cubicBezTo>
                  <a:cubicBezTo>
                    <a:pt x="54466" y="42013"/>
                    <a:pt x="54809" y="40526"/>
                    <a:pt x="55289" y="39072"/>
                  </a:cubicBezTo>
                  <a:cubicBezTo>
                    <a:pt x="55817" y="37474"/>
                    <a:pt x="56052" y="35789"/>
                    <a:pt x="56522" y="34162"/>
                  </a:cubicBezTo>
                  <a:cubicBezTo>
                    <a:pt x="56948" y="32692"/>
                    <a:pt x="57139" y="31142"/>
                    <a:pt x="57304" y="29612"/>
                  </a:cubicBezTo>
                  <a:cubicBezTo>
                    <a:pt x="57455" y="28235"/>
                    <a:pt x="57640" y="26808"/>
                    <a:pt x="57438" y="25458"/>
                  </a:cubicBezTo>
                  <a:cubicBezTo>
                    <a:pt x="57046" y="22845"/>
                    <a:pt x="56606" y="20219"/>
                    <a:pt x="55574" y="17749"/>
                  </a:cubicBezTo>
                  <a:cubicBezTo>
                    <a:pt x="55451" y="17455"/>
                    <a:pt x="55484" y="17081"/>
                    <a:pt x="55322" y="16821"/>
                  </a:cubicBezTo>
                  <a:cubicBezTo>
                    <a:pt x="54442" y="15406"/>
                    <a:pt x="54083" y="13764"/>
                    <a:pt x="53153" y="12329"/>
                  </a:cubicBezTo>
                  <a:cubicBezTo>
                    <a:pt x="52408" y="11182"/>
                    <a:pt x="51569" y="10152"/>
                    <a:pt x="50683" y="9160"/>
                  </a:cubicBezTo>
                  <a:cubicBezTo>
                    <a:pt x="49286" y="7595"/>
                    <a:pt x="47659" y="6263"/>
                    <a:pt x="45868" y="5162"/>
                  </a:cubicBezTo>
                  <a:cubicBezTo>
                    <a:pt x="45307" y="4817"/>
                    <a:pt x="44838" y="4200"/>
                    <a:pt x="44286" y="4061"/>
                  </a:cubicBezTo>
                  <a:cubicBezTo>
                    <a:pt x="43163" y="3776"/>
                    <a:pt x="42409" y="2728"/>
                    <a:pt x="41202" y="2712"/>
                  </a:cubicBezTo>
                  <a:cubicBezTo>
                    <a:pt x="41179" y="2712"/>
                    <a:pt x="41154" y="2686"/>
                    <a:pt x="41134" y="2668"/>
                  </a:cubicBezTo>
                  <a:cubicBezTo>
                    <a:pt x="40074" y="1740"/>
                    <a:pt x="38652" y="1713"/>
                    <a:pt x="37418" y="1225"/>
                  </a:cubicBezTo>
                  <a:cubicBezTo>
                    <a:pt x="36992" y="1057"/>
                    <a:pt x="36544" y="737"/>
                    <a:pt x="36026" y="737"/>
                  </a:cubicBezTo>
                  <a:cubicBezTo>
                    <a:pt x="35823" y="737"/>
                    <a:pt x="35610" y="786"/>
                    <a:pt x="35383" y="912"/>
                  </a:cubicBezTo>
                  <a:cubicBezTo>
                    <a:pt x="35377" y="916"/>
                    <a:pt x="35367" y="917"/>
                    <a:pt x="35355" y="917"/>
                  </a:cubicBezTo>
                  <a:cubicBezTo>
                    <a:pt x="35204" y="917"/>
                    <a:pt x="34653" y="641"/>
                    <a:pt x="34234" y="641"/>
                  </a:cubicBezTo>
                  <a:cubicBezTo>
                    <a:pt x="34169" y="641"/>
                    <a:pt x="34107" y="648"/>
                    <a:pt x="34050" y="663"/>
                  </a:cubicBezTo>
                  <a:cubicBezTo>
                    <a:pt x="33989" y="680"/>
                    <a:pt x="33933" y="687"/>
                    <a:pt x="33880" y="687"/>
                  </a:cubicBezTo>
                  <a:cubicBezTo>
                    <a:pt x="33481" y="687"/>
                    <a:pt x="33297" y="264"/>
                    <a:pt x="32932" y="264"/>
                  </a:cubicBezTo>
                  <a:cubicBezTo>
                    <a:pt x="32926" y="264"/>
                    <a:pt x="32919" y="264"/>
                    <a:pt x="32912" y="265"/>
                  </a:cubicBezTo>
                  <a:cubicBezTo>
                    <a:pt x="32573" y="280"/>
                    <a:pt x="32232" y="292"/>
                    <a:pt x="31891" y="292"/>
                  </a:cubicBezTo>
                  <a:cubicBezTo>
                    <a:pt x="31208" y="292"/>
                    <a:pt x="30528" y="245"/>
                    <a:pt x="29874" y="84"/>
                  </a:cubicBezTo>
                  <a:cubicBezTo>
                    <a:pt x="29683" y="37"/>
                    <a:pt x="29464" y="17"/>
                    <a:pt x="29259" y="17"/>
                  </a:cubicBezTo>
                  <a:cubicBezTo>
                    <a:pt x="28917" y="17"/>
                    <a:pt x="28613" y="72"/>
                    <a:pt x="28543" y="148"/>
                  </a:cubicBezTo>
                  <a:cubicBezTo>
                    <a:pt x="28458" y="242"/>
                    <a:pt x="28377" y="277"/>
                    <a:pt x="28301" y="277"/>
                  </a:cubicBezTo>
                  <a:cubicBezTo>
                    <a:pt x="28087" y="277"/>
                    <a:pt x="27911" y="1"/>
                    <a:pt x="2776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8"/>
            <p:cNvSpPr/>
            <p:nvPr/>
          </p:nvSpPr>
          <p:spPr>
            <a:xfrm>
              <a:off x="2687876" y="495000"/>
              <a:ext cx="1056271" cy="1412436"/>
            </a:xfrm>
            <a:custGeom>
              <a:avLst/>
              <a:gdLst/>
              <a:ahLst/>
              <a:cxnLst/>
              <a:rect l="l" t="t" r="r" b="b"/>
              <a:pathLst>
                <a:path w="57641" h="77077" extrusionOk="0">
                  <a:moveTo>
                    <a:pt x="26832" y="2009"/>
                  </a:moveTo>
                  <a:cubicBezTo>
                    <a:pt x="27372" y="2009"/>
                    <a:pt x="27982" y="2107"/>
                    <a:pt x="28530" y="2114"/>
                  </a:cubicBezTo>
                  <a:cubicBezTo>
                    <a:pt x="28538" y="2114"/>
                    <a:pt x="28545" y="2114"/>
                    <a:pt x="28553" y="2114"/>
                  </a:cubicBezTo>
                  <a:cubicBezTo>
                    <a:pt x="28837" y="2114"/>
                    <a:pt x="29104" y="2055"/>
                    <a:pt x="29378" y="2042"/>
                  </a:cubicBezTo>
                  <a:cubicBezTo>
                    <a:pt x="29506" y="2037"/>
                    <a:pt x="29633" y="2034"/>
                    <a:pt x="29760" y="2034"/>
                  </a:cubicBezTo>
                  <a:cubicBezTo>
                    <a:pt x="30881" y="2034"/>
                    <a:pt x="31986" y="2232"/>
                    <a:pt x="33100" y="2304"/>
                  </a:cubicBezTo>
                  <a:cubicBezTo>
                    <a:pt x="35226" y="2442"/>
                    <a:pt x="37204" y="3086"/>
                    <a:pt x="39183" y="3818"/>
                  </a:cubicBezTo>
                  <a:cubicBezTo>
                    <a:pt x="39994" y="4118"/>
                    <a:pt x="40909" y="4353"/>
                    <a:pt x="41547" y="4830"/>
                  </a:cubicBezTo>
                  <a:cubicBezTo>
                    <a:pt x="42728" y="5713"/>
                    <a:pt x="44199" y="6023"/>
                    <a:pt x="45308" y="7022"/>
                  </a:cubicBezTo>
                  <a:cubicBezTo>
                    <a:pt x="46572" y="8162"/>
                    <a:pt x="47988" y="9088"/>
                    <a:pt x="49041" y="10511"/>
                  </a:cubicBezTo>
                  <a:cubicBezTo>
                    <a:pt x="49431" y="11037"/>
                    <a:pt x="49884" y="11691"/>
                    <a:pt x="50453" y="12197"/>
                  </a:cubicBezTo>
                  <a:cubicBezTo>
                    <a:pt x="51094" y="12765"/>
                    <a:pt x="51667" y="13595"/>
                    <a:pt x="51941" y="14564"/>
                  </a:cubicBezTo>
                  <a:cubicBezTo>
                    <a:pt x="52223" y="15561"/>
                    <a:pt x="52845" y="16457"/>
                    <a:pt x="53195" y="17441"/>
                  </a:cubicBezTo>
                  <a:cubicBezTo>
                    <a:pt x="53611" y="18609"/>
                    <a:pt x="53959" y="19809"/>
                    <a:pt x="54205" y="21024"/>
                  </a:cubicBezTo>
                  <a:cubicBezTo>
                    <a:pt x="54300" y="21491"/>
                    <a:pt x="54507" y="21903"/>
                    <a:pt x="54604" y="22361"/>
                  </a:cubicBezTo>
                  <a:cubicBezTo>
                    <a:pt x="55046" y="24411"/>
                    <a:pt x="55153" y="26496"/>
                    <a:pt x="55023" y="28569"/>
                  </a:cubicBezTo>
                  <a:cubicBezTo>
                    <a:pt x="54942" y="29852"/>
                    <a:pt x="54904" y="31146"/>
                    <a:pt x="54732" y="32422"/>
                  </a:cubicBezTo>
                  <a:cubicBezTo>
                    <a:pt x="54633" y="33151"/>
                    <a:pt x="54453" y="33890"/>
                    <a:pt x="54172" y="34567"/>
                  </a:cubicBezTo>
                  <a:cubicBezTo>
                    <a:pt x="53866" y="35306"/>
                    <a:pt x="54009" y="36144"/>
                    <a:pt x="53613" y="36831"/>
                  </a:cubicBezTo>
                  <a:cubicBezTo>
                    <a:pt x="53081" y="37751"/>
                    <a:pt x="53279" y="38838"/>
                    <a:pt x="52811" y="39802"/>
                  </a:cubicBezTo>
                  <a:cubicBezTo>
                    <a:pt x="52433" y="40580"/>
                    <a:pt x="52380" y="41528"/>
                    <a:pt x="52066" y="42374"/>
                  </a:cubicBezTo>
                  <a:cubicBezTo>
                    <a:pt x="51718" y="43313"/>
                    <a:pt x="51549" y="44391"/>
                    <a:pt x="51065" y="45193"/>
                  </a:cubicBezTo>
                  <a:cubicBezTo>
                    <a:pt x="50199" y="46629"/>
                    <a:pt x="49665" y="48226"/>
                    <a:pt x="48697" y="49611"/>
                  </a:cubicBezTo>
                  <a:cubicBezTo>
                    <a:pt x="47960" y="50664"/>
                    <a:pt x="47281" y="51773"/>
                    <a:pt x="46608" y="52863"/>
                  </a:cubicBezTo>
                  <a:cubicBezTo>
                    <a:pt x="46100" y="53685"/>
                    <a:pt x="45462" y="54365"/>
                    <a:pt x="44935" y="55141"/>
                  </a:cubicBezTo>
                  <a:cubicBezTo>
                    <a:pt x="44433" y="55879"/>
                    <a:pt x="43632" y="56445"/>
                    <a:pt x="43305" y="57157"/>
                  </a:cubicBezTo>
                  <a:cubicBezTo>
                    <a:pt x="43027" y="57764"/>
                    <a:pt x="42542" y="58167"/>
                    <a:pt x="42277" y="58737"/>
                  </a:cubicBezTo>
                  <a:cubicBezTo>
                    <a:pt x="42219" y="58859"/>
                    <a:pt x="42153" y="59151"/>
                    <a:pt x="41937" y="59151"/>
                  </a:cubicBezTo>
                  <a:cubicBezTo>
                    <a:pt x="41872" y="59151"/>
                    <a:pt x="41794" y="59126"/>
                    <a:pt x="41700" y="59062"/>
                  </a:cubicBezTo>
                  <a:cubicBezTo>
                    <a:pt x="41697" y="59060"/>
                    <a:pt x="41693" y="59059"/>
                    <a:pt x="41688" y="59059"/>
                  </a:cubicBezTo>
                  <a:cubicBezTo>
                    <a:pt x="41628" y="59059"/>
                    <a:pt x="41432" y="59200"/>
                    <a:pt x="41438" y="59217"/>
                  </a:cubicBezTo>
                  <a:cubicBezTo>
                    <a:pt x="41655" y="59773"/>
                    <a:pt x="41029" y="59916"/>
                    <a:pt x="40920" y="60302"/>
                  </a:cubicBezTo>
                  <a:cubicBezTo>
                    <a:pt x="40872" y="60472"/>
                    <a:pt x="40816" y="60601"/>
                    <a:pt x="40637" y="60659"/>
                  </a:cubicBezTo>
                  <a:cubicBezTo>
                    <a:pt x="40231" y="60795"/>
                    <a:pt x="39921" y="61002"/>
                    <a:pt x="39975" y="61511"/>
                  </a:cubicBezTo>
                  <a:cubicBezTo>
                    <a:pt x="39984" y="61592"/>
                    <a:pt x="39880" y="61724"/>
                    <a:pt x="39794" y="61772"/>
                  </a:cubicBezTo>
                  <a:cubicBezTo>
                    <a:pt x="38878" y="62275"/>
                    <a:pt x="38669" y="63375"/>
                    <a:pt x="37889" y="64043"/>
                  </a:cubicBezTo>
                  <a:cubicBezTo>
                    <a:pt x="37600" y="64289"/>
                    <a:pt x="37186" y="64768"/>
                    <a:pt x="36946" y="65235"/>
                  </a:cubicBezTo>
                  <a:cubicBezTo>
                    <a:pt x="36808" y="65502"/>
                    <a:pt x="36672" y="65812"/>
                    <a:pt x="36180" y="65827"/>
                  </a:cubicBezTo>
                  <a:cubicBezTo>
                    <a:pt x="35744" y="65841"/>
                    <a:pt x="35788" y="66511"/>
                    <a:pt x="35437" y="66845"/>
                  </a:cubicBezTo>
                  <a:cubicBezTo>
                    <a:pt x="34725" y="67522"/>
                    <a:pt x="34146" y="68394"/>
                    <a:pt x="33506" y="69131"/>
                  </a:cubicBezTo>
                  <a:cubicBezTo>
                    <a:pt x="32001" y="70866"/>
                    <a:pt x="30826" y="72970"/>
                    <a:pt x="28670" y="74071"/>
                  </a:cubicBezTo>
                  <a:cubicBezTo>
                    <a:pt x="28498" y="74158"/>
                    <a:pt x="28428" y="74172"/>
                    <a:pt x="28453" y="74397"/>
                  </a:cubicBezTo>
                  <a:cubicBezTo>
                    <a:pt x="28494" y="74790"/>
                    <a:pt x="28104" y="74853"/>
                    <a:pt x="27853" y="74962"/>
                  </a:cubicBezTo>
                  <a:cubicBezTo>
                    <a:pt x="27807" y="74981"/>
                    <a:pt x="27769" y="74990"/>
                    <a:pt x="27736" y="74990"/>
                  </a:cubicBezTo>
                  <a:cubicBezTo>
                    <a:pt x="27543" y="74990"/>
                    <a:pt x="27536" y="74700"/>
                    <a:pt x="27433" y="74583"/>
                  </a:cubicBezTo>
                  <a:cubicBezTo>
                    <a:pt x="27075" y="74174"/>
                    <a:pt x="26441" y="73963"/>
                    <a:pt x="26447" y="73279"/>
                  </a:cubicBezTo>
                  <a:cubicBezTo>
                    <a:pt x="25495" y="73228"/>
                    <a:pt x="25664" y="71783"/>
                    <a:pt x="24597" y="71783"/>
                  </a:cubicBezTo>
                  <a:cubicBezTo>
                    <a:pt x="24584" y="71783"/>
                    <a:pt x="24572" y="71783"/>
                    <a:pt x="24559" y="71783"/>
                  </a:cubicBezTo>
                  <a:cubicBezTo>
                    <a:pt x="24557" y="71783"/>
                    <a:pt x="24555" y="71783"/>
                    <a:pt x="24553" y="71783"/>
                  </a:cubicBezTo>
                  <a:cubicBezTo>
                    <a:pt x="24280" y="71783"/>
                    <a:pt x="24189" y="71158"/>
                    <a:pt x="23970" y="70846"/>
                  </a:cubicBezTo>
                  <a:cubicBezTo>
                    <a:pt x="23535" y="70230"/>
                    <a:pt x="22733" y="69977"/>
                    <a:pt x="22515" y="69124"/>
                  </a:cubicBezTo>
                  <a:cubicBezTo>
                    <a:pt x="22355" y="68502"/>
                    <a:pt x="21469" y="68389"/>
                    <a:pt x="21138" y="67702"/>
                  </a:cubicBezTo>
                  <a:cubicBezTo>
                    <a:pt x="20578" y="66543"/>
                    <a:pt x="19470" y="65771"/>
                    <a:pt x="18695" y="64736"/>
                  </a:cubicBezTo>
                  <a:cubicBezTo>
                    <a:pt x="18264" y="64160"/>
                    <a:pt x="17926" y="63364"/>
                    <a:pt x="17088" y="63053"/>
                  </a:cubicBezTo>
                  <a:cubicBezTo>
                    <a:pt x="16399" y="62797"/>
                    <a:pt x="16080" y="62040"/>
                    <a:pt x="15728" y="61457"/>
                  </a:cubicBezTo>
                  <a:cubicBezTo>
                    <a:pt x="15302" y="60752"/>
                    <a:pt x="14681" y="60218"/>
                    <a:pt x="14285" y="59486"/>
                  </a:cubicBezTo>
                  <a:cubicBezTo>
                    <a:pt x="13862" y="58699"/>
                    <a:pt x="13218" y="58041"/>
                    <a:pt x="12870" y="57186"/>
                  </a:cubicBezTo>
                  <a:cubicBezTo>
                    <a:pt x="12729" y="56838"/>
                    <a:pt x="12383" y="56566"/>
                    <a:pt x="12100" y="56291"/>
                  </a:cubicBezTo>
                  <a:cubicBezTo>
                    <a:pt x="11967" y="56161"/>
                    <a:pt x="11688" y="56122"/>
                    <a:pt x="12133" y="55841"/>
                  </a:cubicBezTo>
                  <a:cubicBezTo>
                    <a:pt x="11395" y="55512"/>
                    <a:pt x="11555" y="54570"/>
                    <a:pt x="10931" y="54239"/>
                  </a:cubicBezTo>
                  <a:cubicBezTo>
                    <a:pt x="10474" y="53997"/>
                    <a:pt x="10403" y="53616"/>
                    <a:pt x="10172" y="53260"/>
                  </a:cubicBezTo>
                  <a:cubicBezTo>
                    <a:pt x="9841" y="52748"/>
                    <a:pt x="9736" y="52067"/>
                    <a:pt x="9288" y="51698"/>
                  </a:cubicBezTo>
                  <a:cubicBezTo>
                    <a:pt x="8769" y="51271"/>
                    <a:pt x="8507" y="50787"/>
                    <a:pt x="8497" y="50174"/>
                  </a:cubicBezTo>
                  <a:cubicBezTo>
                    <a:pt x="8492" y="49701"/>
                    <a:pt x="8098" y="49456"/>
                    <a:pt x="7934" y="49087"/>
                  </a:cubicBezTo>
                  <a:cubicBezTo>
                    <a:pt x="7683" y="48525"/>
                    <a:pt x="7596" y="47782"/>
                    <a:pt x="7020" y="47420"/>
                  </a:cubicBezTo>
                  <a:cubicBezTo>
                    <a:pt x="6604" y="47159"/>
                    <a:pt x="6685" y="46693"/>
                    <a:pt x="6652" y="46437"/>
                  </a:cubicBezTo>
                  <a:cubicBezTo>
                    <a:pt x="6532" y="45499"/>
                    <a:pt x="5449" y="44970"/>
                    <a:pt x="5669" y="43945"/>
                  </a:cubicBezTo>
                  <a:cubicBezTo>
                    <a:pt x="5737" y="43630"/>
                    <a:pt x="5328" y="43767"/>
                    <a:pt x="5292" y="43391"/>
                  </a:cubicBezTo>
                  <a:cubicBezTo>
                    <a:pt x="5166" y="42109"/>
                    <a:pt x="4416" y="41014"/>
                    <a:pt x="3906" y="39850"/>
                  </a:cubicBezTo>
                  <a:cubicBezTo>
                    <a:pt x="3802" y="39612"/>
                    <a:pt x="3811" y="39339"/>
                    <a:pt x="3778" y="39153"/>
                  </a:cubicBezTo>
                  <a:cubicBezTo>
                    <a:pt x="3539" y="37765"/>
                    <a:pt x="2945" y="36487"/>
                    <a:pt x="2642" y="35135"/>
                  </a:cubicBezTo>
                  <a:cubicBezTo>
                    <a:pt x="2438" y="34229"/>
                    <a:pt x="2635" y="33242"/>
                    <a:pt x="2522" y="32306"/>
                  </a:cubicBezTo>
                  <a:cubicBezTo>
                    <a:pt x="2239" y="29987"/>
                    <a:pt x="2615" y="27694"/>
                    <a:pt x="2717" y="25392"/>
                  </a:cubicBezTo>
                  <a:cubicBezTo>
                    <a:pt x="2758" y="24432"/>
                    <a:pt x="3131" y="23488"/>
                    <a:pt x="3437" y="22590"/>
                  </a:cubicBezTo>
                  <a:cubicBezTo>
                    <a:pt x="3971" y="21021"/>
                    <a:pt x="4475" y="19421"/>
                    <a:pt x="5360" y="17982"/>
                  </a:cubicBezTo>
                  <a:cubicBezTo>
                    <a:pt x="5757" y="17336"/>
                    <a:pt x="6483" y="16693"/>
                    <a:pt x="6517" y="16080"/>
                  </a:cubicBezTo>
                  <a:cubicBezTo>
                    <a:pt x="6566" y="15192"/>
                    <a:pt x="7724" y="15130"/>
                    <a:pt x="7524" y="14266"/>
                  </a:cubicBezTo>
                  <a:cubicBezTo>
                    <a:pt x="8486" y="13757"/>
                    <a:pt x="8555" y="12475"/>
                    <a:pt x="9394" y="11975"/>
                  </a:cubicBezTo>
                  <a:cubicBezTo>
                    <a:pt x="9842" y="11708"/>
                    <a:pt x="10123" y="11625"/>
                    <a:pt x="10015" y="11087"/>
                  </a:cubicBezTo>
                  <a:cubicBezTo>
                    <a:pt x="10009" y="11056"/>
                    <a:pt x="10085" y="10973"/>
                    <a:pt x="10120" y="10973"/>
                  </a:cubicBezTo>
                  <a:cubicBezTo>
                    <a:pt x="10121" y="10973"/>
                    <a:pt x="10121" y="10973"/>
                    <a:pt x="10121" y="10973"/>
                  </a:cubicBezTo>
                  <a:cubicBezTo>
                    <a:pt x="10141" y="10974"/>
                    <a:pt x="10160" y="10975"/>
                    <a:pt x="10178" y="10975"/>
                  </a:cubicBezTo>
                  <a:cubicBezTo>
                    <a:pt x="11125" y="10975"/>
                    <a:pt x="11060" y="9841"/>
                    <a:pt x="11791" y="9473"/>
                  </a:cubicBezTo>
                  <a:cubicBezTo>
                    <a:pt x="12281" y="9225"/>
                    <a:pt x="12683" y="8382"/>
                    <a:pt x="13149" y="7970"/>
                  </a:cubicBezTo>
                  <a:cubicBezTo>
                    <a:pt x="13706" y="7478"/>
                    <a:pt x="14281" y="6900"/>
                    <a:pt x="15012" y="6546"/>
                  </a:cubicBezTo>
                  <a:cubicBezTo>
                    <a:pt x="15535" y="6291"/>
                    <a:pt x="15908" y="5744"/>
                    <a:pt x="16476" y="5480"/>
                  </a:cubicBezTo>
                  <a:cubicBezTo>
                    <a:pt x="17148" y="5169"/>
                    <a:pt x="17617" y="4587"/>
                    <a:pt x="18407" y="4353"/>
                  </a:cubicBezTo>
                  <a:cubicBezTo>
                    <a:pt x="19117" y="4140"/>
                    <a:pt x="19815" y="3650"/>
                    <a:pt x="20558" y="3461"/>
                  </a:cubicBezTo>
                  <a:cubicBezTo>
                    <a:pt x="21511" y="3219"/>
                    <a:pt x="22407" y="2845"/>
                    <a:pt x="23326" y="2527"/>
                  </a:cubicBezTo>
                  <a:cubicBezTo>
                    <a:pt x="24201" y="2223"/>
                    <a:pt x="25123" y="2460"/>
                    <a:pt x="26054" y="2119"/>
                  </a:cubicBezTo>
                  <a:cubicBezTo>
                    <a:pt x="26280" y="2037"/>
                    <a:pt x="26546" y="2009"/>
                    <a:pt x="26832" y="2009"/>
                  </a:cubicBezTo>
                  <a:close/>
                  <a:moveTo>
                    <a:pt x="27762" y="1"/>
                  </a:moveTo>
                  <a:cubicBezTo>
                    <a:pt x="27709" y="1"/>
                    <a:pt x="27659" y="36"/>
                    <a:pt x="27612" y="134"/>
                  </a:cubicBezTo>
                  <a:cubicBezTo>
                    <a:pt x="27531" y="303"/>
                    <a:pt x="27470" y="379"/>
                    <a:pt x="27397" y="379"/>
                  </a:cubicBezTo>
                  <a:cubicBezTo>
                    <a:pt x="27338" y="379"/>
                    <a:pt x="27270" y="328"/>
                    <a:pt x="27177" y="235"/>
                  </a:cubicBezTo>
                  <a:cubicBezTo>
                    <a:pt x="27095" y="154"/>
                    <a:pt x="27017" y="84"/>
                    <a:pt x="26909" y="84"/>
                  </a:cubicBezTo>
                  <a:cubicBezTo>
                    <a:pt x="26863" y="84"/>
                    <a:pt x="26811" y="97"/>
                    <a:pt x="26751" y="128"/>
                  </a:cubicBezTo>
                  <a:cubicBezTo>
                    <a:pt x="26453" y="281"/>
                    <a:pt x="26134" y="296"/>
                    <a:pt x="25813" y="296"/>
                  </a:cubicBezTo>
                  <a:cubicBezTo>
                    <a:pt x="25737" y="296"/>
                    <a:pt x="25660" y="295"/>
                    <a:pt x="25584" y="295"/>
                  </a:cubicBezTo>
                  <a:cubicBezTo>
                    <a:pt x="25347" y="295"/>
                    <a:pt x="25112" y="303"/>
                    <a:pt x="24884" y="368"/>
                  </a:cubicBezTo>
                  <a:cubicBezTo>
                    <a:pt x="23166" y="580"/>
                    <a:pt x="21460" y="799"/>
                    <a:pt x="19834" y="1491"/>
                  </a:cubicBezTo>
                  <a:cubicBezTo>
                    <a:pt x="17846" y="2337"/>
                    <a:pt x="15796" y="3072"/>
                    <a:pt x="14126" y="4480"/>
                  </a:cubicBezTo>
                  <a:cubicBezTo>
                    <a:pt x="13081" y="5360"/>
                    <a:pt x="11943" y="6125"/>
                    <a:pt x="11041" y="7198"/>
                  </a:cubicBezTo>
                  <a:cubicBezTo>
                    <a:pt x="10112" y="8302"/>
                    <a:pt x="9139" y="9409"/>
                    <a:pt x="8067" y="10357"/>
                  </a:cubicBezTo>
                  <a:cubicBezTo>
                    <a:pt x="7314" y="11024"/>
                    <a:pt x="6802" y="11871"/>
                    <a:pt x="6271" y="12613"/>
                  </a:cubicBezTo>
                  <a:cubicBezTo>
                    <a:pt x="5605" y="13541"/>
                    <a:pt x="4774" y="14395"/>
                    <a:pt x="4302" y="15507"/>
                  </a:cubicBezTo>
                  <a:cubicBezTo>
                    <a:pt x="3889" y="16482"/>
                    <a:pt x="2960" y="17208"/>
                    <a:pt x="2809" y="18363"/>
                  </a:cubicBezTo>
                  <a:cubicBezTo>
                    <a:pt x="2782" y="18568"/>
                    <a:pt x="2838" y="18981"/>
                    <a:pt x="2487" y="19051"/>
                  </a:cubicBezTo>
                  <a:cubicBezTo>
                    <a:pt x="1957" y="19158"/>
                    <a:pt x="1905" y="19695"/>
                    <a:pt x="1937" y="19947"/>
                  </a:cubicBezTo>
                  <a:cubicBezTo>
                    <a:pt x="2076" y="21074"/>
                    <a:pt x="1181" y="21852"/>
                    <a:pt x="1045" y="22946"/>
                  </a:cubicBezTo>
                  <a:cubicBezTo>
                    <a:pt x="927" y="23907"/>
                    <a:pt x="937" y="24971"/>
                    <a:pt x="579" y="25951"/>
                  </a:cubicBezTo>
                  <a:cubicBezTo>
                    <a:pt x="253" y="26844"/>
                    <a:pt x="346" y="27834"/>
                    <a:pt x="375" y="28782"/>
                  </a:cubicBezTo>
                  <a:cubicBezTo>
                    <a:pt x="388" y="29160"/>
                    <a:pt x="1" y="29441"/>
                    <a:pt x="147" y="29772"/>
                  </a:cubicBezTo>
                  <a:cubicBezTo>
                    <a:pt x="577" y="30747"/>
                    <a:pt x="241" y="31779"/>
                    <a:pt x="450" y="32794"/>
                  </a:cubicBezTo>
                  <a:cubicBezTo>
                    <a:pt x="801" y="34499"/>
                    <a:pt x="699" y="36293"/>
                    <a:pt x="1384" y="37949"/>
                  </a:cubicBezTo>
                  <a:cubicBezTo>
                    <a:pt x="1726" y="38778"/>
                    <a:pt x="1647" y="39748"/>
                    <a:pt x="2025" y="40520"/>
                  </a:cubicBezTo>
                  <a:cubicBezTo>
                    <a:pt x="3013" y="42528"/>
                    <a:pt x="3647" y="44672"/>
                    <a:pt x="4559" y="46712"/>
                  </a:cubicBezTo>
                  <a:cubicBezTo>
                    <a:pt x="5601" y="49047"/>
                    <a:pt x="6813" y="51280"/>
                    <a:pt x="7957" y="53556"/>
                  </a:cubicBezTo>
                  <a:cubicBezTo>
                    <a:pt x="8681" y="54998"/>
                    <a:pt x="9830" y="56132"/>
                    <a:pt x="10596" y="57562"/>
                  </a:cubicBezTo>
                  <a:cubicBezTo>
                    <a:pt x="11246" y="58777"/>
                    <a:pt x="12134" y="59913"/>
                    <a:pt x="12952" y="61058"/>
                  </a:cubicBezTo>
                  <a:cubicBezTo>
                    <a:pt x="14164" y="62758"/>
                    <a:pt x="15611" y="64262"/>
                    <a:pt x="16979" y="65828"/>
                  </a:cubicBezTo>
                  <a:cubicBezTo>
                    <a:pt x="18305" y="67346"/>
                    <a:pt x="19634" y="68867"/>
                    <a:pt x="21037" y="70323"/>
                  </a:cubicBezTo>
                  <a:cubicBezTo>
                    <a:pt x="22101" y="71425"/>
                    <a:pt x="22937" y="72734"/>
                    <a:pt x="24135" y="73731"/>
                  </a:cubicBezTo>
                  <a:cubicBezTo>
                    <a:pt x="24973" y="74429"/>
                    <a:pt x="25625" y="75327"/>
                    <a:pt x="26370" y="76122"/>
                  </a:cubicBezTo>
                  <a:cubicBezTo>
                    <a:pt x="26739" y="76515"/>
                    <a:pt x="27136" y="77076"/>
                    <a:pt x="27833" y="77076"/>
                  </a:cubicBezTo>
                  <a:cubicBezTo>
                    <a:pt x="27973" y="77076"/>
                    <a:pt x="28126" y="77053"/>
                    <a:pt x="28292" y="77002"/>
                  </a:cubicBezTo>
                  <a:cubicBezTo>
                    <a:pt x="28990" y="76785"/>
                    <a:pt x="29259" y="76202"/>
                    <a:pt x="29764" y="75842"/>
                  </a:cubicBezTo>
                  <a:cubicBezTo>
                    <a:pt x="31056" y="74920"/>
                    <a:pt x="32127" y="73750"/>
                    <a:pt x="33240" y="72635"/>
                  </a:cubicBezTo>
                  <a:cubicBezTo>
                    <a:pt x="33712" y="72164"/>
                    <a:pt x="34001" y="71504"/>
                    <a:pt x="34492" y="71061"/>
                  </a:cubicBezTo>
                  <a:cubicBezTo>
                    <a:pt x="34848" y="70740"/>
                    <a:pt x="35232" y="70337"/>
                    <a:pt x="35371" y="70002"/>
                  </a:cubicBezTo>
                  <a:cubicBezTo>
                    <a:pt x="35910" y="68711"/>
                    <a:pt x="37150" y="68101"/>
                    <a:pt x="37937" y="67073"/>
                  </a:cubicBezTo>
                  <a:cubicBezTo>
                    <a:pt x="38352" y="66530"/>
                    <a:pt x="39033" y="66180"/>
                    <a:pt x="39405" y="65673"/>
                  </a:cubicBezTo>
                  <a:cubicBezTo>
                    <a:pt x="40102" y="64723"/>
                    <a:pt x="40671" y="63655"/>
                    <a:pt x="41478" y="62797"/>
                  </a:cubicBezTo>
                  <a:cubicBezTo>
                    <a:pt x="42131" y="62103"/>
                    <a:pt x="42676" y="61326"/>
                    <a:pt x="43242" y="60584"/>
                  </a:cubicBezTo>
                  <a:cubicBezTo>
                    <a:pt x="43683" y="60005"/>
                    <a:pt x="44248" y="59545"/>
                    <a:pt x="44657" y="58927"/>
                  </a:cubicBezTo>
                  <a:cubicBezTo>
                    <a:pt x="45052" y="58335"/>
                    <a:pt x="45370" y="57615"/>
                    <a:pt x="46049" y="57240"/>
                  </a:cubicBezTo>
                  <a:cubicBezTo>
                    <a:pt x="46309" y="57096"/>
                    <a:pt x="46407" y="56880"/>
                    <a:pt x="46513" y="56618"/>
                  </a:cubicBezTo>
                  <a:cubicBezTo>
                    <a:pt x="46916" y="55625"/>
                    <a:pt x="47710" y="54866"/>
                    <a:pt x="48292" y="53993"/>
                  </a:cubicBezTo>
                  <a:cubicBezTo>
                    <a:pt x="48900" y="53079"/>
                    <a:pt x="49621" y="52201"/>
                    <a:pt x="50181" y="51235"/>
                  </a:cubicBezTo>
                  <a:cubicBezTo>
                    <a:pt x="50984" y="49846"/>
                    <a:pt x="51720" y="48419"/>
                    <a:pt x="52501" y="47017"/>
                  </a:cubicBezTo>
                  <a:cubicBezTo>
                    <a:pt x="53131" y="45892"/>
                    <a:pt x="53640" y="44703"/>
                    <a:pt x="54021" y="43472"/>
                  </a:cubicBezTo>
                  <a:cubicBezTo>
                    <a:pt x="54466" y="42013"/>
                    <a:pt x="54809" y="40526"/>
                    <a:pt x="55289" y="39072"/>
                  </a:cubicBezTo>
                  <a:cubicBezTo>
                    <a:pt x="55817" y="37474"/>
                    <a:pt x="56052" y="35789"/>
                    <a:pt x="56522" y="34162"/>
                  </a:cubicBezTo>
                  <a:cubicBezTo>
                    <a:pt x="56948" y="32692"/>
                    <a:pt x="57139" y="31142"/>
                    <a:pt x="57304" y="29612"/>
                  </a:cubicBezTo>
                  <a:cubicBezTo>
                    <a:pt x="57455" y="28235"/>
                    <a:pt x="57640" y="26808"/>
                    <a:pt x="57438" y="25458"/>
                  </a:cubicBezTo>
                  <a:cubicBezTo>
                    <a:pt x="57046" y="22845"/>
                    <a:pt x="56606" y="20219"/>
                    <a:pt x="55574" y="17749"/>
                  </a:cubicBezTo>
                  <a:cubicBezTo>
                    <a:pt x="55451" y="17455"/>
                    <a:pt x="55484" y="17081"/>
                    <a:pt x="55322" y="16821"/>
                  </a:cubicBezTo>
                  <a:cubicBezTo>
                    <a:pt x="54442" y="15406"/>
                    <a:pt x="54083" y="13764"/>
                    <a:pt x="53153" y="12329"/>
                  </a:cubicBezTo>
                  <a:cubicBezTo>
                    <a:pt x="52408" y="11182"/>
                    <a:pt x="51569" y="10152"/>
                    <a:pt x="50683" y="9160"/>
                  </a:cubicBezTo>
                  <a:cubicBezTo>
                    <a:pt x="49286" y="7595"/>
                    <a:pt x="47659" y="6263"/>
                    <a:pt x="45868" y="5162"/>
                  </a:cubicBezTo>
                  <a:cubicBezTo>
                    <a:pt x="45307" y="4817"/>
                    <a:pt x="44838" y="4200"/>
                    <a:pt x="44286" y="4061"/>
                  </a:cubicBezTo>
                  <a:cubicBezTo>
                    <a:pt x="43163" y="3776"/>
                    <a:pt x="42409" y="2728"/>
                    <a:pt x="41202" y="2712"/>
                  </a:cubicBezTo>
                  <a:cubicBezTo>
                    <a:pt x="41179" y="2712"/>
                    <a:pt x="41154" y="2686"/>
                    <a:pt x="41134" y="2668"/>
                  </a:cubicBezTo>
                  <a:cubicBezTo>
                    <a:pt x="40074" y="1740"/>
                    <a:pt x="38652" y="1713"/>
                    <a:pt x="37418" y="1225"/>
                  </a:cubicBezTo>
                  <a:cubicBezTo>
                    <a:pt x="36992" y="1057"/>
                    <a:pt x="36544" y="737"/>
                    <a:pt x="36026" y="737"/>
                  </a:cubicBezTo>
                  <a:cubicBezTo>
                    <a:pt x="35823" y="737"/>
                    <a:pt x="35610" y="786"/>
                    <a:pt x="35383" y="912"/>
                  </a:cubicBezTo>
                  <a:cubicBezTo>
                    <a:pt x="35377" y="916"/>
                    <a:pt x="35367" y="917"/>
                    <a:pt x="35355" y="917"/>
                  </a:cubicBezTo>
                  <a:cubicBezTo>
                    <a:pt x="35204" y="917"/>
                    <a:pt x="34653" y="641"/>
                    <a:pt x="34234" y="641"/>
                  </a:cubicBezTo>
                  <a:cubicBezTo>
                    <a:pt x="34169" y="641"/>
                    <a:pt x="34107" y="648"/>
                    <a:pt x="34050" y="663"/>
                  </a:cubicBezTo>
                  <a:cubicBezTo>
                    <a:pt x="33989" y="680"/>
                    <a:pt x="33933" y="687"/>
                    <a:pt x="33880" y="687"/>
                  </a:cubicBezTo>
                  <a:cubicBezTo>
                    <a:pt x="33481" y="687"/>
                    <a:pt x="33297" y="264"/>
                    <a:pt x="32932" y="264"/>
                  </a:cubicBezTo>
                  <a:cubicBezTo>
                    <a:pt x="32926" y="264"/>
                    <a:pt x="32919" y="264"/>
                    <a:pt x="32912" y="265"/>
                  </a:cubicBezTo>
                  <a:cubicBezTo>
                    <a:pt x="32573" y="280"/>
                    <a:pt x="32232" y="292"/>
                    <a:pt x="31891" y="292"/>
                  </a:cubicBezTo>
                  <a:cubicBezTo>
                    <a:pt x="31208" y="292"/>
                    <a:pt x="30528" y="245"/>
                    <a:pt x="29874" y="84"/>
                  </a:cubicBezTo>
                  <a:cubicBezTo>
                    <a:pt x="29683" y="37"/>
                    <a:pt x="29464" y="17"/>
                    <a:pt x="29259" y="17"/>
                  </a:cubicBezTo>
                  <a:cubicBezTo>
                    <a:pt x="28917" y="17"/>
                    <a:pt x="28613" y="72"/>
                    <a:pt x="28543" y="148"/>
                  </a:cubicBezTo>
                  <a:cubicBezTo>
                    <a:pt x="28458" y="242"/>
                    <a:pt x="28377" y="277"/>
                    <a:pt x="28301" y="277"/>
                  </a:cubicBezTo>
                  <a:cubicBezTo>
                    <a:pt x="28087" y="277"/>
                    <a:pt x="27911" y="1"/>
                    <a:pt x="277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9" name="Google Shape;1139;p38"/>
            <p:cNvGrpSpPr/>
            <p:nvPr/>
          </p:nvGrpSpPr>
          <p:grpSpPr>
            <a:xfrm>
              <a:off x="2916086" y="727587"/>
              <a:ext cx="625995" cy="785831"/>
              <a:chOff x="2937349" y="720503"/>
              <a:chExt cx="625995" cy="785831"/>
            </a:xfrm>
          </p:grpSpPr>
          <p:sp>
            <p:nvSpPr>
              <p:cNvPr id="1140" name="Google Shape;1140;p38"/>
              <p:cNvSpPr/>
              <p:nvPr/>
            </p:nvSpPr>
            <p:spPr>
              <a:xfrm>
                <a:off x="3146431" y="1336864"/>
                <a:ext cx="46381" cy="169470"/>
              </a:xfrm>
              <a:custGeom>
                <a:avLst/>
                <a:gdLst/>
                <a:ahLst/>
                <a:cxnLst/>
                <a:rect l="l" t="t" r="r" b="b"/>
                <a:pathLst>
                  <a:path w="2531" h="9248" extrusionOk="0">
                    <a:moveTo>
                      <a:pt x="1298" y="0"/>
                    </a:moveTo>
                    <a:cubicBezTo>
                      <a:pt x="1289" y="0"/>
                      <a:pt x="1283" y="1"/>
                      <a:pt x="1281" y="4"/>
                    </a:cubicBezTo>
                    <a:cubicBezTo>
                      <a:pt x="1004" y="465"/>
                      <a:pt x="265" y="398"/>
                      <a:pt x="200" y="1190"/>
                    </a:cubicBezTo>
                    <a:cubicBezTo>
                      <a:pt x="0" y="3642"/>
                      <a:pt x="11" y="6090"/>
                      <a:pt x="70" y="8545"/>
                    </a:cubicBezTo>
                    <a:cubicBezTo>
                      <a:pt x="84" y="9126"/>
                      <a:pt x="573" y="9042"/>
                      <a:pt x="858" y="9141"/>
                    </a:cubicBezTo>
                    <a:cubicBezTo>
                      <a:pt x="1041" y="9203"/>
                      <a:pt x="1318" y="9154"/>
                      <a:pt x="1558" y="9218"/>
                    </a:cubicBezTo>
                    <a:cubicBezTo>
                      <a:pt x="1634" y="9238"/>
                      <a:pt x="1702" y="9247"/>
                      <a:pt x="1761" y="9247"/>
                    </a:cubicBezTo>
                    <a:cubicBezTo>
                      <a:pt x="2021" y="9247"/>
                      <a:pt x="2131" y="9059"/>
                      <a:pt x="2193" y="8716"/>
                    </a:cubicBezTo>
                    <a:cubicBezTo>
                      <a:pt x="2349" y="7843"/>
                      <a:pt x="2089" y="6971"/>
                      <a:pt x="2195" y="6125"/>
                    </a:cubicBezTo>
                    <a:cubicBezTo>
                      <a:pt x="2355" y="4860"/>
                      <a:pt x="2239" y="3599"/>
                      <a:pt x="2342" y="2213"/>
                    </a:cubicBezTo>
                    <a:cubicBezTo>
                      <a:pt x="2530" y="1393"/>
                      <a:pt x="1770" y="812"/>
                      <a:pt x="1461" y="58"/>
                    </a:cubicBezTo>
                    <a:cubicBezTo>
                      <a:pt x="1447" y="26"/>
                      <a:pt x="1340" y="0"/>
                      <a:pt x="129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1" name="Google Shape;1141;p38"/>
              <p:cNvSpPr/>
              <p:nvPr/>
            </p:nvSpPr>
            <p:spPr>
              <a:xfrm>
                <a:off x="3366014" y="720503"/>
                <a:ext cx="74656" cy="151969"/>
              </a:xfrm>
              <a:custGeom>
                <a:avLst/>
                <a:gdLst/>
                <a:ahLst/>
                <a:cxnLst/>
                <a:rect l="l" t="t" r="r" b="b"/>
                <a:pathLst>
                  <a:path w="4074" h="8293" extrusionOk="0">
                    <a:moveTo>
                      <a:pt x="3203" y="0"/>
                    </a:moveTo>
                    <a:cubicBezTo>
                      <a:pt x="3181" y="0"/>
                      <a:pt x="3162" y="2"/>
                      <a:pt x="3145" y="5"/>
                    </a:cubicBezTo>
                    <a:cubicBezTo>
                      <a:pt x="3057" y="21"/>
                      <a:pt x="2961" y="25"/>
                      <a:pt x="2860" y="25"/>
                    </a:cubicBezTo>
                    <a:cubicBezTo>
                      <a:pt x="2763" y="25"/>
                      <a:pt x="2663" y="21"/>
                      <a:pt x="2564" y="21"/>
                    </a:cubicBezTo>
                    <a:cubicBezTo>
                      <a:pt x="2166" y="21"/>
                      <a:pt x="1777" y="77"/>
                      <a:pt x="1666" y="641"/>
                    </a:cubicBezTo>
                    <a:cubicBezTo>
                      <a:pt x="1421" y="1899"/>
                      <a:pt x="846" y="3081"/>
                      <a:pt x="749" y="4364"/>
                    </a:cubicBezTo>
                    <a:cubicBezTo>
                      <a:pt x="692" y="5118"/>
                      <a:pt x="106" y="5708"/>
                      <a:pt x="203" y="6552"/>
                    </a:cubicBezTo>
                    <a:cubicBezTo>
                      <a:pt x="1" y="7084"/>
                      <a:pt x="559" y="7493"/>
                      <a:pt x="596" y="8044"/>
                    </a:cubicBezTo>
                    <a:cubicBezTo>
                      <a:pt x="608" y="8208"/>
                      <a:pt x="749" y="8293"/>
                      <a:pt x="900" y="8293"/>
                    </a:cubicBezTo>
                    <a:cubicBezTo>
                      <a:pt x="953" y="8293"/>
                      <a:pt x="1007" y="8283"/>
                      <a:pt x="1057" y="8261"/>
                    </a:cubicBezTo>
                    <a:cubicBezTo>
                      <a:pt x="1585" y="8039"/>
                      <a:pt x="2258" y="8085"/>
                      <a:pt x="2354" y="7186"/>
                    </a:cubicBezTo>
                    <a:cubicBezTo>
                      <a:pt x="2419" y="6597"/>
                      <a:pt x="2535" y="6014"/>
                      <a:pt x="2701" y="5445"/>
                    </a:cubicBezTo>
                    <a:cubicBezTo>
                      <a:pt x="3133" y="3962"/>
                      <a:pt x="3398" y="2428"/>
                      <a:pt x="3849" y="952"/>
                    </a:cubicBezTo>
                    <a:cubicBezTo>
                      <a:pt x="4073" y="220"/>
                      <a:pt x="3463" y="0"/>
                      <a:pt x="320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2" name="Google Shape;1142;p38"/>
              <p:cNvSpPr/>
              <p:nvPr/>
            </p:nvSpPr>
            <p:spPr>
              <a:xfrm>
                <a:off x="3014831" y="1328947"/>
                <a:ext cx="102913" cy="144181"/>
              </a:xfrm>
              <a:custGeom>
                <a:avLst/>
                <a:gdLst/>
                <a:ahLst/>
                <a:cxnLst/>
                <a:rect l="l" t="t" r="r" b="b"/>
                <a:pathLst>
                  <a:path w="5616" h="7868" extrusionOk="0">
                    <a:moveTo>
                      <a:pt x="4674" y="0"/>
                    </a:moveTo>
                    <a:cubicBezTo>
                      <a:pt x="4590" y="0"/>
                      <a:pt x="4499" y="6"/>
                      <a:pt x="4402" y="16"/>
                    </a:cubicBezTo>
                    <a:cubicBezTo>
                      <a:pt x="3744" y="87"/>
                      <a:pt x="3199" y="418"/>
                      <a:pt x="2888" y="988"/>
                    </a:cubicBezTo>
                    <a:cubicBezTo>
                      <a:pt x="2216" y="2220"/>
                      <a:pt x="1588" y="3477"/>
                      <a:pt x="968" y="4738"/>
                    </a:cubicBezTo>
                    <a:cubicBezTo>
                      <a:pt x="662" y="5357"/>
                      <a:pt x="416" y="6003"/>
                      <a:pt x="118" y="6696"/>
                    </a:cubicBezTo>
                    <a:cubicBezTo>
                      <a:pt x="450" y="6943"/>
                      <a:pt x="1" y="7490"/>
                      <a:pt x="477" y="7684"/>
                    </a:cubicBezTo>
                    <a:cubicBezTo>
                      <a:pt x="646" y="7753"/>
                      <a:pt x="878" y="7867"/>
                      <a:pt x="1073" y="7867"/>
                    </a:cubicBezTo>
                    <a:cubicBezTo>
                      <a:pt x="1193" y="7867"/>
                      <a:pt x="1299" y="7824"/>
                      <a:pt x="1366" y="7698"/>
                    </a:cubicBezTo>
                    <a:cubicBezTo>
                      <a:pt x="1574" y="7308"/>
                      <a:pt x="1930" y="7102"/>
                      <a:pt x="2189" y="6789"/>
                    </a:cubicBezTo>
                    <a:cubicBezTo>
                      <a:pt x="3054" y="5747"/>
                      <a:pt x="3477" y="4464"/>
                      <a:pt x="4168" y="3329"/>
                    </a:cubicBezTo>
                    <a:cubicBezTo>
                      <a:pt x="4585" y="2645"/>
                      <a:pt x="4880" y="1873"/>
                      <a:pt x="5241" y="1145"/>
                    </a:cubicBezTo>
                    <a:cubicBezTo>
                      <a:pt x="5616" y="389"/>
                      <a:pt x="5397" y="0"/>
                      <a:pt x="467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3" name="Google Shape;1143;p38"/>
              <p:cNvSpPr/>
              <p:nvPr/>
            </p:nvSpPr>
            <p:spPr>
              <a:xfrm>
                <a:off x="3218398" y="1338513"/>
                <a:ext cx="94190" cy="131940"/>
              </a:xfrm>
              <a:custGeom>
                <a:avLst/>
                <a:gdLst/>
                <a:ahLst/>
                <a:cxnLst/>
                <a:rect l="l" t="t" r="r" b="b"/>
                <a:pathLst>
                  <a:path w="5140" h="7200" extrusionOk="0">
                    <a:moveTo>
                      <a:pt x="1382" y="0"/>
                    </a:moveTo>
                    <a:cubicBezTo>
                      <a:pt x="1294" y="0"/>
                      <a:pt x="1199" y="10"/>
                      <a:pt x="1096" y="30"/>
                    </a:cubicBezTo>
                    <a:cubicBezTo>
                      <a:pt x="1095" y="30"/>
                      <a:pt x="1094" y="30"/>
                      <a:pt x="1093" y="30"/>
                    </a:cubicBezTo>
                    <a:cubicBezTo>
                      <a:pt x="284" y="30"/>
                      <a:pt x="1" y="514"/>
                      <a:pt x="254" y="1333"/>
                    </a:cubicBezTo>
                    <a:cubicBezTo>
                      <a:pt x="363" y="1686"/>
                      <a:pt x="590" y="1949"/>
                      <a:pt x="759" y="2250"/>
                    </a:cubicBezTo>
                    <a:cubicBezTo>
                      <a:pt x="1632" y="3807"/>
                      <a:pt x="2258" y="5501"/>
                      <a:pt x="3427" y="6901"/>
                    </a:cubicBezTo>
                    <a:cubicBezTo>
                      <a:pt x="3616" y="7127"/>
                      <a:pt x="3801" y="7199"/>
                      <a:pt x="3976" y="7199"/>
                    </a:cubicBezTo>
                    <a:cubicBezTo>
                      <a:pt x="4202" y="7199"/>
                      <a:pt x="4411" y="7079"/>
                      <a:pt x="4590" y="7015"/>
                    </a:cubicBezTo>
                    <a:cubicBezTo>
                      <a:pt x="4896" y="6907"/>
                      <a:pt x="5140" y="6432"/>
                      <a:pt x="5032" y="6047"/>
                    </a:cubicBezTo>
                    <a:cubicBezTo>
                      <a:pt x="4810" y="5253"/>
                      <a:pt x="4437" y="4519"/>
                      <a:pt x="4006" y="3807"/>
                    </a:cubicBezTo>
                    <a:cubicBezTo>
                      <a:pt x="3442" y="2877"/>
                      <a:pt x="2889" y="1931"/>
                      <a:pt x="2441" y="942"/>
                    </a:cubicBezTo>
                    <a:cubicBezTo>
                      <a:pt x="2192" y="394"/>
                      <a:pt x="1937" y="0"/>
                      <a:pt x="138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4" name="Google Shape;1144;p38"/>
              <p:cNvSpPr/>
              <p:nvPr/>
            </p:nvSpPr>
            <p:spPr>
              <a:xfrm>
                <a:off x="3454676" y="804436"/>
                <a:ext cx="108667" cy="98662"/>
              </a:xfrm>
              <a:custGeom>
                <a:avLst/>
                <a:gdLst/>
                <a:ahLst/>
                <a:cxnLst/>
                <a:rect l="l" t="t" r="r" b="b"/>
                <a:pathLst>
                  <a:path w="5930" h="5384" extrusionOk="0">
                    <a:moveTo>
                      <a:pt x="4619" y="1"/>
                    </a:moveTo>
                    <a:cubicBezTo>
                      <a:pt x="4384" y="1"/>
                      <a:pt x="4133" y="130"/>
                      <a:pt x="3833" y="398"/>
                    </a:cubicBezTo>
                    <a:cubicBezTo>
                      <a:pt x="2883" y="1245"/>
                      <a:pt x="1963" y="2124"/>
                      <a:pt x="1021" y="2980"/>
                    </a:cubicBezTo>
                    <a:cubicBezTo>
                      <a:pt x="464" y="3485"/>
                      <a:pt x="173" y="4088"/>
                      <a:pt x="62" y="4845"/>
                    </a:cubicBezTo>
                    <a:cubicBezTo>
                      <a:pt x="1" y="5264"/>
                      <a:pt x="97" y="5383"/>
                      <a:pt x="356" y="5383"/>
                    </a:cubicBezTo>
                    <a:cubicBezTo>
                      <a:pt x="416" y="5383"/>
                      <a:pt x="486" y="5377"/>
                      <a:pt x="564" y="5366"/>
                    </a:cubicBezTo>
                    <a:cubicBezTo>
                      <a:pt x="610" y="5375"/>
                      <a:pt x="655" y="5379"/>
                      <a:pt x="699" y="5379"/>
                    </a:cubicBezTo>
                    <a:cubicBezTo>
                      <a:pt x="981" y="5379"/>
                      <a:pt x="1209" y="5216"/>
                      <a:pt x="1457" y="5073"/>
                    </a:cubicBezTo>
                    <a:cubicBezTo>
                      <a:pt x="2276" y="4602"/>
                      <a:pt x="2865" y="3866"/>
                      <a:pt x="3595" y="3293"/>
                    </a:cubicBezTo>
                    <a:cubicBezTo>
                      <a:pt x="4181" y="2833"/>
                      <a:pt x="4748" y="2330"/>
                      <a:pt x="5236" y="1770"/>
                    </a:cubicBezTo>
                    <a:cubicBezTo>
                      <a:pt x="5490" y="1478"/>
                      <a:pt x="5929" y="1139"/>
                      <a:pt x="5488" y="587"/>
                    </a:cubicBezTo>
                    <a:cubicBezTo>
                      <a:pt x="5182" y="203"/>
                      <a:pt x="4914" y="1"/>
                      <a:pt x="46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5" name="Google Shape;1145;p38"/>
              <p:cNvSpPr/>
              <p:nvPr/>
            </p:nvSpPr>
            <p:spPr>
              <a:xfrm>
                <a:off x="3141923" y="759959"/>
                <a:ext cx="54810" cy="141689"/>
              </a:xfrm>
              <a:custGeom>
                <a:avLst/>
                <a:gdLst/>
                <a:ahLst/>
                <a:cxnLst/>
                <a:rect l="l" t="t" r="r" b="b"/>
                <a:pathLst>
                  <a:path w="2991" h="7732" extrusionOk="0">
                    <a:moveTo>
                      <a:pt x="2065" y="0"/>
                    </a:moveTo>
                    <a:cubicBezTo>
                      <a:pt x="1677" y="0"/>
                      <a:pt x="1287" y="238"/>
                      <a:pt x="1191" y="747"/>
                    </a:cubicBezTo>
                    <a:cubicBezTo>
                      <a:pt x="814" y="2739"/>
                      <a:pt x="362" y="4711"/>
                      <a:pt x="90" y="6722"/>
                    </a:cubicBezTo>
                    <a:cubicBezTo>
                      <a:pt x="0" y="7388"/>
                      <a:pt x="499" y="7732"/>
                      <a:pt x="1025" y="7732"/>
                    </a:cubicBezTo>
                    <a:cubicBezTo>
                      <a:pt x="1520" y="7732"/>
                      <a:pt x="2039" y="7428"/>
                      <a:pt x="2118" y="6803"/>
                    </a:cubicBezTo>
                    <a:cubicBezTo>
                      <a:pt x="2362" y="4847"/>
                      <a:pt x="2814" y="2931"/>
                      <a:pt x="2948" y="961"/>
                    </a:cubicBezTo>
                    <a:cubicBezTo>
                      <a:pt x="2990" y="339"/>
                      <a:pt x="2529" y="0"/>
                      <a:pt x="206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6" name="Google Shape;1146;p38"/>
              <p:cNvSpPr/>
              <p:nvPr/>
            </p:nvSpPr>
            <p:spPr>
              <a:xfrm>
                <a:off x="2937349" y="875670"/>
                <a:ext cx="511432" cy="392668"/>
              </a:xfrm>
              <a:custGeom>
                <a:avLst/>
                <a:gdLst/>
                <a:ahLst/>
                <a:cxnLst/>
                <a:rect l="l" t="t" r="r" b="b"/>
                <a:pathLst>
                  <a:path w="27909" h="21428" extrusionOk="0">
                    <a:moveTo>
                      <a:pt x="10552" y="0"/>
                    </a:moveTo>
                    <a:cubicBezTo>
                      <a:pt x="6692" y="0"/>
                      <a:pt x="2617" y="5107"/>
                      <a:pt x="1739" y="8228"/>
                    </a:cubicBezTo>
                    <a:cubicBezTo>
                      <a:pt x="0" y="14415"/>
                      <a:pt x="4466" y="19604"/>
                      <a:pt x="10247" y="20967"/>
                    </a:cubicBezTo>
                    <a:cubicBezTo>
                      <a:pt x="11542" y="21273"/>
                      <a:pt x="12837" y="21427"/>
                      <a:pt x="14102" y="21427"/>
                    </a:cubicBezTo>
                    <a:cubicBezTo>
                      <a:pt x="19093" y="21427"/>
                      <a:pt x="23604" y="19018"/>
                      <a:pt x="25721" y="13951"/>
                    </a:cubicBezTo>
                    <a:cubicBezTo>
                      <a:pt x="27909" y="8707"/>
                      <a:pt x="22486" y="2949"/>
                      <a:pt x="17636" y="1468"/>
                    </a:cubicBezTo>
                    <a:cubicBezTo>
                      <a:pt x="17526" y="1434"/>
                      <a:pt x="17421" y="1419"/>
                      <a:pt x="17323" y="1419"/>
                    </a:cubicBezTo>
                    <a:cubicBezTo>
                      <a:pt x="16417" y="1419"/>
                      <a:pt x="16033" y="2719"/>
                      <a:pt x="16991" y="3162"/>
                    </a:cubicBezTo>
                    <a:cubicBezTo>
                      <a:pt x="20879" y="4956"/>
                      <a:pt x="24954" y="7990"/>
                      <a:pt x="22991" y="12809"/>
                    </a:cubicBezTo>
                    <a:cubicBezTo>
                      <a:pt x="21387" y="16747"/>
                      <a:pt x="17993" y="18840"/>
                      <a:pt x="13846" y="18840"/>
                    </a:cubicBezTo>
                    <a:cubicBezTo>
                      <a:pt x="13689" y="18840"/>
                      <a:pt x="13531" y="18837"/>
                      <a:pt x="13371" y="18831"/>
                    </a:cubicBezTo>
                    <a:cubicBezTo>
                      <a:pt x="8133" y="18632"/>
                      <a:pt x="1934" y="14981"/>
                      <a:pt x="3659" y="8826"/>
                    </a:cubicBezTo>
                    <a:cubicBezTo>
                      <a:pt x="4626" y="5383"/>
                      <a:pt x="8511" y="1991"/>
                      <a:pt x="12112" y="1521"/>
                    </a:cubicBezTo>
                    <a:cubicBezTo>
                      <a:pt x="12633" y="1452"/>
                      <a:pt x="12754" y="594"/>
                      <a:pt x="12279" y="376"/>
                    </a:cubicBezTo>
                    <a:cubicBezTo>
                      <a:pt x="11716" y="117"/>
                      <a:pt x="11137" y="0"/>
                      <a:pt x="1055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7" name="Google Shape;1147;p38"/>
              <p:cNvSpPr/>
              <p:nvPr/>
            </p:nvSpPr>
            <p:spPr>
              <a:xfrm>
                <a:off x="3243101" y="772530"/>
                <a:ext cx="90874" cy="165896"/>
              </a:xfrm>
              <a:custGeom>
                <a:avLst/>
                <a:gdLst/>
                <a:ahLst/>
                <a:cxnLst/>
                <a:rect l="l" t="t" r="r" b="b"/>
                <a:pathLst>
                  <a:path w="4959" h="9053" extrusionOk="0">
                    <a:moveTo>
                      <a:pt x="1854" y="1"/>
                    </a:moveTo>
                    <a:cubicBezTo>
                      <a:pt x="310" y="1"/>
                      <a:pt x="715" y="2029"/>
                      <a:pt x="606" y="3034"/>
                    </a:cubicBezTo>
                    <a:cubicBezTo>
                      <a:pt x="427" y="4685"/>
                      <a:pt x="0" y="6341"/>
                      <a:pt x="43" y="8002"/>
                    </a:cubicBezTo>
                    <a:cubicBezTo>
                      <a:pt x="61" y="8684"/>
                      <a:pt x="589" y="9052"/>
                      <a:pt x="1122" y="9052"/>
                    </a:cubicBezTo>
                    <a:cubicBezTo>
                      <a:pt x="1560" y="9052"/>
                      <a:pt x="2001" y="8804"/>
                      <a:pt x="2166" y="8277"/>
                    </a:cubicBezTo>
                    <a:lnTo>
                      <a:pt x="2167" y="8277"/>
                    </a:lnTo>
                    <a:cubicBezTo>
                      <a:pt x="2604" y="6885"/>
                      <a:pt x="4959" y="332"/>
                      <a:pt x="2077" y="14"/>
                    </a:cubicBezTo>
                    <a:cubicBezTo>
                      <a:pt x="1998" y="5"/>
                      <a:pt x="1924" y="1"/>
                      <a:pt x="185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8" name="Google Shape;1148;p38"/>
              <p:cNvSpPr/>
              <p:nvPr/>
            </p:nvSpPr>
            <p:spPr>
              <a:xfrm>
                <a:off x="3125191" y="724186"/>
                <a:ext cx="222356" cy="89811"/>
              </a:xfrm>
              <a:custGeom>
                <a:avLst/>
                <a:gdLst/>
                <a:ahLst/>
                <a:cxnLst/>
                <a:rect l="l" t="t" r="r" b="b"/>
                <a:pathLst>
                  <a:path w="12134" h="4901" extrusionOk="0">
                    <a:moveTo>
                      <a:pt x="3011" y="1"/>
                    </a:moveTo>
                    <a:cubicBezTo>
                      <a:pt x="1868" y="1"/>
                      <a:pt x="581" y="120"/>
                      <a:pt x="247" y="1365"/>
                    </a:cubicBezTo>
                    <a:cubicBezTo>
                      <a:pt x="0" y="2289"/>
                      <a:pt x="519" y="2981"/>
                      <a:pt x="1250" y="3491"/>
                    </a:cubicBezTo>
                    <a:cubicBezTo>
                      <a:pt x="1717" y="3817"/>
                      <a:pt x="2104" y="3943"/>
                      <a:pt x="2484" y="3943"/>
                    </a:cubicBezTo>
                    <a:cubicBezTo>
                      <a:pt x="2983" y="3943"/>
                      <a:pt x="3468" y="3726"/>
                      <a:pt x="4106" y="3461"/>
                    </a:cubicBezTo>
                    <a:cubicBezTo>
                      <a:pt x="4615" y="3249"/>
                      <a:pt x="4756" y="2596"/>
                      <a:pt x="4501" y="2167"/>
                    </a:cubicBezTo>
                    <a:lnTo>
                      <a:pt x="4501" y="2167"/>
                    </a:lnTo>
                    <a:cubicBezTo>
                      <a:pt x="4802" y="2160"/>
                      <a:pt x="5105" y="2153"/>
                      <a:pt x="5407" y="2153"/>
                    </a:cubicBezTo>
                    <a:cubicBezTo>
                      <a:pt x="5833" y="2153"/>
                      <a:pt x="6260" y="2167"/>
                      <a:pt x="6682" y="2213"/>
                    </a:cubicBezTo>
                    <a:cubicBezTo>
                      <a:pt x="7239" y="2274"/>
                      <a:pt x="8272" y="2743"/>
                      <a:pt x="8875" y="2743"/>
                    </a:cubicBezTo>
                    <a:cubicBezTo>
                      <a:pt x="9017" y="2743"/>
                      <a:pt x="9136" y="2717"/>
                      <a:pt x="9219" y="2653"/>
                    </a:cubicBezTo>
                    <a:lnTo>
                      <a:pt x="9219" y="2653"/>
                    </a:lnTo>
                    <a:cubicBezTo>
                      <a:pt x="8336" y="3336"/>
                      <a:pt x="8834" y="4900"/>
                      <a:pt x="9830" y="4900"/>
                    </a:cubicBezTo>
                    <a:cubicBezTo>
                      <a:pt x="9981" y="4900"/>
                      <a:pt x="10143" y="4865"/>
                      <a:pt x="10313" y="4785"/>
                    </a:cubicBezTo>
                    <a:cubicBezTo>
                      <a:pt x="12134" y="3929"/>
                      <a:pt x="11809" y="1990"/>
                      <a:pt x="10236" y="994"/>
                    </a:cubicBezTo>
                    <a:cubicBezTo>
                      <a:pt x="8803" y="87"/>
                      <a:pt x="6821" y="3"/>
                      <a:pt x="5049" y="3"/>
                    </a:cubicBezTo>
                    <a:cubicBezTo>
                      <a:pt x="4646" y="3"/>
                      <a:pt x="4253" y="8"/>
                      <a:pt x="3880" y="8"/>
                    </a:cubicBezTo>
                    <a:cubicBezTo>
                      <a:pt x="3827" y="8"/>
                      <a:pt x="3773" y="8"/>
                      <a:pt x="3721" y="7"/>
                    </a:cubicBezTo>
                    <a:cubicBezTo>
                      <a:pt x="3498" y="6"/>
                      <a:pt x="3258" y="1"/>
                      <a:pt x="301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9" name="Google Shape;1149;p38"/>
              <p:cNvSpPr/>
              <p:nvPr/>
            </p:nvSpPr>
            <p:spPr>
              <a:xfrm>
                <a:off x="3211177" y="765017"/>
                <a:ext cx="69250" cy="44530"/>
              </a:xfrm>
              <a:custGeom>
                <a:avLst/>
                <a:gdLst/>
                <a:ahLst/>
                <a:cxnLst/>
                <a:rect l="l" t="t" r="r" b="b"/>
                <a:pathLst>
                  <a:path w="3779" h="2430" extrusionOk="0">
                    <a:moveTo>
                      <a:pt x="1024" y="1"/>
                    </a:moveTo>
                    <a:cubicBezTo>
                      <a:pt x="696" y="1"/>
                      <a:pt x="373" y="187"/>
                      <a:pt x="220" y="484"/>
                    </a:cubicBezTo>
                    <a:cubicBezTo>
                      <a:pt x="1" y="908"/>
                      <a:pt x="134" y="1341"/>
                      <a:pt x="485" y="1646"/>
                    </a:cubicBezTo>
                    <a:cubicBezTo>
                      <a:pt x="831" y="1946"/>
                      <a:pt x="1253" y="2134"/>
                      <a:pt x="1680" y="2294"/>
                    </a:cubicBezTo>
                    <a:cubicBezTo>
                      <a:pt x="1946" y="2394"/>
                      <a:pt x="2186" y="2429"/>
                      <a:pt x="2436" y="2429"/>
                    </a:cubicBezTo>
                    <a:cubicBezTo>
                      <a:pt x="2607" y="2429"/>
                      <a:pt x="2782" y="2413"/>
                      <a:pt x="2972" y="2390"/>
                    </a:cubicBezTo>
                    <a:cubicBezTo>
                      <a:pt x="3428" y="2337"/>
                      <a:pt x="3765" y="1804"/>
                      <a:pt x="3772" y="1380"/>
                    </a:cubicBezTo>
                    <a:cubicBezTo>
                      <a:pt x="3779" y="891"/>
                      <a:pt x="3443" y="501"/>
                      <a:pt x="2997" y="346"/>
                    </a:cubicBezTo>
                    <a:cubicBezTo>
                      <a:pt x="2638" y="222"/>
                      <a:pt x="2326" y="184"/>
                      <a:pt x="1954" y="171"/>
                    </a:cubicBezTo>
                    <a:cubicBezTo>
                      <a:pt x="1739" y="165"/>
                      <a:pt x="1536" y="142"/>
                      <a:pt x="1335" y="61"/>
                    </a:cubicBezTo>
                    <a:cubicBezTo>
                      <a:pt x="1234" y="20"/>
                      <a:pt x="1129" y="1"/>
                      <a:pt x="10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0" name="Google Shape;1150;p38"/>
              <p:cNvSpPr/>
              <p:nvPr/>
            </p:nvSpPr>
            <p:spPr>
              <a:xfrm>
                <a:off x="3017654" y="1036829"/>
                <a:ext cx="12003" cy="64119"/>
              </a:xfrm>
              <a:custGeom>
                <a:avLst/>
                <a:gdLst/>
                <a:ahLst/>
                <a:cxnLst/>
                <a:rect l="l" t="t" r="r" b="b"/>
                <a:pathLst>
                  <a:path w="655" h="3499" extrusionOk="0">
                    <a:moveTo>
                      <a:pt x="591" y="0"/>
                    </a:moveTo>
                    <a:cubicBezTo>
                      <a:pt x="563" y="0"/>
                      <a:pt x="534" y="18"/>
                      <a:pt x="525" y="56"/>
                    </a:cubicBezTo>
                    <a:cubicBezTo>
                      <a:pt x="271" y="1155"/>
                      <a:pt x="0" y="2230"/>
                      <a:pt x="261" y="3357"/>
                    </a:cubicBezTo>
                    <a:cubicBezTo>
                      <a:pt x="283" y="3453"/>
                      <a:pt x="364" y="3498"/>
                      <a:pt x="445" y="3498"/>
                    </a:cubicBezTo>
                    <a:cubicBezTo>
                      <a:pt x="543" y="3498"/>
                      <a:pt x="642" y="3432"/>
                      <a:pt x="643" y="3312"/>
                    </a:cubicBezTo>
                    <a:cubicBezTo>
                      <a:pt x="651" y="2231"/>
                      <a:pt x="642" y="1150"/>
                      <a:pt x="654" y="68"/>
                    </a:cubicBezTo>
                    <a:cubicBezTo>
                      <a:pt x="654" y="23"/>
                      <a:pt x="623" y="0"/>
                      <a:pt x="59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1" name="Google Shape;1151;p38"/>
              <p:cNvSpPr/>
              <p:nvPr/>
            </p:nvSpPr>
            <p:spPr>
              <a:xfrm>
                <a:off x="3045949" y="1051967"/>
                <a:ext cx="319991" cy="167014"/>
              </a:xfrm>
              <a:custGeom>
                <a:avLst/>
                <a:gdLst/>
                <a:ahLst/>
                <a:cxnLst/>
                <a:rect l="l" t="t" r="r" b="b"/>
                <a:pathLst>
                  <a:path w="17462" h="9114" extrusionOk="0">
                    <a:moveTo>
                      <a:pt x="16439" y="0"/>
                    </a:moveTo>
                    <a:cubicBezTo>
                      <a:pt x="16218" y="0"/>
                      <a:pt x="15995" y="129"/>
                      <a:pt x="15878" y="415"/>
                    </a:cubicBezTo>
                    <a:cubicBezTo>
                      <a:pt x="14707" y="3265"/>
                      <a:pt x="13991" y="5467"/>
                      <a:pt x="10886" y="6861"/>
                    </a:cubicBezTo>
                    <a:cubicBezTo>
                      <a:pt x="9523" y="7473"/>
                      <a:pt x="8176" y="7751"/>
                      <a:pt x="6859" y="7751"/>
                    </a:cubicBezTo>
                    <a:cubicBezTo>
                      <a:pt x="4480" y="7751"/>
                      <a:pt x="2197" y="6844"/>
                      <a:pt x="86" y="5350"/>
                    </a:cubicBezTo>
                    <a:cubicBezTo>
                      <a:pt x="77" y="5344"/>
                      <a:pt x="68" y="5341"/>
                      <a:pt x="60" y="5341"/>
                    </a:cubicBezTo>
                    <a:cubicBezTo>
                      <a:pt x="25" y="5341"/>
                      <a:pt x="1" y="5389"/>
                      <a:pt x="34" y="5419"/>
                    </a:cubicBezTo>
                    <a:cubicBezTo>
                      <a:pt x="2360" y="7516"/>
                      <a:pt x="4800" y="9113"/>
                      <a:pt x="7760" y="9113"/>
                    </a:cubicBezTo>
                    <a:cubicBezTo>
                      <a:pt x="8603" y="9113"/>
                      <a:pt x="9489" y="8983"/>
                      <a:pt x="10427" y="8698"/>
                    </a:cubicBezTo>
                    <a:cubicBezTo>
                      <a:pt x="13985" y="7617"/>
                      <a:pt x="17461" y="4616"/>
                      <a:pt x="17061" y="610"/>
                    </a:cubicBezTo>
                    <a:cubicBezTo>
                      <a:pt x="17022" y="226"/>
                      <a:pt x="16732" y="0"/>
                      <a:pt x="1643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2" name="Google Shape;1152;p38"/>
              <p:cNvSpPr/>
              <p:nvPr/>
            </p:nvSpPr>
            <p:spPr>
              <a:xfrm>
                <a:off x="3015986" y="1010091"/>
                <a:ext cx="333845" cy="67198"/>
              </a:xfrm>
              <a:custGeom>
                <a:avLst/>
                <a:gdLst/>
                <a:ahLst/>
                <a:cxnLst/>
                <a:rect l="l" t="t" r="r" b="b"/>
                <a:pathLst>
                  <a:path w="18218" h="3667" extrusionOk="0">
                    <a:moveTo>
                      <a:pt x="15824" y="1"/>
                    </a:moveTo>
                    <a:cubicBezTo>
                      <a:pt x="13727" y="1"/>
                      <a:pt x="10840" y="1114"/>
                      <a:pt x="9701" y="1114"/>
                    </a:cubicBezTo>
                    <a:cubicBezTo>
                      <a:pt x="9685" y="1114"/>
                      <a:pt x="9670" y="1114"/>
                      <a:pt x="9655" y="1113"/>
                    </a:cubicBezTo>
                    <a:cubicBezTo>
                      <a:pt x="7325" y="1048"/>
                      <a:pt x="5096" y="23"/>
                      <a:pt x="3322" y="23"/>
                    </a:cubicBezTo>
                    <a:cubicBezTo>
                      <a:pt x="1866" y="23"/>
                      <a:pt x="716" y="713"/>
                      <a:pt x="65" y="3188"/>
                    </a:cubicBezTo>
                    <a:cubicBezTo>
                      <a:pt x="0" y="3437"/>
                      <a:pt x="254" y="3667"/>
                      <a:pt x="493" y="3667"/>
                    </a:cubicBezTo>
                    <a:cubicBezTo>
                      <a:pt x="573" y="3667"/>
                      <a:pt x="652" y="3641"/>
                      <a:pt x="716" y="3580"/>
                    </a:cubicBezTo>
                    <a:lnTo>
                      <a:pt x="717" y="3580"/>
                    </a:lnTo>
                    <a:cubicBezTo>
                      <a:pt x="1910" y="2457"/>
                      <a:pt x="2591" y="1412"/>
                      <a:pt x="4253" y="1412"/>
                    </a:cubicBezTo>
                    <a:cubicBezTo>
                      <a:pt x="4351" y="1412"/>
                      <a:pt x="4452" y="1416"/>
                      <a:pt x="4556" y="1423"/>
                    </a:cubicBezTo>
                    <a:cubicBezTo>
                      <a:pt x="6256" y="1544"/>
                      <a:pt x="7821" y="2358"/>
                      <a:pt x="9517" y="2517"/>
                    </a:cubicBezTo>
                    <a:cubicBezTo>
                      <a:pt x="9581" y="2523"/>
                      <a:pt x="9650" y="2526"/>
                      <a:pt x="9724" y="2526"/>
                    </a:cubicBezTo>
                    <a:cubicBezTo>
                      <a:pt x="10913" y="2526"/>
                      <a:pt x="13293" y="1793"/>
                      <a:pt x="14999" y="1793"/>
                    </a:cubicBezTo>
                    <a:cubicBezTo>
                      <a:pt x="15833" y="1793"/>
                      <a:pt x="16506" y="1968"/>
                      <a:pt x="16802" y="2488"/>
                    </a:cubicBezTo>
                    <a:cubicBezTo>
                      <a:pt x="16940" y="2731"/>
                      <a:pt x="17147" y="2832"/>
                      <a:pt x="17360" y="2832"/>
                    </a:cubicBezTo>
                    <a:cubicBezTo>
                      <a:pt x="17777" y="2832"/>
                      <a:pt x="18217" y="2447"/>
                      <a:pt x="18213" y="1986"/>
                    </a:cubicBezTo>
                    <a:cubicBezTo>
                      <a:pt x="18199" y="464"/>
                      <a:pt x="17176" y="1"/>
                      <a:pt x="158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3" name="Google Shape;1153;p38"/>
              <p:cNvSpPr/>
              <p:nvPr/>
            </p:nvSpPr>
            <p:spPr>
              <a:xfrm>
                <a:off x="3060903" y="1065161"/>
                <a:ext cx="56349" cy="31171"/>
              </a:xfrm>
              <a:custGeom>
                <a:avLst/>
                <a:gdLst/>
                <a:ahLst/>
                <a:cxnLst/>
                <a:rect l="l" t="t" r="r" b="b"/>
                <a:pathLst>
                  <a:path w="3075" h="1701" extrusionOk="0">
                    <a:moveTo>
                      <a:pt x="1468" y="0"/>
                    </a:moveTo>
                    <a:cubicBezTo>
                      <a:pt x="1075" y="0"/>
                      <a:pt x="675" y="84"/>
                      <a:pt x="379" y="221"/>
                    </a:cubicBezTo>
                    <a:cubicBezTo>
                      <a:pt x="1" y="396"/>
                      <a:pt x="152" y="882"/>
                      <a:pt x="516" y="882"/>
                    </a:cubicBezTo>
                    <a:cubicBezTo>
                      <a:pt x="547" y="882"/>
                      <a:pt x="579" y="879"/>
                      <a:pt x="612" y="871"/>
                    </a:cubicBezTo>
                    <a:cubicBezTo>
                      <a:pt x="716" y="849"/>
                      <a:pt x="830" y="838"/>
                      <a:pt x="946" y="838"/>
                    </a:cubicBezTo>
                    <a:cubicBezTo>
                      <a:pt x="1144" y="838"/>
                      <a:pt x="1349" y="869"/>
                      <a:pt x="1523" y="920"/>
                    </a:cubicBezTo>
                    <a:cubicBezTo>
                      <a:pt x="1778" y="996"/>
                      <a:pt x="1968" y="1110"/>
                      <a:pt x="1987" y="1336"/>
                    </a:cubicBezTo>
                    <a:cubicBezTo>
                      <a:pt x="2006" y="1587"/>
                      <a:pt x="2183" y="1701"/>
                      <a:pt x="2372" y="1701"/>
                    </a:cubicBezTo>
                    <a:cubicBezTo>
                      <a:pt x="2573" y="1701"/>
                      <a:pt x="2787" y="1572"/>
                      <a:pt x="2842" y="1342"/>
                    </a:cubicBezTo>
                    <a:cubicBezTo>
                      <a:pt x="3075" y="360"/>
                      <a:pt x="2286" y="0"/>
                      <a:pt x="146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4" name="Google Shape;1154;p38"/>
              <p:cNvSpPr/>
              <p:nvPr/>
            </p:nvSpPr>
            <p:spPr>
              <a:xfrm>
                <a:off x="3063872" y="1082388"/>
                <a:ext cx="22100" cy="26608"/>
              </a:xfrm>
              <a:custGeom>
                <a:avLst/>
                <a:gdLst/>
                <a:ahLst/>
                <a:cxnLst/>
                <a:rect l="l" t="t" r="r" b="b"/>
                <a:pathLst>
                  <a:path w="1206" h="1452" extrusionOk="0">
                    <a:moveTo>
                      <a:pt x="458" y="0"/>
                    </a:moveTo>
                    <a:cubicBezTo>
                      <a:pt x="299" y="0"/>
                      <a:pt x="146" y="96"/>
                      <a:pt x="107" y="314"/>
                    </a:cubicBezTo>
                    <a:cubicBezTo>
                      <a:pt x="1" y="908"/>
                      <a:pt x="296" y="1225"/>
                      <a:pt x="832" y="1433"/>
                    </a:cubicBezTo>
                    <a:cubicBezTo>
                      <a:pt x="864" y="1445"/>
                      <a:pt x="894" y="1451"/>
                      <a:pt x="922" y="1451"/>
                    </a:cubicBezTo>
                    <a:cubicBezTo>
                      <a:pt x="1126" y="1451"/>
                      <a:pt x="1206" y="1145"/>
                      <a:pt x="1075" y="995"/>
                    </a:cubicBezTo>
                    <a:cubicBezTo>
                      <a:pt x="941" y="839"/>
                      <a:pt x="863" y="652"/>
                      <a:pt x="873" y="444"/>
                    </a:cubicBezTo>
                    <a:cubicBezTo>
                      <a:pt x="888" y="167"/>
                      <a:pt x="667" y="0"/>
                      <a:pt x="4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5" name="Google Shape;1155;p38"/>
              <p:cNvSpPr/>
              <p:nvPr/>
            </p:nvSpPr>
            <p:spPr>
              <a:xfrm>
                <a:off x="3121654" y="1091258"/>
                <a:ext cx="71339" cy="76635"/>
              </a:xfrm>
              <a:custGeom>
                <a:avLst/>
                <a:gdLst/>
                <a:ahLst/>
                <a:cxnLst/>
                <a:rect l="l" t="t" r="r" b="b"/>
                <a:pathLst>
                  <a:path w="3893" h="4182" extrusionOk="0">
                    <a:moveTo>
                      <a:pt x="1514" y="2263"/>
                    </a:moveTo>
                    <a:lnTo>
                      <a:pt x="1514" y="2263"/>
                    </a:lnTo>
                    <a:cubicBezTo>
                      <a:pt x="1514" y="2263"/>
                      <a:pt x="1514" y="2263"/>
                      <a:pt x="1514" y="2265"/>
                    </a:cubicBezTo>
                    <a:lnTo>
                      <a:pt x="1514" y="2265"/>
                    </a:lnTo>
                    <a:cubicBezTo>
                      <a:pt x="1514" y="2264"/>
                      <a:pt x="1514" y="2263"/>
                      <a:pt x="1514" y="2263"/>
                    </a:cubicBezTo>
                    <a:close/>
                    <a:moveTo>
                      <a:pt x="1484" y="2366"/>
                    </a:moveTo>
                    <a:lnTo>
                      <a:pt x="1484" y="2366"/>
                    </a:lnTo>
                    <a:cubicBezTo>
                      <a:pt x="1485" y="2366"/>
                      <a:pt x="1485" y="2367"/>
                      <a:pt x="1486" y="2367"/>
                    </a:cubicBezTo>
                    <a:lnTo>
                      <a:pt x="1486" y="2367"/>
                    </a:lnTo>
                    <a:cubicBezTo>
                      <a:pt x="1478" y="2393"/>
                      <a:pt x="1474" y="2404"/>
                      <a:pt x="1474" y="2404"/>
                    </a:cubicBezTo>
                    <a:cubicBezTo>
                      <a:pt x="1474" y="2404"/>
                      <a:pt x="1478" y="2387"/>
                      <a:pt x="1484" y="2366"/>
                    </a:cubicBezTo>
                    <a:close/>
                    <a:moveTo>
                      <a:pt x="1529" y="2414"/>
                    </a:moveTo>
                    <a:lnTo>
                      <a:pt x="1529" y="2414"/>
                    </a:lnTo>
                    <a:cubicBezTo>
                      <a:pt x="1546" y="2442"/>
                      <a:pt x="1556" y="2465"/>
                      <a:pt x="1555" y="2465"/>
                    </a:cubicBezTo>
                    <a:cubicBezTo>
                      <a:pt x="1555" y="2465"/>
                      <a:pt x="1547" y="2451"/>
                      <a:pt x="1529" y="2414"/>
                    </a:cubicBezTo>
                    <a:close/>
                    <a:moveTo>
                      <a:pt x="1896" y="0"/>
                    </a:moveTo>
                    <a:cubicBezTo>
                      <a:pt x="1303" y="0"/>
                      <a:pt x="839" y="561"/>
                      <a:pt x="770" y="1137"/>
                    </a:cubicBezTo>
                    <a:lnTo>
                      <a:pt x="770" y="1137"/>
                    </a:lnTo>
                    <a:cubicBezTo>
                      <a:pt x="147" y="1563"/>
                      <a:pt x="1" y="2375"/>
                      <a:pt x="272" y="3068"/>
                    </a:cubicBezTo>
                    <a:cubicBezTo>
                      <a:pt x="553" y="3787"/>
                      <a:pt x="1219" y="4182"/>
                      <a:pt x="1918" y="4182"/>
                    </a:cubicBezTo>
                    <a:cubicBezTo>
                      <a:pt x="2228" y="4182"/>
                      <a:pt x="2545" y="4104"/>
                      <a:pt x="2837" y="3943"/>
                    </a:cubicBezTo>
                    <a:cubicBezTo>
                      <a:pt x="3509" y="3573"/>
                      <a:pt x="3892" y="2767"/>
                      <a:pt x="3836" y="2013"/>
                    </a:cubicBezTo>
                    <a:cubicBezTo>
                      <a:pt x="3803" y="1596"/>
                      <a:pt x="3665" y="1194"/>
                      <a:pt x="3433" y="847"/>
                    </a:cubicBezTo>
                    <a:cubicBezTo>
                      <a:pt x="3122" y="380"/>
                      <a:pt x="2688" y="191"/>
                      <a:pt x="2172" y="40"/>
                    </a:cubicBezTo>
                    <a:cubicBezTo>
                      <a:pt x="2078" y="13"/>
                      <a:pt x="1985" y="0"/>
                      <a:pt x="189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56" name="Google Shape;1156;p38"/>
          <p:cNvGrpSpPr/>
          <p:nvPr/>
        </p:nvGrpSpPr>
        <p:grpSpPr>
          <a:xfrm>
            <a:off x="6451122" y="1374065"/>
            <a:ext cx="2197419" cy="3396282"/>
            <a:chOff x="4837350" y="1404625"/>
            <a:chExt cx="2197419" cy="3396282"/>
          </a:xfrm>
        </p:grpSpPr>
        <p:sp>
          <p:nvSpPr>
            <p:cNvPr id="1157" name="Google Shape;1157;p38"/>
            <p:cNvSpPr/>
            <p:nvPr/>
          </p:nvSpPr>
          <p:spPr>
            <a:xfrm>
              <a:off x="4909202" y="4066539"/>
              <a:ext cx="2027569" cy="703808"/>
            </a:xfrm>
            <a:custGeom>
              <a:avLst/>
              <a:gdLst/>
              <a:ahLst/>
              <a:cxnLst/>
              <a:rect l="l" t="t" r="r" b="b"/>
              <a:pathLst>
                <a:path w="93243" h="38407" extrusionOk="0">
                  <a:moveTo>
                    <a:pt x="90950" y="0"/>
                  </a:moveTo>
                  <a:cubicBezTo>
                    <a:pt x="90551" y="0"/>
                    <a:pt x="90166" y="41"/>
                    <a:pt x="89816" y="205"/>
                  </a:cubicBezTo>
                  <a:cubicBezTo>
                    <a:pt x="88592" y="776"/>
                    <a:pt x="87319" y="639"/>
                    <a:pt x="86072" y="830"/>
                  </a:cubicBezTo>
                  <a:cubicBezTo>
                    <a:pt x="86041" y="835"/>
                    <a:pt x="86008" y="837"/>
                    <a:pt x="85976" y="837"/>
                  </a:cubicBezTo>
                  <a:cubicBezTo>
                    <a:pt x="85756" y="837"/>
                    <a:pt x="85508" y="744"/>
                    <a:pt x="85304" y="744"/>
                  </a:cubicBezTo>
                  <a:cubicBezTo>
                    <a:pt x="85235" y="744"/>
                    <a:pt x="85172" y="755"/>
                    <a:pt x="85116" y="783"/>
                  </a:cubicBezTo>
                  <a:cubicBezTo>
                    <a:pt x="84699" y="993"/>
                    <a:pt x="84272" y="1037"/>
                    <a:pt x="83843" y="1037"/>
                  </a:cubicBezTo>
                  <a:cubicBezTo>
                    <a:pt x="83542" y="1037"/>
                    <a:pt x="83239" y="1015"/>
                    <a:pt x="82940" y="1015"/>
                  </a:cubicBezTo>
                  <a:cubicBezTo>
                    <a:pt x="82846" y="1015"/>
                    <a:pt x="82752" y="1017"/>
                    <a:pt x="82659" y="1023"/>
                  </a:cubicBezTo>
                  <a:cubicBezTo>
                    <a:pt x="80792" y="1135"/>
                    <a:pt x="78920" y="1130"/>
                    <a:pt x="77050" y="1188"/>
                  </a:cubicBezTo>
                  <a:cubicBezTo>
                    <a:pt x="76816" y="1196"/>
                    <a:pt x="76586" y="1350"/>
                    <a:pt x="76355" y="1350"/>
                  </a:cubicBezTo>
                  <a:cubicBezTo>
                    <a:pt x="76353" y="1350"/>
                    <a:pt x="76350" y="1350"/>
                    <a:pt x="76348" y="1350"/>
                  </a:cubicBezTo>
                  <a:cubicBezTo>
                    <a:pt x="75877" y="1344"/>
                    <a:pt x="75394" y="1190"/>
                    <a:pt x="74925" y="1190"/>
                  </a:cubicBezTo>
                  <a:cubicBezTo>
                    <a:pt x="74570" y="1190"/>
                    <a:pt x="74222" y="1278"/>
                    <a:pt x="73893" y="1585"/>
                  </a:cubicBezTo>
                  <a:cubicBezTo>
                    <a:pt x="73865" y="1611"/>
                    <a:pt x="73798" y="1625"/>
                    <a:pt x="73735" y="1625"/>
                  </a:cubicBezTo>
                  <a:cubicBezTo>
                    <a:pt x="73677" y="1625"/>
                    <a:pt x="73621" y="1613"/>
                    <a:pt x="73603" y="1590"/>
                  </a:cubicBezTo>
                  <a:cubicBezTo>
                    <a:pt x="73414" y="1351"/>
                    <a:pt x="73208" y="1279"/>
                    <a:pt x="72994" y="1279"/>
                  </a:cubicBezTo>
                  <a:cubicBezTo>
                    <a:pt x="72754" y="1279"/>
                    <a:pt x="72502" y="1369"/>
                    <a:pt x="72252" y="1414"/>
                  </a:cubicBezTo>
                  <a:cubicBezTo>
                    <a:pt x="71486" y="1550"/>
                    <a:pt x="70716" y="1768"/>
                    <a:pt x="69951" y="1768"/>
                  </a:cubicBezTo>
                  <a:cubicBezTo>
                    <a:pt x="69932" y="1768"/>
                    <a:pt x="69913" y="1767"/>
                    <a:pt x="69893" y="1767"/>
                  </a:cubicBezTo>
                  <a:cubicBezTo>
                    <a:pt x="68771" y="1750"/>
                    <a:pt x="67649" y="1712"/>
                    <a:pt x="66526" y="1712"/>
                  </a:cubicBezTo>
                  <a:cubicBezTo>
                    <a:pt x="66270" y="1712"/>
                    <a:pt x="66013" y="1714"/>
                    <a:pt x="65757" y="1719"/>
                  </a:cubicBezTo>
                  <a:cubicBezTo>
                    <a:pt x="64757" y="1737"/>
                    <a:pt x="63755" y="1852"/>
                    <a:pt x="62755" y="1852"/>
                  </a:cubicBezTo>
                  <a:cubicBezTo>
                    <a:pt x="62105" y="1852"/>
                    <a:pt x="61456" y="1803"/>
                    <a:pt x="60809" y="1648"/>
                  </a:cubicBezTo>
                  <a:cubicBezTo>
                    <a:pt x="60784" y="1643"/>
                    <a:pt x="60761" y="1640"/>
                    <a:pt x="60738" y="1640"/>
                  </a:cubicBezTo>
                  <a:cubicBezTo>
                    <a:pt x="60646" y="1640"/>
                    <a:pt x="60572" y="1688"/>
                    <a:pt x="60546" y="1782"/>
                  </a:cubicBezTo>
                  <a:cubicBezTo>
                    <a:pt x="60495" y="1959"/>
                    <a:pt x="60430" y="2010"/>
                    <a:pt x="60319" y="2010"/>
                  </a:cubicBezTo>
                  <a:cubicBezTo>
                    <a:pt x="60256" y="2010"/>
                    <a:pt x="60179" y="1994"/>
                    <a:pt x="60081" y="1975"/>
                  </a:cubicBezTo>
                  <a:cubicBezTo>
                    <a:pt x="59611" y="1885"/>
                    <a:pt x="59133" y="1856"/>
                    <a:pt x="58655" y="1856"/>
                  </a:cubicBezTo>
                  <a:cubicBezTo>
                    <a:pt x="58008" y="1856"/>
                    <a:pt x="57359" y="1910"/>
                    <a:pt x="56726" y="1940"/>
                  </a:cubicBezTo>
                  <a:cubicBezTo>
                    <a:pt x="56679" y="1943"/>
                    <a:pt x="56632" y="1944"/>
                    <a:pt x="56585" y="1944"/>
                  </a:cubicBezTo>
                  <a:cubicBezTo>
                    <a:pt x="56172" y="1944"/>
                    <a:pt x="55742" y="1866"/>
                    <a:pt x="55343" y="1866"/>
                  </a:cubicBezTo>
                  <a:cubicBezTo>
                    <a:pt x="55104" y="1866"/>
                    <a:pt x="54876" y="1894"/>
                    <a:pt x="54669" y="1982"/>
                  </a:cubicBezTo>
                  <a:cubicBezTo>
                    <a:pt x="54540" y="2038"/>
                    <a:pt x="54419" y="2058"/>
                    <a:pt x="54304" y="2058"/>
                  </a:cubicBezTo>
                  <a:cubicBezTo>
                    <a:pt x="54020" y="2058"/>
                    <a:pt x="53766" y="1938"/>
                    <a:pt x="53471" y="1938"/>
                  </a:cubicBezTo>
                  <a:cubicBezTo>
                    <a:pt x="53384" y="1938"/>
                    <a:pt x="53294" y="1948"/>
                    <a:pt x="53198" y="1975"/>
                  </a:cubicBezTo>
                  <a:cubicBezTo>
                    <a:pt x="52693" y="2118"/>
                    <a:pt x="52148" y="2144"/>
                    <a:pt x="51594" y="2144"/>
                  </a:cubicBezTo>
                  <a:cubicBezTo>
                    <a:pt x="51290" y="2144"/>
                    <a:pt x="50983" y="2136"/>
                    <a:pt x="50678" y="2136"/>
                  </a:cubicBezTo>
                  <a:cubicBezTo>
                    <a:pt x="50495" y="2136"/>
                    <a:pt x="50314" y="2139"/>
                    <a:pt x="50134" y="2147"/>
                  </a:cubicBezTo>
                  <a:cubicBezTo>
                    <a:pt x="49443" y="2180"/>
                    <a:pt x="48751" y="2183"/>
                    <a:pt x="48059" y="2183"/>
                  </a:cubicBezTo>
                  <a:cubicBezTo>
                    <a:pt x="47885" y="2183"/>
                    <a:pt x="47711" y="2183"/>
                    <a:pt x="47537" y="2183"/>
                  </a:cubicBezTo>
                  <a:cubicBezTo>
                    <a:pt x="47161" y="2183"/>
                    <a:pt x="46784" y="2184"/>
                    <a:pt x="46408" y="2190"/>
                  </a:cubicBezTo>
                  <a:cubicBezTo>
                    <a:pt x="45387" y="2207"/>
                    <a:pt x="44367" y="2241"/>
                    <a:pt x="43346" y="2281"/>
                  </a:cubicBezTo>
                  <a:cubicBezTo>
                    <a:pt x="42622" y="2310"/>
                    <a:pt x="41908" y="2384"/>
                    <a:pt x="41182" y="2384"/>
                  </a:cubicBezTo>
                  <a:cubicBezTo>
                    <a:pt x="40847" y="2384"/>
                    <a:pt x="40510" y="2369"/>
                    <a:pt x="40169" y="2325"/>
                  </a:cubicBezTo>
                  <a:cubicBezTo>
                    <a:pt x="39930" y="2295"/>
                    <a:pt x="39688" y="2282"/>
                    <a:pt x="39444" y="2282"/>
                  </a:cubicBezTo>
                  <a:cubicBezTo>
                    <a:pt x="38610" y="2282"/>
                    <a:pt x="37753" y="2435"/>
                    <a:pt x="36925" y="2573"/>
                  </a:cubicBezTo>
                  <a:cubicBezTo>
                    <a:pt x="36900" y="2577"/>
                    <a:pt x="36876" y="2579"/>
                    <a:pt x="36853" y="2579"/>
                  </a:cubicBezTo>
                  <a:cubicBezTo>
                    <a:pt x="36646" y="2579"/>
                    <a:pt x="36528" y="2421"/>
                    <a:pt x="36340" y="2421"/>
                  </a:cubicBezTo>
                  <a:cubicBezTo>
                    <a:pt x="36297" y="2421"/>
                    <a:pt x="36251" y="2429"/>
                    <a:pt x="36199" y="2450"/>
                  </a:cubicBezTo>
                  <a:cubicBezTo>
                    <a:pt x="35602" y="2681"/>
                    <a:pt x="34982" y="2762"/>
                    <a:pt x="34353" y="2762"/>
                  </a:cubicBezTo>
                  <a:cubicBezTo>
                    <a:pt x="34037" y="2762"/>
                    <a:pt x="33718" y="2742"/>
                    <a:pt x="33399" y="2710"/>
                  </a:cubicBezTo>
                  <a:cubicBezTo>
                    <a:pt x="33087" y="2679"/>
                    <a:pt x="32755" y="2612"/>
                    <a:pt x="32443" y="2612"/>
                  </a:cubicBezTo>
                  <a:cubicBezTo>
                    <a:pt x="32300" y="2612"/>
                    <a:pt x="32160" y="2626"/>
                    <a:pt x="32028" y="2665"/>
                  </a:cubicBezTo>
                  <a:cubicBezTo>
                    <a:pt x="31448" y="2833"/>
                    <a:pt x="30858" y="2871"/>
                    <a:pt x="30267" y="2871"/>
                  </a:cubicBezTo>
                  <a:cubicBezTo>
                    <a:pt x="29796" y="2871"/>
                    <a:pt x="29323" y="2847"/>
                    <a:pt x="28853" y="2847"/>
                  </a:cubicBezTo>
                  <a:cubicBezTo>
                    <a:pt x="28269" y="2847"/>
                    <a:pt x="27689" y="2884"/>
                    <a:pt x="27118" y="3048"/>
                  </a:cubicBezTo>
                  <a:cubicBezTo>
                    <a:pt x="27085" y="3058"/>
                    <a:pt x="27041" y="3069"/>
                    <a:pt x="27006" y="3069"/>
                  </a:cubicBezTo>
                  <a:cubicBezTo>
                    <a:pt x="26986" y="3069"/>
                    <a:pt x="26968" y="3065"/>
                    <a:pt x="26957" y="3056"/>
                  </a:cubicBezTo>
                  <a:cubicBezTo>
                    <a:pt x="26711" y="2857"/>
                    <a:pt x="26448" y="2793"/>
                    <a:pt x="26182" y="2793"/>
                  </a:cubicBezTo>
                  <a:cubicBezTo>
                    <a:pt x="25750" y="2793"/>
                    <a:pt x="25311" y="2962"/>
                    <a:pt x="24932" y="2993"/>
                  </a:cubicBezTo>
                  <a:cubicBezTo>
                    <a:pt x="23659" y="3094"/>
                    <a:pt x="22373" y="3177"/>
                    <a:pt x="21099" y="3248"/>
                  </a:cubicBezTo>
                  <a:cubicBezTo>
                    <a:pt x="19982" y="3312"/>
                    <a:pt x="18875" y="3441"/>
                    <a:pt x="17762" y="3524"/>
                  </a:cubicBezTo>
                  <a:cubicBezTo>
                    <a:pt x="17179" y="3568"/>
                    <a:pt x="16577" y="3780"/>
                    <a:pt x="16014" y="3780"/>
                  </a:cubicBezTo>
                  <a:cubicBezTo>
                    <a:pt x="15894" y="3780"/>
                    <a:pt x="15776" y="3770"/>
                    <a:pt x="15660" y="3747"/>
                  </a:cubicBezTo>
                  <a:cubicBezTo>
                    <a:pt x="15606" y="3737"/>
                    <a:pt x="15552" y="3732"/>
                    <a:pt x="15498" y="3732"/>
                  </a:cubicBezTo>
                  <a:cubicBezTo>
                    <a:pt x="15191" y="3732"/>
                    <a:pt x="14890" y="3876"/>
                    <a:pt x="14600" y="3876"/>
                  </a:cubicBezTo>
                  <a:cubicBezTo>
                    <a:pt x="14435" y="3876"/>
                    <a:pt x="14273" y="3829"/>
                    <a:pt x="14117" y="3682"/>
                  </a:cubicBezTo>
                  <a:cubicBezTo>
                    <a:pt x="13648" y="4032"/>
                    <a:pt x="13113" y="4079"/>
                    <a:pt x="12579" y="4079"/>
                  </a:cubicBezTo>
                  <a:cubicBezTo>
                    <a:pt x="12383" y="4079"/>
                    <a:pt x="12187" y="4073"/>
                    <a:pt x="11994" y="4073"/>
                  </a:cubicBezTo>
                  <a:cubicBezTo>
                    <a:pt x="11849" y="4073"/>
                    <a:pt x="11707" y="4077"/>
                    <a:pt x="11567" y="4089"/>
                  </a:cubicBezTo>
                  <a:cubicBezTo>
                    <a:pt x="10009" y="4229"/>
                    <a:pt x="8440" y="4398"/>
                    <a:pt x="6874" y="4422"/>
                  </a:cubicBezTo>
                  <a:cubicBezTo>
                    <a:pt x="5242" y="4446"/>
                    <a:pt x="3631" y="4520"/>
                    <a:pt x="2009" y="4748"/>
                  </a:cubicBezTo>
                  <a:cubicBezTo>
                    <a:pt x="1768" y="4782"/>
                    <a:pt x="1416" y="4953"/>
                    <a:pt x="1070" y="4953"/>
                  </a:cubicBezTo>
                  <a:cubicBezTo>
                    <a:pt x="776" y="4953"/>
                    <a:pt x="486" y="4829"/>
                    <a:pt x="274" y="4389"/>
                  </a:cubicBezTo>
                  <a:lnTo>
                    <a:pt x="274" y="4389"/>
                  </a:lnTo>
                  <a:cubicBezTo>
                    <a:pt x="294" y="4662"/>
                    <a:pt x="269" y="4852"/>
                    <a:pt x="245" y="5051"/>
                  </a:cubicBezTo>
                  <a:cubicBezTo>
                    <a:pt x="89" y="6372"/>
                    <a:pt x="62" y="7728"/>
                    <a:pt x="142" y="9030"/>
                  </a:cubicBezTo>
                  <a:cubicBezTo>
                    <a:pt x="243" y="10694"/>
                    <a:pt x="1" y="12364"/>
                    <a:pt x="342" y="14029"/>
                  </a:cubicBezTo>
                  <a:cubicBezTo>
                    <a:pt x="564" y="15116"/>
                    <a:pt x="458" y="16257"/>
                    <a:pt x="653" y="17376"/>
                  </a:cubicBezTo>
                  <a:cubicBezTo>
                    <a:pt x="922" y="18915"/>
                    <a:pt x="795" y="20490"/>
                    <a:pt x="1139" y="22053"/>
                  </a:cubicBezTo>
                  <a:cubicBezTo>
                    <a:pt x="1441" y="23424"/>
                    <a:pt x="1418" y="24833"/>
                    <a:pt x="1953" y="26214"/>
                  </a:cubicBezTo>
                  <a:cubicBezTo>
                    <a:pt x="2376" y="27301"/>
                    <a:pt x="2964" y="28271"/>
                    <a:pt x="3448" y="29307"/>
                  </a:cubicBezTo>
                  <a:cubicBezTo>
                    <a:pt x="3844" y="30158"/>
                    <a:pt x="4765" y="30531"/>
                    <a:pt x="5215" y="31276"/>
                  </a:cubicBezTo>
                  <a:cubicBezTo>
                    <a:pt x="5621" y="31948"/>
                    <a:pt x="6326" y="32248"/>
                    <a:pt x="6776" y="32871"/>
                  </a:cubicBezTo>
                  <a:cubicBezTo>
                    <a:pt x="7150" y="33389"/>
                    <a:pt x="7884" y="33680"/>
                    <a:pt x="8504" y="33975"/>
                  </a:cubicBezTo>
                  <a:cubicBezTo>
                    <a:pt x="9481" y="34436"/>
                    <a:pt x="10396" y="35010"/>
                    <a:pt x="11435" y="35364"/>
                  </a:cubicBezTo>
                  <a:cubicBezTo>
                    <a:pt x="12475" y="35718"/>
                    <a:pt x="13546" y="35914"/>
                    <a:pt x="14596" y="36206"/>
                  </a:cubicBezTo>
                  <a:cubicBezTo>
                    <a:pt x="15532" y="36466"/>
                    <a:pt x="16517" y="36602"/>
                    <a:pt x="17453" y="36686"/>
                  </a:cubicBezTo>
                  <a:cubicBezTo>
                    <a:pt x="17707" y="36709"/>
                    <a:pt x="17964" y="36715"/>
                    <a:pt x="18224" y="36715"/>
                  </a:cubicBezTo>
                  <a:cubicBezTo>
                    <a:pt x="18511" y="36715"/>
                    <a:pt x="18802" y="36707"/>
                    <a:pt x="19092" y="36707"/>
                  </a:cubicBezTo>
                  <a:cubicBezTo>
                    <a:pt x="19511" y="36707"/>
                    <a:pt x="19931" y="36723"/>
                    <a:pt x="20344" y="36798"/>
                  </a:cubicBezTo>
                  <a:cubicBezTo>
                    <a:pt x="20396" y="36807"/>
                    <a:pt x="20447" y="36811"/>
                    <a:pt x="20498" y="36811"/>
                  </a:cubicBezTo>
                  <a:cubicBezTo>
                    <a:pt x="20730" y="36811"/>
                    <a:pt x="20959" y="36732"/>
                    <a:pt x="21202" y="36732"/>
                  </a:cubicBezTo>
                  <a:cubicBezTo>
                    <a:pt x="21382" y="36732"/>
                    <a:pt x="21569" y="36775"/>
                    <a:pt x="21771" y="36927"/>
                  </a:cubicBezTo>
                  <a:cubicBezTo>
                    <a:pt x="21907" y="37028"/>
                    <a:pt x="22207" y="37036"/>
                    <a:pt x="22533" y="37036"/>
                  </a:cubicBezTo>
                  <a:cubicBezTo>
                    <a:pt x="22596" y="37036"/>
                    <a:pt x="22660" y="37036"/>
                    <a:pt x="22725" y="37036"/>
                  </a:cubicBezTo>
                  <a:cubicBezTo>
                    <a:pt x="22976" y="37036"/>
                    <a:pt x="23228" y="37041"/>
                    <a:pt x="23420" y="37087"/>
                  </a:cubicBezTo>
                  <a:cubicBezTo>
                    <a:pt x="24010" y="37230"/>
                    <a:pt x="24652" y="37431"/>
                    <a:pt x="25243" y="37431"/>
                  </a:cubicBezTo>
                  <a:cubicBezTo>
                    <a:pt x="25407" y="37431"/>
                    <a:pt x="25567" y="37415"/>
                    <a:pt x="25721" y="37378"/>
                  </a:cubicBezTo>
                  <a:cubicBezTo>
                    <a:pt x="26071" y="37295"/>
                    <a:pt x="26417" y="37263"/>
                    <a:pt x="26757" y="37263"/>
                  </a:cubicBezTo>
                  <a:cubicBezTo>
                    <a:pt x="27340" y="37263"/>
                    <a:pt x="27904" y="37358"/>
                    <a:pt x="28433" y="37452"/>
                  </a:cubicBezTo>
                  <a:cubicBezTo>
                    <a:pt x="28958" y="37545"/>
                    <a:pt x="29482" y="37570"/>
                    <a:pt x="29999" y="37570"/>
                  </a:cubicBezTo>
                  <a:cubicBezTo>
                    <a:pt x="30526" y="37570"/>
                    <a:pt x="31046" y="37544"/>
                    <a:pt x="31557" y="37538"/>
                  </a:cubicBezTo>
                  <a:cubicBezTo>
                    <a:pt x="31570" y="37538"/>
                    <a:pt x="31583" y="37538"/>
                    <a:pt x="31596" y="37538"/>
                  </a:cubicBezTo>
                  <a:cubicBezTo>
                    <a:pt x="32472" y="37538"/>
                    <a:pt x="33318" y="37945"/>
                    <a:pt x="34182" y="37945"/>
                  </a:cubicBezTo>
                  <a:cubicBezTo>
                    <a:pt x="34493" y="37945"/>
                    <a:pt x="34807" y="37892"/>
                    <a:pt x="35125" y="37747"/>
                  </a:cubicBezTo>
                  <a:cubicBezTo>
                    <a:pt x="35356" y="38034"/>
                    <a:pt x="35613" y="38117"/>
                    <a:pt x="35885" y="38117"/>
                  </a:cubicBezTo>
                  <a:cubicBezTo>
                    <a:pt x="36260" y="38117"/>
                    <a:pt x="36663" y="37959"/>
                    <a:pt x="37067" y="37959"/>
                  </a:cubicBezTo>
                  <a:cubicBezTo>
                    <a:pt x="37204" y="37959"/>
                    <a:pt x="37340" y="37977"/>
                    <a:pt x="37476" y="38026"/>
                  </a:cubicBezTo>
                  <a:cubicBezTo>
                    <a:pt x="37788" y="38138"/>
                    <a:pt x="38190" y="38177"/>
                    <a:pt x="38616" y="38177"/>
                  </a:cubicBezTo>
                  <a:cubicBezTo>
                    <a:pt x="39041" y="38177"/>
                    <a:pt x="39490" y="38138"/>
                    <a:pt x="39900" y="38092"/>
                  </a:cubicBezTo>
                  <a:cubicBezTo>
                    <a:pt x="40031" y="38079"/>
                    <a:pt x="40144" y="37843"/>
                    <a:pt x="40260" y="37843"/>
                  </a:cubicBezTo>
                  <a:cubicBezTo>
                    <a:pt x="40306" y="37843"/>
                    <a:pt x="40352" y="37881"/>
                    <a:pt x="40401" y="37985"/>
                  </a:cubicBezTo>
                  <a:cubicBezTo>
                    <a:pt x="40514" y="38230"/>
                    <a:pt x="40639" y="38308"/>
                    <a:pt x="40768" y="38308"/>
                  </a:cubicBezTo>
                  <a:cubicBezTo>
                    <a:pt x="40934" y="38308"/>
                    <a:pt x="41108" y="38180"/>
                    <a:pt x="41274" y="38106"/>
                  </a:cubicBezTo>
                  <a:cubicBezTo>
                    <a:pt x="41470" y="38019"/>
                    <a:pt x="41655" y="37978"/>
                    <a:pt x="41843" y="37978"/>
                  </a:cubicBezTo>
                  <a:cubicBezTo>
                    <a:pt x="42015" y="37978"/>
                    <a:pt x="42190" y="38012"/>
                    <a:pt x="42377" y="38078"/>
                  </a:cubicBezTo>
                  <a:cubicBezTo>
                    <a:pt x="42716" y="38195"/>
                    <a:pt x="43150" y="38122"/>
                    <a:pt x="43462" y="38202"/>
                  </a:cubicBezTo>
                  <a:cubicBezTo>
                    <a:pt x="43524" y="38218"/>
                    <a:pt x="43585" y="38225"/>
                    <a:pt x="43644" y="38225"/>
                  </a:cubicBezTo>
                  <a:cubicBezTo>
                    <a:pt x="44030" y="38225"/>
                    <a:pt x="44362" y="37938"/>
                    <a:pt x="44681" y="37938"/>
                  </a:cubicBezTo>
                  <a:cubicBezTo>
                    <a:pt x="44770" y="37938"/>
                    <a:pt x="44857" y="37960"/>
                    <a:pt x="44945" y="38016"/>
                  </a:cubicBezTo>
                  <a:cubicBezTo>
                    <a:pt x="45192" y="38177"/>
                    <a:pt x="45480" y="38231"/>
                    <a:pt x="45731" y="38231"/>
                  </a:cubicBezTo>
                  <a:cubicBezTo>
                    <a:pt x="45925" y="38231"/>
                    <a:pt x="46097" y="38198"/>
                    <a:pt x="46209" y="38158"/>
                  </a:cubicBezTo>
                  <a:cubicBezTo>
                    <a:pt x="46481" y="38059"/>
                    <a:pt x="46749" y="38025"/>
                    <a:pt x="47014" y="38025"/>
                  </a:cubicBezTo>
                  <a:cubicBezTo>
                    <a:pt x="47584" y="38025"/>
                    <a:pt x="48142" y="38181"/>
                    <a:pt x="48707" y="38181"/>
                  </a:cubicBezTo>
                  <a:cubicBezTo>
                    <a:pt x="48766" y="38181"/>
                    <a:pt x="48824" y="38180"/>
                    <a:pt x="48884" y="38176"/>
                  </a:cubicBezTo>
                  <a:cubicBezTo>
                    <a:pt x="49335" y="38147"/>
                    <a:pt x="49788" y="37991"/>
                    <a:pt x="50269" y="37991"/>
                  </a:cubicBezTo>
                  <a:cubicBezTo>
                    <a:pt x="50432" y="37991"/>
                    <a:pt x="50599" y="38009"/>
                    <a:pt x="50770" y="38056"/>
                  </a:cubicBezTo>
                  <a:cubicBezTo>
                    <a:pt x="50957" y="38108"/>
                    <a:pt x="51108" y="38407"/>
                    <a:pt x="51296" y="38407"/>
                  </a:cubicBezTo>
                  <a:cubicBezTo>
                    <a:pt x="51353" y="38407"/>
                    <a:pt x="51413" y="38380"/>
                    <a:pt x="51478" y="38311"/>
                  </a:cubicBezTo>
                  <a:cubicBezTo>
                    <a:pt x="51727" y="38047"/>
                    <a:pt x="51997" y="37968"/>
                    <a:pt x="52277" y="37968"/>
                  </a:cubicBezTo>
                  <a:cubicBezTo>
                    <a:pt x="52700" y="37968"/>
                    <a:pt x="53145" y="38151"/>
                    <a:pt x="53565" y="38151"/>
                  </a:cubicBezTo>
                  <a:cubicBezTo>
                    <a:pt x="53781" y="38151"/>
                    <a:pt x="53991" y="38103"/>
                    <a:pt x="54188" y="37956"/>
                  </a:cubicBezTo>
                  <a:cubicBezTo>
                    <a:pt x="54353" y="38097"/>
                    <a:pt x="54521" y="38144"/>
                    <a:pt x="54692" y="38144"/>
                  </a:cubicBezTo>
                  <a:cubicBezTo>
                    <a:pt x="55035" y="38144"/>
                    <a:pt x="55389" y="37956"/>
                    <a:pt x="55752" y="37956"/>
                  </a:cubicBezTo>
                  <a:cubicBezTo>
                    <a:pt x="55844" y="37956"/>
                    <a:pt x="55936" y="37968"/>
                    <a:pt x="56029" y="37998"/>
                  </a:cubicBezTo>
                  <a:cubicBezTo>
                    <a:pt x="56168" y="38044"/>
                    <a:pt x="56374" y="38214"/>
                    <a:pt x="56641" y="38214"/>
                  </a:cubicBezTo>
                  <a:cubicBezTo>
                    <a:pt x="56711" y="38214"/>
                    <a:pt x="56786" y="38202"/>
                    <a:pt x="56864" y="38173"/>
                  </a:cubicBezTo>
                  <a:cubicBezTo>
                    <a:pt x="57923" y="37779"/>
                    <a:pt x="59073" y="37797"/>
                    <a:pt x="60185" y="37641"/>
                  </a:cubicBezTo>
                  <a:cubicBezTo>
                    <a:pt x="61345" y="37478"/>
                    <a:pt x="62494" y="37222"/>
                    <a:pt x="63673" y="37222"/>
                  </a:cubicBezTo>
                  <a:cubicBezTo>
                    <a:pt x="63675" y="37222"/>
                    <a:pt x="63678" y="37222"/>
                    <a:pt x="63680" y="37222"/>
                  </a:cubicBezTo>
                  <a:cubicBezTo>
                    <a:pt x="64219" y="37222"/>
                    <a:pt x="64815" y="36842"/>
                    <a:pt x="65263" y="36842"/>
                  </a:cubicBezTo>
                  <a:cubicBezTo>
                    <a:pt x="65359" y="36842"/>
                    <a:pt x="65449" y="36859"/>
                    <a:pt x="65529" y="36902"/>
                  </a:cubicBezTo>
                  <a:cubicBezTo>
                    <a:pt x="65850" y="37072"/>
                    <a:pt x="66163" y="37133"/>
                    <a:pt x="66469" y="37133"/>
                  </a:cubicBezTo>
                  <a:cubicBezTo>
                    <a:pt x="67142" y="37133"/>
                    <a:pt x="67780" y="36840"/>
                    <a:pt x="68392" y="36782"/>
                  </a:cubicBezTo>
                  <a:cubicBezTo>
                    <a:pt x="68616" y="36761"/>
                    <a:pt x="68844" y="36756"/>
                    <a:pt x="69074" y="36756"/>
                  </a:cubicBezTo>
                  <a:cubicBezTo>
                    <a:pt x="69248" y="36756"/>
                    <a:pt x="69424" y="36759"/>
                    <a:pt x="69601" y="36759"/>
                  </a:cubicBezTo>
                  <a:cubicBezTo>
                    <a:pt x="70098" y="36759"/>
                    <a:pt x="70604" y="36739"/>
                    <a:pt x="71113" y="36584"/>
                  </a:cubicBezTo>
                  <a:cubicBezTo>
                    <a:pt x="71871" y="36353"/>
                    <a:pt x="72885" y="36480"/>
                    <a:pt x="73709" y="36250"/>
                  </a:cubicBezTo>
                  <a:cubicBezTo>
                    <a:pt x="74222" y="36108"/>
                    <a:pt x="74726" y="36148"/>
                    <a:pt x="75216" y="36009"/>
                  </a:cubicBezTo>
                  <a:cubicBezTo>
                    <a:pt x="75705" y="35871"/>
                    <a:pt x="76187" y="35634"/>
                    <a:pt x="76696" y="35634"/>
                  </a:cubicBezTo>
                  <a:cubicBezTo>
                    <a:pt x="76811" y="35634"/>
                    <a:pt x="76928" y="35646"/>
                    <a:pt x="77047" y="35674"/>
                  </a:cubicBezTo>
                  <a:cubicBezTo>
                    <a:pt x="77190" y="35708"/>
                    <a:pt x="77328" y="35725"/>
                    <a:pt x="77462" y="35725"/>
                  </a:cubicBezTo>
                  <a:cubicBezTo>
                    <a:pt x="77638" y="35725"/>
                    <a:pt x="77807" y="35697"/>
                    <a:pt x="77974" y="35644"/>
                  </a:cubicBezTo>
                  <a:cubicBezTo>
                    <a:pt x="79021" y="35313"/>
                    <a:pt x="80165" y="35435"/>
                    <a:pt x="81177" y="34802"/>
                  </a:cubicBezTo>
                  <a:cubicBezTo>
                    <a:pt x="81524" y="34585"/>
                    <a:pt x="82118" y="34450"/>
                    <a:pt x="82624" y="34365"/>
                  </a:cubicBezTo>
                  <a:cubicBezTo>
                    <a:pt x="83237" y="34263"/>
                    <a:pt x="83876" y="34210"/>
                    <a:pt x="84406" y="33856"/>
                  </a:cubicBezTo>
                  <a:cubicBezTo>
                    <a:pt x="85677" y="33014"/>
                    <a:pt x="86932" y="32193"/>
                    <a:pt x="87829" y="30868"/>
                  </a:cubicBezTo>
                  <a:cubicBezTo>
                    <a:pt x="88180" y="30350"/>
                    <a:pt x="88608" y="29698"/>
                    <a:pt x="89172" y="29380"/>
                  </a:cubicBezTo>
                  <a:cubicBezTo>
                    <a:pt x="90674" y="28533"/>
                    <a:pt x="90874" y="26974"/>
                    <a:pt x="91400" y="25603"/>
                  </a:cubicBezTo>
                  <a:cubicBezTo>
                    <a:pt x="91834" y="24474"/>
                    <a:pt x="91999" y="23246"/>
                    <a:pt x="92344" y="22104"/>
                  </a:cubicBezTo>
                  <a:cubicBezTo>
                    <a:pt x="92741" y="20791"/>
                    <a:pt x="92705" y="19468"/>
                    <a:pt x="92853" y="18172"/>
                  </a:cubicBezTo>
                  <a:cubicBezTo>
                    <a:pt x="93021" y="16729"/>
                    <a:pt x="92916" y="15237"/>
                    <a:pt x="92998" y="13761"/>
                  </a:cubicBezTo>
                  <a:cubicBezTo>
                    <a:pt x="93091" y="12074"/>
                    <a:pt x="92873" y="10393"/>
                    <a:pt x="93113" y="8680"/>
                  </a:cubicBezTo>
                  <a:cubicBezTo>
                    <a:pt x="93216" y="7952"/>
                    <a:pt x="93119" y="7039"/>
                    <a:pt x="93037" y="6225"/>
                  </a:cubicBezTo>
                  <a:cubicBezTo>
                    <a:pt x="92865" y="4515"/>
                    <a:pt x="92922" y="2829"/>
                    <a:pt x="93114" y="1127"/>
                  </a:cubicBezTo>
                  <a:cubicBezTo>
                    <a:pt x="93155" y="776"/>
                    <a:pt x="93242" y="20"/>
                    <a:pt x="92706" y="20"/>
                  </a:cubicBezTo>
                  <a:cubicBezTo>
                    <a:pt x="92686" y="20"/>
                    <a:pt x="92664" y="21"/>
                    <a:pt x="92641" y="24"/>
                  </a:cubicBezTo>
                  <a:cubicBezTo>
                    <a:pt x="92497" y="38"/>
                    <a:pt x="92351" y="44"/>
                    <a:pt x="92203" y="44"/>
                  </a:cubicBezTo>
                  <a:cubicBezTo>
                    <a:pt x="91786" y="44"/>
                    <a:pt x="91361" y="0"/>
                    <a:pt x="9095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8"/>
            <p:cNvSpPr/>
            <p:nvPr/>
          </p:nvSpPr>
          <p:spPr>
            <a:xfrm>
              <a:off x="4837350" y="1404625"/>
              <a:ext cx="2197419" cy="3396282"/>
            </a:xfrm>
            <a:custGeom>
              <a:avLst/>
              <a:gdLst/>
              <a:ahLst/>
              <a:cxnLst/>
              <a:rect l="l" t="t" r="r" b="b"/>
              <a:pathLst>
                <a:path w="101054" h="185336" extrusionOk="0">
                  <a:moveTo>
                    <a:pt x="53173" y="2037"/>
                  </a:moveTo>
                  <a:cubicBezTo>
                    <a:pt x="53913" y="2037"/>
                    <a:pt x="54651" y="2083"/>
                    <a:pt x="55390" y="2218"/>
                  </a:cubicBezTo>
                  <a:cubicBezTo>
                    <a:pt x="55438" y="2226"/>
                    <a:pt x="55488" y="2276"/>
                    <a:pt x="55530" y="2276"/>
                  </a:cubicBezTo>
                  <a:cubicBezTo>
                    <a:pt x="55534" y="2276"/>
                    <a:pt x="55537" y="2276"/>
                    <a:pt x="55540" y="2276"/>
                  </a:cubicBezTo>
                  <a:cubicBezTo>
                    <a:pt x="55862" y="2208"/>
                    <a:pt x="56184" y="2182"/>
                    <a:pt x="56505" y="2182"/>
                  </a:cubicBezTo>
                  <a:cubicBezTo>
                    <a:pt x="57073" y="2182"/>
                    <a:pt x="57639" y="2264"/>
                    <a:pt x="58196" y="2349"/>
                  </a:cubicBezTo>
                  <a:cubicBezTo>
                    <a:pt x="58393" y="2379"/>
                    <a:pt x="58590" y="2389"/>
                    <a:pt x="58786" y="2389"/>
                  </a:cubicBezTo>
                  <a:cubicBezTo>
                    <a:pt x="59178" y="2389"/>
                    <a:pt x="59569" y="2349"/>
                    <a:pt x="59962" y="2349"/>
                  </a:cubicBezTo>
                  <a:cubicBezTo>
                    <a:pt x="60237" y="2349"/>
                    <a:pt x="60513" y="2369"/>
                    <a:pt x="60790" y="2435"/>
                  </a:cubicBezTo>
                  <a:cubicBezTo>
                    <a:pt x="60888" y="2458"/>
                    <a:pt x="60988" y="2465"/>
                    <a:pt x="61091" y="2465"/>
                  </a:cubicBezTo>
                  <a:cubicBezTo>
                    <a:pt x="61263" y="2465"/>
                    <a:pt x="61440" y="2445"/>
                    <a:pt x="61616" y="2445"/>
                  </a:cubicBezTo>
                  <a:cubicBezTo>
                    <a:pt x="61862" y="2445"/>
                    <a:pt x="62105" y="2485"/>
                    <a:pt x="62325" y="2681"/>
                  </a:cubicBezTo>
                  <a:cubicBezTo>
                    <a:pt x="62331" y="2686"/>
                    <a:pt x="62387" y="2705"/>
                    <a:pt x="62446" y="2705"/>
                  </a:cubicBezTo>
                  <a:cubicBezTo>
                    <a:pt x="62522" y="2705"/>
                    <a:pt x="62603" y="2674"/>
                    <a:pt x="62595" y="2543"/>
                  </a:cubicBezTo>
                  <a:cubicBezTo>
                    <a:pt x="62579" y="2268"/>
                    <a:pt x="62718" y="2191"/>
                    <a:pt x="62862" y="2191"/>
                  </a:cubicBezTo>
                  <a:cubicBezTo>
                    <a:pt x="62956" y="2191"/>
                    <a:pt x="63053" y="2224"/>
                    <a:pt x="63110" y="2255"/>
                  </a:cubicBezTo>
                  <a:cubicBezTo>
                    <a:pt x="63426" y="2429"/>
                    <a:pt x="63745" y="2468"/>
                    <a:pt x="64066" y="2468"/>
                  </a:cubicBezTo>
                  <a:cubicBezTo>
                    <a:pt x="64320" y="2468"/>
                    <a:pt x="64575" y="2444"/>
                    <a:pt x="64830" y="2444"/>
                  </a:cubicBezTo>
                  <a:cubicBezTo>
                    <a:pt x="64899" y="2444"/>
                    <a:pt x="64967" y="2445"/>
                    <a:pt x="65036" y="2450"/>
                  </a:cubicBezTo>
                  <a:cubicBezTo>
                    <a:pt x="65110" y="2455"/>
                    <a:pt x="65187" y="2457"/>
                    <a:pt x="65264" y="2457"/>
                  </a:cubicBezTo>
                  <a:cubicBezTo>
                    <a:pt x="65730" y="2457"/>
                    <a:pt x="66232" y="2378"/>
                    <a:pt x="66656" y="2378"/>
                  </a:cubicBezTo>
                  <a:cubicBezTo>
                    <a:pt x="66893" y="2378"/>
                    <a:pt x="67106" y="2403"/>
                    <a:pt x="67275" y="2479"/>
                  </a:cubicBezTo>
                  <a:cubicBezTo>
                    <a:pt x="67514" y="2587"/>
                    <a:pt x="67732" y="2622"/>
                    <a:pt x="67937" y="2622"/>
                  </a:cubicBezTo>
                  <a:cubicBezTo>
                    <a:pt x="68310" y="2622"/>
                    <a:pt x="68639" y="2507"/>
                    <a:pt x="68970" y="2507"/>
                  </a:cubicBezTo>
                  <a:cubicBezTo>
                    <a:pt x="69038" y="2507"/>
                    <a:pt x="69106" y="2512"/>
                    <a:pt x="69175" y="2523"/>
                  </a:cubicBezTo>
                  <a:cubicBezTo>
                    <a:pt x="69860" y="2638"/>
                    <a:pt x="70616" y="2530"/>
                    <a:pt x="71168" y="2715"/>
                  </a:cubicBezTo>
                  <a:cubicBezTo>
                    <a:pt x="71316" y="2764"/>
                    <a:pt x="71468" y="2782"/>
                    <a:pt x="71623" y="2782"/>
                  </a:cubicBezTo>
                  <a:cubicBezTo>
                    <a:pt x="71977" y="2782"/>
                    <a:pt x="72342" y="2690"/>
                    <a:pt x="72686" y="2690"/>
                  </a:cubicBezTo>
                  <a:cubicBezTo>
                    <a:pt x="73025" y="2690"/>
                    <a:pt x="73344" y="2779"/>
                    <a:pt x="73614" y="3133"/>
                  </a:cubicBezTo>
                  <a:cubicBezTo>
                    <a:pt x="73837" y="3031"/>
                    <a:pt x="74061" y="2995"/>
                    <a:pt x="74284" y="2995"/>
                  </a:cubicBezTo>
                  <a:cubicBezTo>
                    <a:pt x="74795" y="2995"/>
                    <a:pt x="75307" y="3182"/>
                    <a:pt x="75824" y="3182"/>
                  </a:cubicBezTo>
                  <a:cubicBezTo>
                    <a:pt x="75847" y="3182"/>
                    <a:pt x="75871" y="3182"/>
                    <a:pt x="75894" y="3181"/>
                  </a:cubicBezTo>
                  <a:cubicBezTo>
                    <a:pt x="75958" y="3178"/>
                    <a:pt x="76024" y="3177"/>
                    <a:pt x="76089" y="3177"/>
                  </a:cubicBezTo>
                  <a:cubicBezTo>
                    <a:pt x="76834" y="3177"/>
                    <a:pt x="77633" y="3330"/>
                    <a:pt x="78314" y="3735"/>
                  </a:cubicBezTo>
                  <a:cubicBezTo>
                    <a:pt x="78397" y="3784"/>
                    <a:pt x="78468" y="3803"/>
                    <a:pt x="78534" y="3803"/>
                  </a:cubicBezTo>
                  <a:cubicBezTo>
                    <a:pt x="78666" y="3803"/>
                    <a:pt x="78776" y="3729"/>
                    <a:pt x="78914" y="3688"/>
                  </a:cubicBezTo>
                  <a:cubicBezTo>
                    <a:pt x="79101" y="3632"/>
                    <a:pt x="79289" y="3600"/>
                    <a:pt x="79475" y="3600"/>
                  </a:cubicBezTo>
                  <a:cubicBezTo>
                    <a:pt x="79767" y="3600"/>
                    <a:pt x="80053" y="3678"/>
                    <a:pt x="80314" y="3860"/>
                  </a:cubicBezTo>
                  <a:cubicBezTo>
                    <a:pt x="80392" y="3915"/>
                    <a:pt x="80480" y="3979"/>
                    <a:pt x="80542" y="3979"/>
                  </a:cubicBezTo>
                  <a:cubicBezTo>
                    <a:pt x="80578" y="3979"/>
                    <a:pt x="80606" y="3957"/>
                    <a:pt x="80618" y="3900"/>
                  </a:cubicBezTo>
                  <a:cubicBezTo>
                    <a:pt x="80668" y="3665"/>
                    <a:pt x="80781" y="3595"/>
                    <a:pt x="80901" y="3595"/>
                  </a:cubicBezTo>
                  <a:cubicBezTo>
                    <a:pt x="81024" y="3595"/>
                    <a:pt x="81153" y="3667"/>
                    <a:pt x="81229" y="3710"/>
                  </a:cubicBezTo>
                  <a:cubicBezTo>
                    <a:pt x="81943" y="4117"/>
                    <a:pt x="82707" y="4025"/>
                    <a:pt x="83471" y="4070"/>
                  </a:cubicBezTo>
                  <a:cubicBezTo>
                    <a:pt x="83822" y="4092"/>
                    <a:pt x="84204" y="4118"/>
                    <a:pt x="84534" y="4563"/>
                  </a:cubicBezTo>
                  <a:cubicBezTo>
                    <a:pt x="84894" y="5050"/>
                    <a:pt x="85717" y="5004"/>
                    <a:pt x="86339" y="5162"/>
                  </a:cubicBezTo>
                  <a:cubicBezTo>
                    <a:pt x="87329" y="5413"/>
                    <a:pt x="88140" y="6099"/>
                    <a:pt x="89130" y="6279"/>
                  </a:cubicBezTo>
                  <a:cubicBezTo>
                    <a:pt x="89645" y="6373"/>
                    <a:pt x="89975" y="6894"/>
                    <a:pt x="90503" y="6894"/>
                  </a:cubicBezTo>
                  <a:cubicBezTo>
                    <a:pt x="90566" y="6894"/>
                    <a:pt x="90632" y="6886"/>
                    <a:pt x="90702" y="6869"/>
                  </a:cubicBezTo>
                  <a:cubicBezTo>
                    <a:pt x="90703" y="6869"/>
                    <a:pt x="90705" y="6869"/>
                    <a:pt x="90706" y="6869"/>
                  </a:cubicBezTo>
                  <a:cubicBezTo>
                    <a:pt x="90736" y="6869"/>
                    <a:pt x="90782" y="6941"/>
                    <a:pt x="90822" y="6975"/>
                  </a:cubicBezTo>
                  <a:cubicBezTo>
                    <a:pt x="91924" y="7866"/>
                    <a:pt x="93271" y="8360"/>
                    <a:pt x="94437" y="9173"/>
                  </a:cubicBezTo>
                  <a:cubicBezTo>
                    <a:pt x="94966" y="9541"/>
                    <a:pt x="95385" y="10039"/>
                    <a:pt x="95797" y="10439"/>
                  </a:cubicBezTo>
                  <a:cubicBezTo>
                    <a:pt x="96258" y="10889"/>
                    <a:pt x="96652" y="11568"/>
                    <a:pt x="96977" y="12202"/>
                  </a:cubicBezTo>
                  <a:cubicBezTo>
                    <a:pt x="97416" y="13060"/>
                    <a:pt x="97820" y="13955"/>
                    <a:pt x="98125" y="14849"/>
                  </a:cubicBezTo>
                  <a:cubicBezTo>
                    <a:pt x="98397" y="15648"/>
                    <a:pt x="98507" y="16561"/>
                    <a:pt x="98577" y="17423"/>
                  </a:cubicBezTo>
                  <a:cubicBezTo>
                    <a:pt x="98676" y="18641"/>
                    <a:pt x="98265" y="19846"/>
                    <a:pt x="98741" y="21108"/>
                  </a:cubicBezTo>
                  <a:cubicBezTo>
                    <a:pt x="98971" y="21716"/>
                    <a:pt x="98958" y="22626"/>
                    <a:pt x="98306" y="23276"/>
                  </a:cubicBezTo>
                  <a:cubicBezTo>
                    <a:pt x="98090" y="23491"/>
                    <a:pt x="98090" y="24020"/>
                    <a:pt x="98133" y="24277"/>
                  </a:cubicBezTo>
                  <a:cubicBezTo>
                    <a:pt x="98396" y="25846"/>
                    <a:pt x="98128" y="27394"/>
                    <a:pt x="98100" y="28950"/>
                  </a:cubicBezTo>
                  <a:cubicBezTo>
                    <a:pt x="98063" y="30890"/>
                    <a:pt x="98189" y="32830"/>
                    <a:pt x="98107" y="34775"/>
                  </a:cubicBezTo>
                  <a:cubicBezTo>
                    <a:pt x="98079" y="35412"/>
                    <a:pt x="97795" y="36135"/>
                    <a:pt x="97970" y="36628"/>
                  </a:cubicBezTo>
                  <a:cubicBezTo>
                    <a:pt x="98431" y="37926"/>
                    <a:pt x="97502" y="39136"/>
                    <a:pt x="97931" y="40358"/>
                  </a:cubicBezTo>
                  <a:cubicBezTo>
                    <a:pt x="98034" y="40649"/>
                    <a:pt x="97872" y="40808"/>
                    <a:pt x="97853" y="41029"/>
                  </a:cubicBezTo>
                  <a:cubicBezTo>
                    <a:pt x="97795" y="41700"/>
                    <a:pt x="97737" y="42339"/>
                    <a:pt x="97868" y="43038"/>
                  </a:cubicBezTo>
                  <a:cubicBezTo>
                    <a:pt x="98017" y="43836"/>
                    <a:pt x="97784" y="44733"/>
                    <a:pt x="97834" y="45530"/>
                  </a:cubicBezTo>
                  <a:cubicBezTo>
                    <a:pt x="97900" y="46606"/>
                    <a:pt x="97834" y="47670"/>
                    <a:pt x="97754" y="48716"/>
                  </a:cubicBezTo>
                  <a:cubicBezTo>
                    <a:pt x="97661" y="49923"/>
                    <a:pt x="97625" y="51137"/>
                    <a:pt x="97609" y="52335"/>
                  </a:cubicBezTo>
                  <a:cubicBezTo>
                    <a:pt x="97585" y="54246"/>
                    <a:pt x="97448" y="56155"/>
                    <a:pt x="97436" y="58069"/>
                  </a:cubicBezTo>
                  <a:cubicBezTo>
                    <a:pt x="97423" y="60122"/>
                    <a:pt x="97339" y="62199"/>
                    <a:pt x="97043" y="64260"/>
                  </a:cubicBezTo>
                  <a:cubicBezTo>
                    <a:pt x="96951" y="64896"/>
                    <a:pt x="97146" y="65691"/>
                    <a:pt x="97147" y="66409"/>
                  </a:cubicBezTo>
                  <a:cubicBezTo>
                    <a:pt x="97153" y="68104"/>
                    <a:pt x="97079" y="69799"/>
                    <a:pt x="96980" y="71493"/>
                  </a:cubicBezTo>
                  <a:cubicBezTo>
                    <a:pt x="96957" y="71886"/>
                    <a:pt x="97058" y="72315"/>
                    <a:pt x="97045" y="72740"/>
                  </a:cubicBezTo>
                  <a:cubicBezTo>
                    <a:pt x="96999" y="74283"/>
                    <a:pt x="97163" y="75831"/>
                    <a:pt x="97145" y="77363"/>
                  </a:cubicBezTo>
                  <a:cubicBezTo>
                    <a:pt x="97129" y="78626"/>
                    <a:pt x="96994" y="79922"/>
                    <a:pt x="96799" y="81202"/>
                  </a:cubicBezTo>
                  <a:cubicBezTo>
                    <a:pt x="96610" y="82430"/>
                    <a:pt x="96499" y="83692"/>
                    <a:pt x="96414" y="84946"/>
                  </a:cubicBezTo>
                  <a:cubicBezTo>
                    <a:pt x="96341" y="86011"/>
                    <a:pt x="96603" y="87086"/>
                    <a:pt x="96490" y="88107"/>
                  </a:cubicBezTo>
                  <a:cubicBezTo>
                    <a:pt x="96329" y="89564"/>
                    <a:pt x="96517" y="90980"/>
                    <a:pt x="96533" y="92413"/>
                  </a:cubicBezTo>
                  <a:cubicBezTo>
                    <a:pt x="96543" y="93282"/>
                    <a:pt x="96760" y="94064"/>
                    <a:pt x="96960" y="94891"/>
                  </a:cubicBezTo>
                  <a:cubicBezTo>
                    <a:pt x="97186" y="95823"/>
                    <a:pt x="97027" y="96845"/>
                    <a:pt x="97049" y="97829"/>
                  </a:cubicBezTo>
                  <a:cubicBezTo>
                    <a:pt x="97087" y="99476"/>
                    <a:pt x="97020" y="101119"/>
                    <a:pt x="97207" y="102775"/>
                  </a:cubicBezTo>
                  <a:cubicBezTo>
                    <a:pt x="97381" y="104325"/>
                    <a:pt x="97253" y="105908"/>
                    <a:pt x="97267" y="107477"/>
                  </a:cubicBezTo>
                  <a:cubicBezTo>
                    <a:pt x="97277" y="108626"/>
                    <a:pt x="97326" y="109774"/>
                    <a:pt x="97317" y="110921"/>
                  </a:cubicBezTo>
                  <a:cubicBezTo>
                    <a:pt x="97304" y="112280"/>
                    <a:pt x="97247" y="113638"/>
                    <a:pt x="97212" y="114996"/>
                  </a:cubicBezTo>
                  <a:cubicBezTo>
                    <a:pt x="97197" y="115584"/>
                    <a:pt x="97225" y="116176"/>
                    <a:pt x="97177" y="116761"/>
                  </a:cubicBezTo>
                  <a:cubicBezTo>
                    <a:pt x="96985" y="119058"/>
                    <a:pt x="97034" y="121365"/>
                    <a:pt x="96930" y="123666"/>
                  </a:cubicBezTo>
                  <a:cubicBezTo>
                    <a:pt x="96872" y="124959"/>
                    <a:pt x="96916" y="126293"/>
                    <a:pt x="96852" y="127600"/>
                  </a:cubicBezTo>
                  <a:cubicBezTo>
                    <a:pt x="96759" y="129519"/>
                    <a:pt x="96555" y="131435"/>
                    <a:pt x="96534" y="133358"/>
                  </a:cubicBezTo>
                  <a:cubicBezTo>
                    <a:pt x="96525" y="134171"/>
                    <a:pt x="96624" y="134991"/>
                    <a:pt x="96536" y="135792"/>
                  </a:cubicBezTo>
                  <a:cubicBezTo>
                    <a:pt x="96432" y="136734"/>
                    <a:pt x="96492" y="137675"/>
                    <a:pt x="96404" y="138607"/>
                  </a:cubicBezTo>
                  <a:cubicBezTo>
                    <a:pt x="96345" y="139222"/>
                    <a:pt x="96383" y="139853"/>
                    <a:pt x="96456" y="140423"/>
                  </a:cubicBezTo>
                  <a:cubicBezTo>
                    <a:pt x="96577" y="141378"/>
                    <a:pt x="96156" y="142279"/>
                    <a:pt x="96360" y="143215"/>
                  </a:cubicBezTo>
                  <a:cubicBezTo>
                    <a:pt x="96415" y="143470"/>
                    <a:pt x="96295" y="143716"/>
                    <a:pt x="95976" y="143726"/>
                  </a:cubicBezTo>
                  <a:cubicBezTo>
                    <a:pt x="95446" y="143743"/>
                    <a:pt x="94921" y="143897"/>
                    <a:pt x="94389" y="143897"/>
                  </a:cubicBezTo>
                  <a:cubicBezTo>
                    <a:pt x="94190" y="143897"/>
                    <a:pt x="93990" y="143875"/>
                    <a:pt x="93789" y="143817"/>
                  </a:cubicBezTo>
                  <a:cubicBezTo>
                    <a:pt x="93695" y="143790"/>
                    <a:pt x="93591" y="143773"/>
                    <a:pt x="93489" y="143773"/>
                  </a:cubicBezTo>
                  <a:cubicBezTo>
                    <a:pt x="93425" y="143773"/>
                    <a:pt x="93362" y="143780"/>
                    <a:pt x="93303" y="143795"/>
                  </a:cubicBezTo>
                  <a:cubicBezTo>
                    <a:pt x="92801" y="143928"/>
                    <a:pt x="92298" y="144005"/>
                    <a:pt x="91796" y="144005"/>
                  </a:cubicBezTo>
                  <a:cubicBezTo>
                    <a:pt x="91327" y="144005"/>
                    <a:pt x="90860" y="143938"/>
                    <a:pt x="90397" y="143786"/>
                  </a:cubicBezTo>
                  <a:cubicBezTo>
                    <a:pt x="90335" y="143766"/>
                    <a:pt x="90277" y="143757"/>
                    <a:pt x="90222" y="143757"/>
                  </a:cubicBezTo>
                  <a:cubicBezTo>
                    <a:pt x="89956" y="143757"/>
                    <a:pt x="89762" y="143958"/>
                    <a:pt x="89509" y="143996"/>
                  </a:cubicBezTo>
                  <a:cubicBezTo>
                    <a:pt x="89125" y="144052"/>
                    <a:pt x="88741" y="144069"/>
                    <a:pt x="88357" y="144069"/>
                  </a:cubicBezTo>
                  <a:cubicBezTo>
                    <a:pt x="87796" y="144069"/>
                    <a:pt x="87236" y="144033"/>
                    <a:pt x="86675" y="144033"/>
                  </a:cubicBezTo>
                  <a:cubicBezTo>
                    <a:pt x="86331" y="144033"/>
                    <a:pt x="85987" y="144046"/>
                    <a:pt x="85642" y="144090"/>
                  </a:cubicBezTo>
                  <a:cubicBezTo>
                    <a:pt x="84855" y="144188"/>
                    <a:pt x="84056" y="144261"/>
                    <a:pt x="83254" y="144261"/>
                  </a:cubicBezTo>
                  <a:cubicBezTo>
                    <a:pt x="82664" y="144261"/>
                    <a:pt x="82073" y="144221"/>
                    <a:pt x="81485" y="144124"/>
                  </a:cubicBezTo>
                  <a:cubicBezTo>
                    <a:pt x="81432" y="144114"/>
                    <a:pt x="81374" y="144108"/>
                    <a:pt x="81318" y="144108"/>
                  </a:cubicBezTo>
                  <a:cubicBezTo>
                    <a:pt x="81262" y="144108"/>
                    <a:pt x="81206" y="144114"/>
                    <a:pt x="81158" y="144133"/>
                  </a:cubicBezTo>
                  <a:cubicBezTo>
                    <a:pt x="80668" y="144313"/>
                    <a:pt x="80169" y="144357"/>
                    <a:pt x="79667" y="144357"/>
                  </a:cubicBezTo>
                  <a:cubicBezTo>
                    <a:pt x="79210" y="144357"/>
                    <a:pt x="78752" y="144321"/>
                    <a:pt x="78298" y="144321"/>
                  </a:cubicBezTo>
                  <a:cubicBezTo>
                    <a:pt x="77957" y="144321"/>
                    <a:pt x="77618" y="144341"/>
                    <a:pt x="77283" y="144411"/>
                  </a:cubicBezTo>
                  <a:cubicBezTo>
                    <a:pt x="76134" y="144651"/>
                    <a:pt x="74967" y="144522"/>
                    <a:pt x="73807" y="144684"/>
                  </a:cubicBezTo>
                  <a:cubicBezTo>
                    <a:pt x="73586" y="144714"/>
                    <a:pt x="73358" y="144725"/>
                    <a:pt x="73126" y="144725"/>
                  </a:cubicBezTo>
                  <a:cubicBezTo>
                    <a:pt x="72580" y="144725"/>
                    <a:pt x="72012" y="144666"/>
                    <a:pt x="71452" y="144666"/>
                  </a:cubicBezTo>
                  <a:cubicBezTo>
                    <a:pt x="71350" y="144666"/>
                    <a:pt x="71247" y="144668"/>
                    <a:pt x="71145" y="144672"/>
                  </a:cubicBezTo>
                  <a:cubicBezTo>
                    <a:pt x="70409" y="144707"/>
                    <a:pt x="69672" y="144753"/>
                    <a:pt x="68937" y="144753"/>
                  </a:cubicBezTo>
                  <a:cubicBezTo>
                    <a:pt x="68823" y="144753"/>
                    <a:pt x="68709" y="144752"/>
                    <a:pt x="68596" y="144749"/>
                  </a:cubicBezTo>
                  <a:cubicBezTo>
                    <a:pt x="68540" y="144748"/>
                    <a:pt x="68485" y="144748"/>
                    <a:pt x="68430" y="144748"/>
                  </a:cubicBezTo>
                  <a:cubicBezTo>
                    <a:pt x="67731" y="144748"/>
                    <a:pt x="67034" y="144833"/>
                    <a:pt x="66335" y="144833"/>
                  </a:cubicBezTo>
                  <a:cubicBezTo>
                    <a:pt x="66061" y="144833"/>
                    <a:pt x="65786" y="144820"/>
                    <a:pt x="65511" y="144783"/>
                  </a:cubicBezTo>
                  <a:cubicBezTo>
                    <a:pt x="65318" y="144757"/>
                    <a:pt x="65126" y="144747"/>
                    <a:pt x="64933" y="144747"/>
                  </a:cubicBezTo>
                  <a:cubicBezTo>
                    <a:pt x="64220" y="144747"/>
                    <a:pt x="63508" y="144888"/>
                    <a:pt x="62788" y="144888"/>
                  </a:cubicBezTo>
                  <a:cubicBezTo>
                    <a:pt x="62666" y="144888"/>
                    <a:pt x="62544" y="144884"/>
                    <a:pt x="62422" y="144875"/>
                  </a:cubicBezTo>
                  <a:cubicBezTo>
                    <a:pt x="62230" y="144860"/>
                    <a:pt x="62038" y="144853"/>
                    <a:pt x="61847" y="144853"/>
                  </a:cubicBezTo>
                  <a:cubicBezTo>
                    <a:pt x="60775" y="144853"/>
                    <a:pt x="59706" y="145053"/>
                    <a:pt x="58627" y="145053"/>
                  </a:cubicBezTo>
                  <a:cubicBezTo>
                    <a:pt x="58520" y="145053"/>
                    <a:pt x="58414" y="145051"/>
                    <a:pt x="58307" y="145047"/>
                  </a:cubicBezTo>
                  <a:cubicBezTo>
                    <a:pt x="57925" y="145031"/>
                    <a:pt x="57544" y="145023"/>
                    <a:pt x="57162" y="145023"/>
                  </a:cubicBezTo>
                  <a:cubicBezTo>
                    <a:pt x="56085" y="145023"/>
                    <a:pt x="55009" y="145090"/>
                    <a:pt x="53942" y="145257"/>
                  </a:cubicBezTo>
                  <a:cubicBezTo>
                    <a:pt x="53896" y="145264"/>
                    <a:pt x="53851" y="145268"/>
                    <a:pt x="53806" y="145268"/>
                  </a:cubicBezTo>
                  <a:cubicBezTo>
                    <a:pt x="53447" y="145268"/>
                    <a:pt x="53125" y="145065"/>
                    <a:pt x="52804" y="145065"/>
                  </a:cubicBezTo>
                  <a:cubicBezTo>
                    <a:pt x="52740" y="145065"/>
                    <a:pt x="52676" y="145073"/>
                    <a:pt x="52612" y="145092"/>
                  </a:cubicBezTo>
                  <a:cubicBezTo>
                    <a:pt x="51848" y="145322"/>
                    <a:pt x="51072" y="145366"/>
                    <a:pt x="50295" y="145366"/>
                  </a:cubicBezTo>
                  <a:cubicBezTo>
                    <a:pt x="49816" y="145366"/>
                    <a:pt x="49337" y="145350"/>
                    <a:pt x="48861" y="145350"/>
                  </a:cubicBezTo>
                  <a:cubicBezTo>
                    <a:pt x="48687" y="145350"/>
                    <a:pt x="48513" y="145352"/>
                    <a:pt x="48340" y="145358"/>
                  </a:cubicBezTo>
                  <a:cubicBezTo>
                    <a:pt x="46747" y="145412"/>
                    <a:pt x="45139" y="145444"/>
                    <a:pt x="43545" y="145487"/>
                  </a:cubicBezTo>
                  <a:cubicBezTo>
                    <a:pt x="41962" y="145530"/>
                    <a:pt x="40369" y="145558"/>
                    <a:pt x="38781" y="145684"/>
                  </a:cubicBezTo>
                  <a:cubicBezTo>
                    <a:pt x="38060" y="145741"/>
                    <a:pt x="37334" y="145753"/>
                    <a:pt x="36608" y="145753"/>
                  </a:cubicBezTo>
                  <a:cubicBezTo>
                    <a:pt x="36086" y="145753"/>
                    <a:pt x="35562" y="145747"/>
                    <a:pt x="35040" y="145747"/>
                  </a:cubicBezTo>
                  <a:cubicBezTo>
                    <a:pt x="34584" y="145747"/>
                    <a:pt x="34128" y="145751"/>
                    <a:pt x="33674" y="145769"/>
                  </a:cubicBezTo>
                  <a:cubicBezTo>
                    <a:pt x="32584" y="145811"/>
                    <a:pt x="31490" y="145891"/>
                    <a:pt x="30402" y="145959"/>
                  </a:cubicBezTo>
                  <a:cubicBezTo>
                    <a:pt x="29640" y="146005"/>
                    <a:pt x="28855" y="146008"/>
                    <a:pt x="28081" y="146049"/>
                  </a:cubicBezTo>
                  <a:cubicBezTo>
                    <a:pt x="27153" y="146098"/>
                    <a:pt x="26228" y="146222"/>
                    <a:pt x="25303" y="146222"/>
                  </a:cubicBezTo>
                  <a:cubicBezTo>
                    <a:pt x="25279" y="146222"/>
                    <a:pt x="25255" y="146222"/>
                    <a:pt x="25230" y="146221"/>
                  </a:cubicBezTo>
                  <a:cubicBezTo>
                    <a:pt x="25217" y="146221"/>
                    <a:pt x="25203" y="146221"/>
                    <a:pt x="25189" y="146221"/>
                  </a:cubicBezTo>
                  <a:cubicBezTo>
                    <a:pt x="24122" y="146221"/>
                    <a:pt x="23081" y="146466"/>
                    <a:pt x="22009" y="146466"/>
                  </a:cubicBezTo>
                  <a:cubicBezTo>
                    <a:pt x="21946" y="146466"/>
                    <a:pt x="21882" y="146465"/>
                    <a:pt x="21819" y="146464"/>
                  </a:cubicBezTo>
                  <a:cubicBezTo>
                    <a:pt x="21746" y="146462"/>
                    <a:pt x="21672" y="146461"/>
                    <a:pt x="21599" y="146461"/>
                  </a:cubicBezTo>
                  <a:cubicBezTo>
                    <a:pt x="20680" y="146461"/>
                    <a:pt x="19750" y="146612"/>
                    <a:pt x="18841" y="146775"/>
                  </a:cubicBezTo>
                  <a:cubicBezTo>
                    <a:pt x="17947" y="146935"/>
                    <a:pt x="17045" y="146899"/>
                    <a:pt x="16149" y="147006"/>
                  </a:cubicBezTo>
                  <a:cubicBezTo>
                    <a:pt x="14873" y="147158"/>
                    <a:pt x="13582" y="147434"/>
                    <a:pt x="12323" y="147434"/>
                  </a:cubicBezTo>
                  <a:cubicBezTo>
                    <a:pt x="12291" y="147434"/>
                    <a:pt x="12259" y="147434"/>
                    <a:pt x="12227" y="147433"/>
                  </a:cubicBezTo>
                  <a:cubicBezTo>
                    <a:pt x="12189" y="147433"/>
                    <a:pt x="12150" y="147433"/>
                    <a:pt x="12112" y="147433"/>
                  </a:cubicBezTo>
                  <a:cubicBezTo>
                    <a:pt x="10766" y="147433"/>
                    <a:pt x="9454" y="147718"/>
                    <a:pt x="8110" y="147718"/>
                  </a:cubicBezTo>
                  <a:cubicBezTo>
                    <a:pt x="7942" y="147718"/>
                    <a:pt x="7773" y="147714"/>
                    <a:pt x="7604" y="147704"/>
                  </a:cubicBezTo>
                  <a:cubicBezTo>
                    <a:pt x="7430" y="147693"/>
                    <a:pt x="7254" y="147688"/>
                    <a:pt x="7077" y="147688"/>
                  </a:cubicBezTo>
                  <a:cubicBezTo>
                    <a:pt x="6309" y="147688"/>
                    <a:pt x="5511" y="147791"/>
                    <a:pt x="4759" y="148044"/>
                  </a:cubicBezTo>
                  <a:cubicBezTo>
                    <a:pt x="4710" y="148061"/>
                    <a:pt x="4661" y="148067"/>
                    <a:pt x="4612" y="148067"/>
                  </a:cubicBezTo>
                  <a:cubicBezTo>
                    <a:pt x="4419" y="148067"/>
                    <a:pt x="4223" y="147964"/>
                    <a:pt x="4023" y="147964"/>
                  </a:cubicBezTo>
                  <a:cubicBezTo>
                    <a:pt x="3926" y="147964"/>
                    <a:pt x="3829" y="147988"/>
                    <a:pt x="3730" y="148059"/>
                  </a:cubicBezTo>
                  <a:cubicBezTo>
                    <a:pt x="3715" y="148070"/>
                    <a:pt x="3702" y="148076"/>
                    <a:pt x="3689" y="148076"/>
                  </a:cubicBezTo>
                  <a:cubicBezTo>
                    <a:pt x="3629" y="148076"/>
                    <a:pt x="3589" y="147945"/>
                    <a:pt x="3557" y="147491"/>
                  </a:cubicBezTo>
                  <a:cubicBezTo>
                    <a:pt x="3557" y="145473"/>
                    <a:pt x="3678" y="143799"/>
                    <a:pt x="3522" y="142148"/>
                  </a:cubicBezTo>
                  <a:cubicBezTo>
                    <a:pt x="3375" y="140594"/>
                    <a:pt x="3564" y="139059"/>
                    <a:pt x="3593" y="137526"/>
                  </a:cubicBezTo>
                  <a:cubicBezTo>
                    <a:pt x="3621" y="136154"/>
                    <a:pt x="3571" y="134755"/>
                    <a:pt x="3825" y="133376"/>
                  </a:cubicBezTo>
                  <a:cubicBezTo>
                    <a:pt x="4021" y="132313"/>
                    <a:pt x="4149" y="131230"/>
                    <a:pt x="3755" y="130143"/>
                  </a:cubicBezTo>
                  <a:cubicBezTo>
                    <a:pt x="3702" y="129994"/>
                    <a:pt x="3958" y="129561"/>
                    <a:pt x="3957" y="129166"/>
                  </a:cubicBezTo>
                  <a:cubicBezTo>
                    <a:pt x="3953" y="128038"/>
                    <a:pt x="3855" y="126875"/>
                    <a:pt x="3983" y="125793"/>
                  </a:cubicBezTo>
                  <a:cubicBezTo>
                    <a:pt x="4108" y="124740"/>
                    <a:pt x="4072" y="123700"/>
                    <a:pt x="4141" y="122658"/>
                  </a:cubicBezTo>
                  <a:cubicBezTo>
                    <a:pt x="4183" y="122040"/>
                    <a:pt x="4337" y="121416"/>
                    <a:pt x="3970" y="120809"/>
                  </a:cubicBezTo>
                  <a:cubicBezTo>
                    <a:pt x="3816" y="120552"/>
                    <a:pt x="4306" y="120313"/>
                    <a:pt x="4184" y="119932"/>
                  </a:cubicBezTo>
                  <a:cubicBezTo>
                    <a:pt x="3963" y="119246"/>
                    <a:pt x="4547" y="118442"/>
                    <a:pt x="3845" y="117784"/>
                  </a:cubicBezTo>
                  <a:cubicBezTo>
                    <a:pt x="3695" y="117645"/>
                    <a:pt x="4165" y="117395"/>
                    <a:pt x="4173" y="117085"/>
                  </a:cubicBezTo>
                  <a:cubicBezTo>
                    <a:pt x="4192" y="116289"/>
                    <a:pt x="3893" y="115517"/>
                    <a:pt x="3920" y="114751"/>
                  </a:cubicBezTo>
                  <a:cubicBezTo>
                    <a:pt x="3941" y="114156"/>
                    <a:pt x="3210" y="113665"/>
                    <a:pt x="3759" y="112984"/>
                  </a:cubicBezTo>
                  <a:cubicBezTo>
                    <a:pt x="3851" y="112869"/>
                    <a:pt x="3829" y="112215"/>
                    <a:pt x="3763" y="111874"/>
                  </a:cubicBezTo>
                  <a:cubicBezTo>
                    <a:pt x="3459" y="110306"/>
                    <a:pt x="3687" y="108723"/>
                    <a:pt x="3537" y="107167"/>
                  </a:cubicBezTo>
                  <a:cubicBezTo>
                    <a:pt x="3321" y="104948"/>
                    <a:pt x="3420" y="102738"/>
                    <a:pt x="3414" y="100525"/>
                  </a:cubicBezTo>
                  <a:cubicBezTo>
                    <a:pt x="3410" y="99193"/>
                    <a:pt x="3540" y="97857"/>
                    <a:pt x="3470" y="96531"/>
                  </a:cubicBezTo>
                  <a:cubicBezTo>
                    <a:pt x="3431" y="95761"/>
                    <a:pt x="3360" y="94994"/>
                    <a:pt x="3335" y="94219"/>
                  </a:cubicBezTo>
                  <a:cubicBezTo>
                    <a:pt x="3270" y="92145"/>
                    <a:pt x="3153" y="90073"/>
                    <a:pt x="3028" y="88001"/>
                  </a:cubicBezTo>
                  <a:cubicBezTo>
                    <a:pt x="2903" y="85918"/>
                    <a:pt x="2841" y="83830"/>
                    <a:pt x="2719" y="81754"/>
                  </a:cubicBezTo>
                  <a:cubicBezTo>
                    <a:pt x="2644" y="80462"/>
                    <a:pt x="2455" y="79109"/>
                    <a:pt x="2509" y="77844"/>
                  </a:cubicBezTo>
                  <a:cubicBezTo>
                    <a:pt x="2580" y="76229"/>
                    <a:pt x="2440" y="74630"/>
                    <a:pt x="2482" y="73024"/>
                  </a:cubicBezTo>
                  <a:cubicBezTo>
                    <a:pt x="2534" y="71082"/>
                    <a:pt x="2291" y="69128"/>
                    <a:pt x="2412" y="67194"/>
                  </a:cubicBezTo>
                  <a:cubicBezTo>
                    <a:pt x="2506" y="65666"/>
                    <a:pt x="2294" y="64149"/>
                    <a:pt x="2464" y="62625"/>
                  </a:cubicBezTo>
                  <a:cubicBezTo>
                    <a:pt x="2571" y="61672"/>
                    <a:pt x="2557" y="60703"/>
                    <a:pt x="2540" y="59741"/>
                  </a:cubicBezTo>
                  <a:cubicBezTo>
                    <a:pt x="2522" y="58743"/>
                    <a:pt x="2627" y="57753"/>
                    <a:pt x="2661" y="56760"/>
                  </a:cubicBezTo>
                  <a:cubicBezTo>
                    <a:pt x="2698" y="55698"/>
                    <a:pt x="2688" y="54619"/>
                    <a:pt x="2649" y="53556"/>
                  </a:cubicBezTo>
                  <a:cubicBezTo>
                    <a:pt x="2590" y="51967"/>
                    <a:pt x="2792" y="50386"/>
                    <a:pt x="2692" y="48800"/>
                  </a:cubicBezTo>
                  <a:cubicBezTo>
                    <a:pt x="2589" y="47199"/>
                    <a:pt x="2756" y="45598"/>
                    <a:pt x="2709" y="43990"/>
                  </a:cubicBezTo>
                  <a:cubicBezTo>
                    <a:pt x="2661" y="42390"/>
                    <a:pt x="2734" y="40773"/>
                    <a:pt x="2663" y="39173"/>
                  </a:cubicBezTo>
                  <a:cubicBezTo>
                    <a:pt x="2554" y="36653"/>
                    <a:pt x="2661" y="34131"/>
                    <a:pt x="2512" y="31615"/>
                  </a:cubicBezTo>
                  <a:cubicBezTo>
                    <a:pt x="2423" y="30129"/>
                    <a:pt x="2807" y="28658"/>
                    <a:pt x="2724" y="27196"/>
                  </a:cubicBezTo>
                  <a:cubicBezTo>
                    <a:pt x="2648" y="25853"/>
                    <a:pt x="3019" y="24573"/>
                    <a:pt x="3021" y="23236"/>
                  </a:cubicBezTo>
                  <a:cubicBezTo>
                    <a:pt x="3023" y="21975"/>
                    <a:pt x="3180" y="20630"/>
                    <a:pt x="3510" y="19343"/>
                  </a:cubicBezTo>
                  <a:cubicBezTo>
                    <a:pt x="3659" y="18759"/>
                    <a:pt x="4161" y="18274"/>
                    <a:pt x="4073" y="17690"/>
                  </a:cubicBezTo>
                  <a:cubicBezTo>
                    <a:pt x="3926" y="16726"/>
                    <a:pt x="4297" y="15882"/>
                    <a:pt x="4605" y="15061"/>
                  </a:cubicBezTo>
                  <a:cubicBezTo>
                    <a:pt x="5432" y="12854"/>
                    <a:pt x="6108" y="10505"/>
                    <a:pt x="7780" y="8784"/>
                  </a:cubicBezTo>
                  <a:cubicBezTo>
                    <a:pt x="8814" y="7722"/>
                    <a:pt x="10023" y="6803"/>
                    <a:pt x="11416" y="6062"/>
                  </a:cubicBezTo>
                  <a:cubicBezTo>
                    <a:pt x="13310" y="5053"/>
                    <a:pt x="15309" y="4421"/>
                    <a:pt x="17300" y="3759"/>
                  </a:cubicBezTo>
                  <a:cubicBezTo>
                    <a:pt x="18579" y="3334"/>
                    <a:pt x="19979" y="3235"/>
                    <a:pt x="21355" y="3103"/>
                  </a:cubicBezTo>
                  <a:cubicBezTo>
                    <a:pt x="22415" y="3001"/>
                    <a:pt x="23510" y="2983"/>
                    <a:pt x="24586" y="2749"/>
                  </a:cubicBezTo>
                  <a:cubicBezTo>
                    <a:pt x="24932" y="2674"/>
                    <a:pt x="25299" y="2651"/>
                    <a:pt x="25674" y="2651"/>
                  </a:cubicBezTo>
                  <a:cubicBezTo>
                    <a:pt x="26195" y="2651"/>
                    <a:pt x="26733" y="2695"/>
                    <a:pt x="27252" y="2700"/>
                  </a:cubicBezTo>
                  <a:cubicBezTo>
                    <a:pt x="27420" y="2702"/>
                    <a:pt x="27585" y="2716"/>
                    <a:pt x="27752" y="2716"/>
                  </a:cubicBezTo>
                  <a:cubicBezTo>
                    <a:pt x="27868" y="2716"/>
                    <a:pt x="27985" y="2709"/>
                    <a:pt x="28105" y="2686"/>
                  </a:cubicBezTo>
                  <a:cubicBezTo>
                    <a:pt x="28391" y="2632"/>
                    <a:pt x="28677" y="2612"/>
                    <a:pt x="28963" y="2612"/>
                  </a:cubicBezTo>
                  <a:cubicBezTo>
                    <a:pt x="29483" y="2612"/>
                    <a:pt x="30004" y="2678"/>
                    <a:pt x="30520" y="2725"/>
                  </a:cubicBezTo>
                  <a:cubicBezTo>
                    <a:pt x="30574" y="2730"/>
                    <a:pt x="30628" y="2732"/>
                    <a:pt x="30681" y="2732"/>
                  </a:cubicBezTo>
                  <a:cubicBezTo>
                    <a:pt x="31061" y="2732"/>
                    <a:pt x="31424" y="2622"/>
                    <a:pt x="31778" y="2622"/>
                  </a:cubicBezTo>
                  <a:cubicBezTo>
                    <a:pt x="31818" y="2622"/>
                    <a:pt x="31857" y="2623"/>
                    <a:pt x="31896" y="2626"/>
                  </a:cubicBezTo>
                  <a:cubicBezTo>
                    <a:pt x="32058" y="2639"/>
                    <a:pt x="32220" y="2644"/>
                    <a:pt x="32382" y="2644"/>
                  </a:cubicBezTo>
                  <a:cubicBezTo>
                    <a:pt x="33229" y="2644"/>
                    <a:pt x="34072" y="2502"/>
                    <a:pt x="34918" y="2502"/>
                  </a:cubicBezTo>
                  <a:cubicBezTo>
                    <a:pt x="35244" y="2502"/>
                    <a:pt x="35570" y="2523"/>
                    <a:pt x="35897" y="2581"/>
                  </a:cubicBezTo>
                  <a:cubicBezTo>
                    <a:pt x="35907" y="2583"/>
                    <a:pt x="35917" y="2584"/>
                    <a:pt x="35927" y="2584"/>
                  </a:cubicBezTo>
                  <a:cubicBezTo>
                    <a:pt x="36106" y="2584"/>
                    <a:pt x="36300" y="2314"/>
                    <a:pt x="36502" y="2314"/>
                  </a:cubicBezTo>
                  <a:cubicBezTo>
                    <a:pt x="36545" y="2314"/>
                    <a:pt x="36588" y="2327"/>
                    <a:pt x="36631" y="2356"/>
                  </a:cubicBezTo>
                  <a:cubicBezTo>
                    <a:pt x="36934" y="2560"/>
                    <a:pt x="37292" y="2620"/>
                    <a:pt x="37619" y="2620"/>
                  </a:cubicBezTo>
                  <a:cubicBezTo>
                    <a:pt x="37830" y="2620"/>
                    <a:pt x="38027" y="2595"/>
                    <a:pt x="38190" y="2569"/>
                  </a:cubicBezTo>
                  <a:cubicBezTo>
                    <a:pt x="38421" y="2530"/>
                    <a:pt x="38650" y="2516"/>
                    <a:pt x="38877" y="2516"/>
                  </a:cubicBezTo>
                  <a:cubicBezTo>
                    <a:pt x="39582" y="2516"/>
                    <a:pt x="40268" y="2656"/>
                    <a:pt x="40962" y="2656"/>
                  </a:cubicBezTo>
                  <a:cubicBezTo>
                    <a:pt x="41048" y="2656"/>
                    <a:pt x="41134" y="2654"/>
                    <a:pt x="41221" y="2649"/>
                  </a:cubicBezTo>
                  <a:cubicBezTo>
                    <a:pt x="41913" y="2611"/>
                    <a:pt x="42614" y="2406"/>
                    <a:pt x="43294" y="2406"/>
                  </a:cubicBezTo>
                  <a:cubicBezTo>
                    <a:pt x="43408" y="2406"/>
                    <a:pt x="43520" y="2412"/>
                    <a:pt x="43632" y="2425"/>
                  </a:cubicBezTo>
                  <a:cubicBezTo>
                    <a:pt x="43792" y="2443"/>
                    <a:pt x="43951" y="2451"/>
                    <a:pt x="44108" y="2451"/>
                  </a:cubicBezTo>
                  <a:cubicBezTo>
                    <a:pt x="44874" y="2451"/>
                    <a:pt x="45614" y="2269"/>
                    <a:pt x="46377" y="2265"/>
                  </a:cubicBezTo>
                  <a:cubicBezTo>
                    <a:pt x="47548" y="2259"/>
                    <a:pt x="48734" y="2260"/>
                    <a:pt x="49911" y="2195"/>
                  </a:cubicBezTo>
                  <a:cubicBezTo>
                    <a:pt x="50999" y="2136"/>
                    <a:pt x="52086" y="2037"/>
                    <a:pt x="53173" y="2037"/>
                  </a:cubicBezTo>
                  <a:close/>
                  <a:moveTo>
                    <a:pt x="94254" y="145253"/>
                  </a:moveTo>
                  <a:cubicBezTo>
                    <a:pt x="94665" y="145253"/>
                    <a:pt x="95090" y="145297"/>
                    <a:pt x="95507" y="145297"/>
                  </a:cubicBezTo>
                  <a:cubicBezTo>
                    <a:pt x="95655" y="145297"/>
                    <a:pt x="95801" y="145291"/>
                    <a:pt x="95945" y="145277"/>
                  </a:cubicBezTo>
                  <a:cubicBezTo>
                    <a:pt x="95968" y="145274"/>
                    <a:pt x="95990" y="145273"/>
                    <a:pt x="96010" y="145273"/>
                  </a:cubicBezTo>
                  <a:cubicBezTo>
                    <a:pt x="96546" y="145273"/>
                    <a:pt x="96459" y="146029"/>
                    <a:pt x="96418" y="146380"/>
                  </a:cubicBezTo>
                  <a:cubicBezTo>
                    <a:pt x="96226" y="148082"/>
                    <a:pt x="96169" y="149768"/>
                    <a:pt x="96341" y="151478"/>
                  </a:cubicBezTo>
                  <a:cubicBezTo>
                    <a:pt x="96423" y="152292"/>
                    <a:pt x="96520" y="153205"/>
                    <a:pt x="96417" y="153933"/>
                  </a:cubicBezTo>
                  <a:cubicBezTo>
                    <a:pt x="96177" y="155646"/>
                    <a:pt x="96395" y="157327"/>
                    <a:pt x="96302" y="159014"/>
                  </a:cubicBezTo>
                  <a:cubicBezTo>
                    <a:pt x="96220" y="160490"/>
                    <a:pt x="96325" y="161982"/>
                    <a:pt x="96157" y="163425"/>
                  </a:cubicBezTo>
                  <a:cubicBezTo>
                    <a:pt x="96009" y="164721"/>
                    <a:pt x="96045" y="166044"/>
                    <a:pt x="95648" y="167357"/>
                  </a:cubicBezTo>
                  <a:cubicBezTo>
                    <a:pt x="95303" y="168499"/>
                    <a:pt x="95138" y="169727"/>
                    <a:pt x="94704" y="170856"/>
                  </a:cubicBezTo>
                  <a:cubicBezTo>
                    <a:pt x="94178" y="172227"/>
                    <a:pt x="93978" y="173786"/>
                    <a:pt x="92476" y="174633"/>
                  </a:cubicBezTo>
                  <a:cubicBezTo>
                    <a:pt x="91912" y="174951"/>
                    <a:pt x="91484" y="175603"/>
                    <a:pt x="91133" y="176121"/>
                  </a:cubicBezTo>
                  <a:cubicBezTo>
                    <a:pt x="90236" y="177446"/>
                    <a:pt x="88981" y="178267"/>
                    <a:pt x="87710" y="179109"/>
                  </a:cubicBezTo>
                  <a:cubicBezTo>
                    <a:pt x="87180" y="179463"/>
                    <a:pt x="86541" y="179516"/>
                    <a:pt x="85928" y="179618"/>
                  </a:cubicBezTo>
                  <a:cubicBezTo>
                    <a:pt x="85422" y="179703"/>
                    <a:pt x="84828" y="179838"/>
                    <a:pt x="84481" y="180055"/>
                  </a:cubicBezTo>
                  <a:cubicBezTo>
                    <a:pt x="83469" y="180688"/>
                    <a:pt x="82325" y="180566"/>
                    <a:pt x="81278" y="180897"/>
                  </a:cubicBezTo>
                  <a:cubicBezTo>
                    <a:pt x="81111" y="180950"/>
                    <a:pt x="80942" y="180978"/>
                    <a:pt x="80766" y="180978"/>
                  </a:cubicBezTo>
                  <a:cubicBezTo>
                    <a:pt x="80632" y="180978"/>
                    <a:pt x="80494" y="180961"/>
                    <a:pt x="80351" y="180927"/>
                  </a:cubicBezTo>
                  <a:cubicBezTo>
                    <a:pt x="80232" y="180899"/>
                    <a:pt x="80115" y="180887"/>
                    <a:pt x="80000" y="180887"/>
                  </a:cubicBezTo>
                  <a:cubicBezTo>
                    <a:pt x="79491" y="180887"/>
                    <a:pt x="79009" y="181124"/>
                    <a:pt x="78520" y="181262"/>
                  </a:cubicBezTo>
                  <a:cubicBezTo>
                    <a:pt x="78030" y="181401"/>
                    <a:pt x="77526" y="181361"/>
                    <a:pt x="77013" y="181503"/>
                  </a:cubicBezTo>
                  <a:cubicBezTo>
                    <a:pt x="76189" y="181733"/>
                    <a:pt x="75175" y="181606"/>
                    <a:pt x="74417" y="181837"/>
                  </a:cubicBezTo>
                  <a:cubicBezTo>
                    <a:pt x="73908" y="181992"/>
                    <a:pt x="73402" y="182012"/>
                    <a:pt x="72905" y="182012"/>
                  </a:cubicBezTo>
                  <a:cubicBezTo>
                    <a:pt x="72728" y="182012"/>
                    <a:pt x="72552" y="182009"/>
                    <a:pt x="72378" y="182009"/>
                  </a:cubicBezTo>
                  <a:cubicBezTo>
                    <a:pt x="72148" y="182009"/>
                    <a:pt x="71920" y="182014"/>
                    <a:pt x="71696" y="182035"/>
                  </a:cubicBezTo>
                  <a:cubicBezTo>
                    <a:pt x="71084" y="182093"/>
                    <a:pt x="70446" y="182386"/>
                    <a:pt x="69773" y="182386"/>
                  </a:cubicBezTo>
                  <a:cubicBezTo>
                    <a:pt x="69467" y="182386"/>
                    <a:pt x="69154" y="182325"/>
                    <a:pt x="68833" y="182155"/>
                  </a:cubicBezTo>
                  <a:cubicBezTo>
                    <a:pt x="68753" y="182112"/>
                    <a:pt x="68663" y="182095"/>
                    <a:pt x="68567" y="182095"/>
                  </a:cubicBezTo>
                  <a:cubicBezTo>
                    <a:pt x="68119" y="182095"/>
                    <a:pt x="67523" y="182475"/>
                    <a:pt x="66984" y="182475"/>
                  </a:cubicBezTo>
                  <a:cubicBezTo>
                    <a:pt x="66982" y="182475"/>
                    <a:pt x="66979" y="182475"/>
                    <a:pt x="66977" y="182475"/>
                  </a:cubicBezTo>
                  <a:cubicBezTo>
                    <a:pt x="65798" y="182475"/>
                    <a:pt x="64649" y="182731"/>
                    <a:pt x="63489" y="182894"/>
                  </a:cubicBezTo>
                  <a:cubicBezTo>
                    <a:pt x="62377" y="183050"/>
                    <a:pt x="61227" y="183032"/>
                    <a:pt x="60168" y="183426"/>
                  </a:cubicBezTo>
                  <a:cubicBezTo>
                    <a:pt x="60090" y="183455"/>
                    <a:pt x="60015" y="183467"/>
                    <a:pt x="59945" y="183467"/>
                  </a:cubicBezTo>
                  <a:cubicBezTo>
                    <a:pt x="59678" y="183467"/>
                    <a:pt x="59472" y="183297"/>
                    <a:pt x="59333" y="183251"/>
                  </a:cubicBezTo>
                  <a:cubicBezTo>
                    <a:pt x="59240" y="183221"/>
                    <a:pt x="59148" y="183209"/>
                    <a:pt x="59056" y="183209"/>
                  </a:cubicBezTo>
                  <a:cubicBezTo>
                    <a:pt x="58693" y="183209"/>
                    <a:pt x="58339" y="183397"/>
                    <a:pt x="57996" y="183397"/>
                  </a:cubicBezTo>
                  <a:cubicBezTo>
                    <a:pt x="57825" y="183397"/>
                    <a:pt x="57657" y="183350"/>
                    <a:pt x="57492" y="183209"/>
                  </a:cubicBezTo>
                  <a:cubicBezTo>
                    <a:pt x="57295" y="183356"/>
                    <a:pt x="57085" y="183404"/>
                    <a:pt x="56869" y="183404"/>
                  </a:cubicBezTo>
                  <a:cubicBezTo>
                    <a:pt x="56449" y="183404"/>
                    <a:pt x="56004" y="183221"/>
                    <a:pt x="55581" y="183221"/>
                  </a:cubicBezTo>
                  <a:cubicBezTo>
                    <a:pt x="55301" y="183221"/>
                    <a:pt x="55031" y="183300"/>
                    <a:pt x="54782" y="183564"/>
                  </a:cubicBezTo>
                  <a:cubicBezTo>
                    <a:pt x="54717" y="183633"/>
                    <a:pt x="54657" y="183660"/>
                    <a:pt x="54600" y="183660"/>
                  </a:cubicBezTo>
                  <a:cubicBezTo>
                    <a:pt x="54412" y="183660"/>
                    <a:pt x="54261" y="183361"/>
                    <a:pt x="54074" y="183309"/>
                  </a:cubicBezTo>
                  <a:cubicBezTo>
                    <a:pt x="53903" y="183262"/>
                    <a:pt x="53736" y="183244"/>
                    <a:pt x="53573" y="183244"/>
                  </a:cubicBezTo>
                  <a:cubicBezTo>
                    <a:pt x="53092" y="183244"/>
                    <a:pt x="52639" y="183400"/>
                    <a:pt x="52188" y="183429"/>
                  </a:cubicBezTo>
                  <a:cubicBezTo>
                    <a:pt x="52128" y="183433"/>
                    <a:pt x="52070" y="183434"/>
                    <a:pt x="52011" y="183434"/>
                  </a:cubicBezTo>
                  <a:cubicBezTo>
                    <a:pt x="51446" y="183434"/>
                    <a:pt x="50888" y="183278"/>
                    <a:pt x="50318" y="183278"/>
                  </a:cubicBezTo>
                  <a:cubicBezTo>
                    <a:pt x="50053" y="183278"/>
                    <a:pt x="49785" y="183312"/>
                    <a:pt x="49513" y="183411"/>
                  </a:cubicBezTo>
                  <a:cubicBezTo>
                    <a:pt x="49401" y="183451"/>
                    <a:pt x="49229" y="183484"/>
                    <a:pt x="49035" y="183484"/>
                  </a:cubicBezTo>
                  <a:cubicBezTo>
                    <a:pt x="48784" y="183484"/>
                    <a:pt x="48496" y="183430"/>
                    <a:pt x="48249" y="183269"/>
                  </a:cubicBezTo>
                  <a:cubicBezTo>
                    <a:pt x="48161" y="183213"/>
                    <a:pt x="48074" y="183191"/>
                    <a:pt x="47985" y="183191"/>
                  </a:cubicBezTo>
                  <a:cubicBezTo>
                    <a:pt x="47666" y="183191"/>
                    <a:pt x="47334" y="183478"/>
                    <a:pt x="46948" y="183478"/>
                  </a:cubicBezTo>
                  <a:cubicBezTo>
                    <a:pt x="46889" y="183478"/>
                    <a:pt x="46828" y="183471"/>
                    <a:pt x="46766" y="183455"/>
                  </a:cubicBezTo>
                  <a:cubicBezTo>
                    <a:pt x="46454" y="183375"/>
                    <a:pt x="46020" y="183448"/>
                    <a:pt x="45681" y="183331"/>
                  </a:cubicBezTo>
                  <a:cubicBezTo>
                    <a:pt x="45494" y="183265"/>
                    <a:pt x="45319" y="183231"/>
                    <a:pt x="45147" y="183231"/>
                  </a:cubicBezTo>
                  <a:cubicBezTo>
                    <a:pt x="44959" y="183231"/>
                    <a:pt x="44774" y="183272"/>
                    <a:pt x="44578" y="183359"/>
                  </a:cubicBezTo>
                  <a:cubicBezTo>
                    <a:pt x="44412" y="183433"/>
                    <a:pt x="44238" y="183561"/>
                    <a:pt x="44072" y="183561"/>
                  </a:cubicBezTo>
                  <a:cubicBezTo>
                    <a:pt x="43943" y="183561"/>
                    <a:pt x="43818" y="183483"/>
                    <a:pt x="43705" y="183238"/>
                  </a:cubicBezTo>
                  <a:cubicBezTo>
                    <a:pt x="43656" y="183134"/>
                    <a:pt x="43610" y="183096"/>
                    <a:pt x="43564" y="183096"/>
                  </a:cubicBezTo>
                  <a:cubicBezTo>
                    <a:pt x="43448" y="183096"/>
                    <a:pt x="43335" y="183332"/>
                    <a:pt x="43204" y="183345"/>
                  </a:cubicBezTo>
                  <a:cubicBezTo>
                    <a:pt x="42794" y="183391"/>
                    <a:pt x="42345" y="183430"/>
                    <a:pt x="41920" y="183430"/>
                  </a:cubicBezTo>
                  <a:cubicBezTo>
                    <a:pt x="41494" y="183430"/>
                    <a:pt x="41092" y="183391"/>
                    <a:pt x="40780" y="183279"/>
                  </a:cubicBezTo>
                  <a:cubicBezTo>
                    <a:pt x="40644" y="183230"/>
                    <a:pt x="40508" y="183212"/>
                    <a:pt x="40371" y="183212"/>
                  </a:cubicBezTo>
                  <a:cubicBezTo>
                    <a:pt x="39967" y="183212"/>
                    <a:pt x="39564" y="183370"/>
                    <a:pt x="39189" y="183370"/>
                  </a:cubicBezTo>
                  <a:cubicBezTo>
                    <a:pt x="38917" y="183370"/>
                    <a:pt x="38660" y="183287"/>
                    <a:pt x="38429" y="183000"/>
                  </a:cubicBezTo>
                  <a:cubicBezTo>
                    <a:pt x="38111" y="183145"/>
                    <a:pt x="37797" y="183198"/>
                    <a:pt x="37486" y="183198"/>
                  </a:cubicBezTo>
                  <a:cubicBezTo>
                    <a:pt x="36622" y="183198"/>
                    <a:pt x="35776" y="182791"/>
                    <a:pt x="34900" y="182791"/>
                  </a:cubicBezTo>
                  <a:cubicBezTo>
                    <a:pt x="34887" y="182791"/>
                    <a:pt x="34874" y="182791"/>
                    <a:pt x="34861" y="182791"/>
                  </a:cubicBezTo>
                  <a:cubicBezTo>
                    <a:pt x="34350" y="182797"/>
                    <a:pt x="33830" y="182823"/>
                    <a:pt x="33303" y="182823"/>
                  </a:cubicBezTo>
                  <a:cubicBezTo>
                    <a:pt x="32786" y="182823"/>
                    <a:pt x="32262" y="182798"/>
                    <a:pt x="31737" y="182705"/>
                  </a:cubicBezTo>
                  <a:cubicBezTo>
                    <a:pt x="31208" y="182611"/>
                    <a:pt x="30644" y="182516"/>
                    <a:pt x="30061" y="182516"/>
                  </a:cubicBezTo>
                  <a:cubicBezTo>
                    <a:pt x="29721" y="182516"/>
                    <a:pt x="29375" y="182548"/>
                    <a:pt x="29025" y="182631"/>
                  </a:cubicBezTo>
                  <a:cubicBezTo>
                    <a:pt x="28871" y="182668"/>
                    <a:pt x="28711" y="182684"/>
                    <a:pt x="28547" y="182684"/>
                  </a:cubicBezTo>
                  <a:cubicBezTo>
                    <a:pt x="27956" y="182684"/>
                    <a:pt x="27314" y="182483"/>
                    <a:pt x="26724" y="182340"/>
                  </a:cubicBezTo>
                  <a:cubicBezTo>
                    <a:pt x="26532" y="182294"/>
                    <a:pt x="26280" y="182289"/>
                    <a:pt x="26029" y="182289"/>
                  </a:cubicBezTo>
                  <a:cubicBezTo>
                    <a:pt x="25964" y="182289"/>
                    <a:pt x="25900" y="182289"/>
                    <a:pt x="25837" y="182289"/>
                  </a:cubicBezTo>
                  <a:cubicBezTo>
                    <a:pt x="25511" y="182289"/>
                    <a:pt x="25211" y="182281"/>
                    <a:pt x="25075" y="182180"/>
                  </a:cubicBezTo>
                  <a:cubicBezTo>
                    <a:pt x="24873" y="182028"/>
                    <a:pt x="24686" y="181985"/>
                    <a:pt x="24506" y="181985"/>
                  </a:cubicBezTo>
                  <a:cubicBezTo>
                    <a:pt x="24263" y="181985"/>
                    <a:pt x="24034" y="182064"/>
                    <a:pt x="23802" y="182064"/>
                  </a:cubicBezTo>
                  <a:cubicBezTo>
                    <a:pt x="23751" y="182064"/>
                    <a:pt x="23700" y="182060"/>
                    <a:pt x="23648" y="182051"/>
                  </a:cubicBezTo>
                  <a:cubicBezTo>
                    <a:pt x="23235" y="181976"/>
                    <a:pt x="22815" y="181960"/>
                    <a:pt x="22396" y="181960"/>
                  </a:cubicBezTo>
                  <a:cubicBezTo>
                    <a:pt x="22106" y="181960"/>
                    <a:pt x="21815" y="181968"/>
                    <a:pt x="21528" y="181968"/>
                  </a:cubicBezTo>
                  <a:cubicBezTo>
                    <a:pt x="21268" y="181968"/>
                    <a:pt x="21011" y="181962"/>
                    <a:pt x="20757" y="181939"/>
                  </a:cubicBezTo>
                  <a:cubicBezTo>
                    <a:pt x="19821" y="181855"/>
                    <a:pt x="18836" y="181719"/>
                    <a:pt x="17900" y="181459"/>
                  </a:cubicBezTo>
                  <a:cubicBezTo>
                    <a:pt x="16850" y="181167"/>
                    <a:pt x="15779" y="180971"/>
                    <a:pt x="14739" y="180617"/>
                  </a:cubicBezTo>
                  <a:cubicBezTo>
                    <a:pt x="13699" y="180263"/>
                    <a:pt x="12785" y="179689"/>
                    <a:pt x="11808" y="179228"/>
                  </a:cubicBezTo>
                  <a:cubicBezTo>
                    <a:pt x="11188" y="178933"/>
                    <a:pt x="10454" y="178642"/>
                    <a:pt x="10080" y="178124"/>
                  </a:cubicBezTo>
                  <a:cubicBezTo>
                    <a:pt x="9630" y="177501"/>
                    <a:pt x="8925" y="177201"/>
                    <a:pt x="8519" y="176529"/>
                  </a:cubicBezTo>
                  <a:cubicBezTo>
                    <a:pt x="8069" y="175784"/>
                    <a:pt x="7148" y="175411"/>
                    <a:pt x="6752" y="174560"/>
                  </a:cubicBezTo>
                  <a:cubicBezTo>
                    <a:pt x="6268" y="173524"/>
                    <a:pt x="5679" y="172554"/>
                    <a:pt x="5257" y="171467"/>
                  </a:cubicBezTo>
                  <a:cubicBezTo>
                    <a:pt x="4720" y="170086"/>
                    <a:pt x="4745" y="168677"/>
                    <a:pt x="4443" y="167306"/>
                  </a:cubicBezTo>
                  <a:cubicBezTo>
                    <a:pt x="4099" y="165743"/>
                    <a:pt x="4226" y="164168"/>
                    <a:pt x="3957" y="162629"/>
                  </a:cubicBezTo>
                  <a:cubicBezTo>
                    <a:pt x="3762" y="161510"/>
                    <a:pt x="3868" y="160369"/>
                    <a:pt x="3646" y="159282"/>
                  </a:cubicBezTo>
                  <a:cubicBezTo>
                    <a:pt x="3305" y="157617"/>
                    <a:pt x="3547" y="155947"/>
                    <a:pt x="3446" y="154283"/>
                  </a:cubicBezTo>
                  <a:cubicBezTo>
                    <a:pt x="3366" y="152981"/>
                    <a:pt x="3393" y="151625"/>
                    <a:pt x="3549" y="150304"/>
                  </a:cubicBezTo>
                  <a:cubicBezTo>
                    <a:pt x="3573" y="150105"/>
                    <a:pt x="3598" y="149915"/>
                    <a:pt x="3578" y="149642"/>
                  </a:cubicBezTo>
                  <a:lnTo>
                    <a:pt x="3578" y="149642"/>
                  </a:lnTo>
                  <a:cubicBezTo>
                    <a:pt x="3790" y="150082"/>
                    <a:pt x="4080" y="150206"/>
                    <a:pt x="4374" y="150206"/>
                  </a:cubicBezTo>
                  <a:cubicBezTo>
                    <a:pt x="4720" y="150206"/>
                    <a:pt x="5072" y="150035"/>
                    <a:pt x="5313" y="150001"/>
                  </a:cubicBezTo>
                  <a:cubicBezTo>
                    <a:pt x="6935" y="149773"/>
                    <a:pt x="8546" y="149699"/>
                    <a:pt x="10178" y="149675"/>
                  </a:cubicBezTo>
                  <a:cubicBezTo>
                    <a:pt x="11744" y="149651"/>
                    <a:pt x="13313" y="149482"/>
                    <a:pt x="14871" y="149342"/>
                  </a:cubicBezTo>
                  <a:cubicBezTo>
                    <a:pt x="15011" y="149330"/>
                    <a:pt x="15153" y="149326"/>
                    <a:pt x="15298" y="149326"/>
                  </a:cubicBezTo>
                  <a:cubicBezTo>
                    <a:pt x="15491" y="149326"/>
                    <a:pt x="15687" y="149332"/>
                    <a:pt x="15883" y="149332"/>
                  </a:cubicBezTo>
                  <a:cubicBezTo>
                    <a:pt x="16417" y="149332"/>
                    <a:pt x="16952" y="149285"/>
                    <a:pt x="17421" y="148935"/>
                  </a:cubicBezTo>
                  <a:cubicBezTo>
                    <a:pt x="17577" y="149082"/>
                    <a:pt x="17739" y="149129"/>
                    <a:pt x="17904" y="149129"/>
                  </a:cubicBezTo>
                  <a:cubicBezTo>
                    <a:pt x="18194" y="149129"/>
                    <a:pt x="18495" y="148985"/>
                    <a:pt x="18802" y="148985"/>
                  </a:cubicBezTo>
                  <a:cubicBezTo>
                    <a:pt x="18856" y="148985"/>
                    <a:pt x="18910" y="148990"/>
                    <a:pt x="18964" y="149000"/>
                  </a:cubicBezTo>
                  <a:cubicBezTo>
                    <a:pt x="19080" y="149023"/>
                    <a:pt x="19198" y="149033"/>
                    <a:pt x="19318" y="149033"/>
                  </a:cubicBezTo>
                  <a:cubicBezTo>
                    <a:pt x="19881" y="149033"/>
                    <a:pt x="20483" y="148821"/>
                    <a:pt x="21066" y="148777"/>
                  </a:cubicBezTo>
                  <a:cubicBezTo>
                    <a:pt x="22179" y="148694"/>
                    <a:pt x="23286" y="148565"/>
                    <a:pt x="24403" y="148501"/>
                  </a:cubicBezTo>
                  <a:cubicBezTo>
                    <a:pt x="25677" y="148430"/>
                    <a:pt x="26963" y="148347"/>
                    <a:pt x="28236" y="148246"/>
                  </a:cubicBezTo>
                  <a:cubicBezTo>
                    <a:pt x="28615" y="148215"/>
                    <a:pt x="29054" y="148046"/>
                    <a:pt x="29486" y="148046"/>
                  </a:cubicBezTo>
                  <a:cubicBezTo>
                    <a:pt x="29752" y="148046"/>
                    <a:pt x="30015" y="148110"/>
                    <a:pt x="30261" y="148309"/>
                  </a:cubicBezTo>
                  <a:cubicBezTo>
                    <a:pt x="30272" y="148318"/>
                    <a:pt x="30290" y="148322"/>
                    <a:pt x="30310" y="148322"/>
                  </a:cubicBezTo>
                  <a:cubicBezTo>
                    <a:pt x="30345" y="148322"/>
                    <a:pt x="30389" y="148311"/>
                    <a:pt x="30422" y="148301"/>
                  </a:cubicBezTo>
                  <a:cubicBezTo>
                    <a:pt x="30993" y="148137"/>
                    <a:pt x="31573" y="148100"/>
                    <a:pt x="32157" y="148100"/>
                  </a:cubicBezTo>
                  <a:cubicBezTo>
                    <a:pt x="32627" y="148100"/>
                    <a:pt x="33100" y="148124"/>
                    <a:pt x="33571" y="148124"/>
                  </a:cubicBezTo>
                  <a:cubicBezTo>
                    <a:pt x="34162" y="148124"/>
                    <a:pt x="34752" y="148086"/>
                    <a:pt x="35332" y="147918"/>
                  </a:cubicBezTo>
                  <a:cubicBezTo>
                    <a:pt x="35464" y="147879"/>
                    <a:pt x="35604" y="147865"/>
                    <a:pt x="35747" y="147865"/>
                  </a:cubicBezTo>
                  <a:cubicBezTo>
                    <a:pt x="36059" y="147865"/>
                    <a:pt x="36391" y="147932"/>
                    <a:pt x="36703" y="147963"/>
                  </a:cubicBezTo>
                  <a:cubicBezTo>
                    <a:pt x="37022" y="147995"/>
                    <a:pt x="37341" y="148015"/>
                    <a:pt x="37657" y="148015"/>
                  </a:cubicBezTo>
                  <a:cubicBezTo>
                    <a:pt x="38286" y="148015"/>
                    <a:pt x="38906" y="147934"/>
                    <a:pt x="39503" y="147703"/>
                  </a:cubicBezTo>
                  <a:cubicBezTo>
                    <a:pt x="39555" y="147682"/>
                    <a:pt x="39601" y="147674"/>
                    <a:pt x="39644" y="147674"/>
                  </a:cubicBezTo>
                  <a:cubicBezTo>
                    <a:pt x="39832" y="147674"/>
                    <a:pt x="39950" y="147832"/>
                    <a:pt x="40157" y="147832"/>
                  </a:cubicBezTo>
                  <a:cubicBezTo>
                    <a:pt x="40180" y="147832"/>
                    <a:pt x="40204" y="147830"/>
                    <a:pt x="40229" y="147826"/>
                  </a:cubicBezTo>
                  <a:cubicBezTo>
                    <a:pt x="41057" y="147688"/>
                    <a:pt x="41914" y="147535"/>
                    <a:pt x="42748" y="147535"/>
                  </a:cubicBezTo>
                  <a:cubicBezTo>
                    <a:pt x="42992" y="147535"/>
                    <a:pt x="43234" y="147548"/>
                    <a:pt x="43473" y="147578"/>
                  </a:cubicBezTo>
                  <a:cubicBezTo>
                    <a:pt x="43814" y="147622"/>
                    <a:pt x="44151" y="147637"/>
                    <a:pt x="44486" y="147637"/>
                  </a:cubicBezTo>
                  <a:cubicBezTo>
                    <a:pt x="45212" y="147637"/>
                    <a:pt x="45926" y="147563"/>
                    <a:pt x="46650" y="147534"/>
                  </a:cubicBezTo>
                  <a:cubicBezTo>
                    <a:pt x="47671" y="147494"/>
                    <a:pt x="48691" y="147460"/>
                    <a:pt x="49712" y="147443"/>
                  </a:cubicBezTo>
                  <a:cubicBezTo>
                    <a:pt x="50088" y="147437"/>
                    <a:pt x="50465" y="147436"/>
                    <a:pt x="50841" y="147436"/>
                  </a:cubicBezTo>
                  <a:cubicBezTo>
                    <a:pt x="51015" y="147436"/>
                    <a:pt x="51189" y="147436"/>
                    <a:pt x="51363" y="147436"/>
                  </a:cubicBezTo>
                  <a:cubicBezTo>
                    <a:pt x="52055" y="147436"/>
                    <a:pt x="52747" y="147433"/>
                    <a:pt x="53438" y="147400"/>
                  </a:cubicBezTo>
                  <a:cubicBezTo>
                    <a:pt x="53618" y="147392"/>
                    <a:pt x="53799" y="147389"/>
                    <a:pt x="53982" y="147389"/>
                  </a:cubicBezTo>
                  <a:cubicBezTo>
                    <a:pt x="54287" y="147389"/>
                    <a:pt x="54594" y="147397"/>
                    <a:pt x="54898" y="147397"/>
                  </a:cubicBezTo>
                  <a:cubicBezTo>
                    <a:pt x="55452" y="147397"/>
                    <a:pt x="55997" y="147371"/>
                    <a:pt x="56502" y="147228"/>
                  </a:cubicBezTo>
                  <a:cubicBezTo>
                    <a:pt x="56598" y="147201"/>
                    <a:pt x="56688" y="147191"/>
                    <a:pt x="56775" y="147191"/>
                  </a:cubicBezTo>
                  <a:cubicBezTo>
                    <a:pt x="57070" y="147191"/>
                    <a:pt x="57324" y="147311"/>
                    <a:pt x="57608" y="147311"/>
                  </a:cubicBezTo>
                  <a:cubicBezTo>
                    <a:pt x="57723" y="147311"/>
                    <a:pt x="57844" y="147291"/>
                    <a:pt x="57973" y="147235"/>
                  </a:cubicBezTo>
                  <a:cubicBezTo>
                    <a:pt x="58180" y="147147"/>
                    <a:pt x="58408" y="147119"/>
                    <a:pt x="58647" y="147119"/>
                  </a:cubicBezTo>
                  <a:cubicBezTo>
                    <a:pt x="59046" y="147119"/>
                    <a:pt x="59476" y="147197"/>
                    <a:pt x="59889" y="147197"/>
                  </a:cubicBezTo>
                  <a:cubicBezTo>
                    <a:pt x="59936" y="147197"/>
                    <a:pt x="59983" y="147196"/>
                    <a:pt x="60030" y="147193"/>
                  </a:cubicBezTo>
                  <a:cubicBezTo>
                    <a:pt x="60663" y="147163"/>
                    <a:pt x="61312" y="147109"/>
                    <a:pt x="61959" y="147109"/>
                  </a:cubicBezTo>
                  <a:cubicBezTo>
                    <a:pt x="62437" y="147109"/>
                    <a:pt x="62915" y="147138"/>
                    <a:pt x="63385" y="147228"/>
                  </a:cubicBezTo>
                  <a:cubicBezTo>
                    <a:pt x="63483" y="147247"/>
                    <a:pt x="63560" y="147263"/>
                    <a:pt x="63623" y="147263"/>
                  </a:cubicBezTo>
                  <a:cubicBezTo>
                    <a:pt x="63734" y="147263"/>
                    <a:pt x="63799" y="147212"/>
                    <a:pt x="63850" y="147035"/>
                  </a:cubicBezTo>
                  <a:cubicBezTo>
                    <a:pt x="63876" y="146941"/>
                    <a:pt x="63950" y="146893"/>
                    <a:pt x="64042" y="146893"/>
                  </a:cubicBezTo>
                  <a:cubicBezTo>
                    <a:pt x="64065" y="146893"/>
                    <a:pt x="64088" y="146896"/>
                    <a:pt x="64113" y="146901"/>
                  </a:cubicBezTo>
                  <a:cubicBezTo>
                    <a:pt x="64760" y="147056"/>
                    <a:pt x="65409" y="147105"/>
                    <a:pt x="66059" y="147105"/>
                  </a:cubicBezTo>
                  <a:cubicBezTo>
                    <a:pt x="67059" y="147105"/>
                    <a:pt x="68061" y="146990"/>
                    <a:pt x="69061" y="146972"/>
                  </a:cubicBezTo>
                  <a:cubicBezTo>
                    <a:pt x="69317" y="146967"/>
                    <a:pt x="69574" y="146965"/>
                    <a:pt x="69830" y="146965"/>
                  </a:cubicBezTo>
                  <a:cubicBezTo>
                    <a:pt x="70953" y="146965"/>
                    <a:pt x="72075" y="147003"/>
                    <a:pt x="73197" y="147020"/>
                  </a:cubicBezTo>
                  <a:cubicBezTo>
                    <a:pt x="73217" y="147020"/>
                    <a:pt x="73236" y="147021"/>
                    <a:pt x="73255" y="147021"/>
                  </a:cubicBezTo>
                  <a:cubicBezTo>
                    <a:pt x="74020" y="147021"/>
                    <a:pt x="74790" y="146803"/>
                    <a:pt x="75556" y="146667"/>
                  </a:cubicBezTo>
                  <a:cubicBezTo>
                    <a:pt x="75806" y="146622"/>
                    <a:pt x="76058" y="146532"/>
                    <a:pt x="76298" y="146532"/>
                  </a:cubicBezTo>
                  <a:cubicBezTo>
                    <a:pt x="76512" y="146532"/>
                    <a:pt x="76718" y="146604"/>
                    <a:pt x="76907" y="146843"/>
                  </a:cubicBezTo>
                  <a:cubicBezTo>
                    <a:pt x="76925" y="146866"/>
                    <a:pt x="76981" y="146878"/>
                    <a:pt x="77039" y="146878"/>
                  </a:cubicBezTo>
                  <a:cubicBezTo>
                    <a:pt x="77102" y="146878"/>
                    <a:pt x="77169" y="146864"/>
                    <a:pt x="77197" y="146838"/>
                  </a:cubicBezTo>
                  <a:cubicBezTo>
                    <a:pt x="77526" y="146531"/>
                    <a:pt x="77874" y="146443"/>
                    <a:pt x="78229" y="146443"/>
                  </a:cubicBezTo>
                  <a:cubicBezTo>
                    <a:pt x="78698" y="146443"/>
                    <a:pt x="79181" y="146597"/>
                    <a:pt x="79652" y="146603"/>
                  </a:cubicBezTo>
                  <a:cubicBezTo>
                    <a:pt x="79654" y="146603"/>
                    <a:pt x="79657" y="146603"/>
                    <a:pt x="79659" y="146603"/>
                  </a:cubicBezTo>
                  <a:cubicBezTo>
                    <a:pt x="79890" y="146603"/>
                    <a:pt x="80120" y="146449"/>
                    <a:pt x="80354" y="146441"/>
                  </a:cubicBezTo>
                  <a:cubicBezTo>
                    <a:pt x="82224" y="146383"/>
                    <a:pt x="84096" y="146388"/>
                    <a:pt x="85963" y="146276"/>
                  </a:cubicBezTo>
                  <a:cubicBezTo>
                    <a:pt x="86056" y="146270"/>
                    <a:pt x="86150" y="146268"/>
                    <a:pt x="86244" y="146268"/>
                  </a:cubicBezTo>
                  <a:cubicBezTo>
                    <a:pt x="86543" y="146268"/>
                    <a:pt x="86846" y="146290"/>
                    <a:pt x="87147" y="146290"/>
                  </a:cubicBezTo>
                  <a:cubicBezTo>
                    <a:pt x="87576" y="146290"/>
                    <a:pt x="88003" y="146246"/>
                    <a:pt x="88420" y="146036"/>
                  </a:cubicBezTo>
                  <a:cubicBezTo>
                    <a:pt x="88476" y="146008"/>
                    <a:pt x="88539" y="145997"/>
                    <a:pt x="88608" y="145997"/>
                  </a:cubicBezTo>
                  <a:cubicBezTo>
                    <a:pt x="88812" y="145997"/>
                    <a:pt x="89060" y="146090"/>
                    <a:pt x="89280" y="146090"/>
                  </a:cubicBezTo>
                  <a:cubicBezTo>
                    <a:pt x="89312" y="146090"/>
                    <a:pt x="89345" y="146088"/>
                    <a:pt x="89376" y="146083"/>
                  </a:cubicBezTo>
                  <a:cubicBezTo>
                    <a:pt x="90623" y="145892"/>
                    <a:pt x="91896" y="146029"/>
                    <a:pt x="93120" y="145458"/>
                  </a:cubicBezTo>
                  <a:cubicBezTo>
                    <a:pt x="93470" y="145294"/>
                    <a:pt x="93855" y="145253"/>
                    <a:pt x="94254" y="145253"/>
                  </a:cubicBezTo>
                  <a:close/>
                  <a:moveTo>
                    <a:pt x="53331" y="0"/>
                  </a:moveTo>
                  <a:cubicBezTo>
                    <a:pt x="52790" y="0"/>
                    <a:pt x="52256" y="81"/>
                    <a:pt x="51735" y="93"/>
                  </a:cubicBezTo>
                  <a:cubicBezTo>
                    <a:pt x="51162" y="107"/>
                    <a:pt x="50488" y="242"/>
                    <a:pt x="49913" y="242"/>
                  </a:cubicBezTo>
                  <a:cubicBezTo>
                    <a:pt x="49828" y="242"/>
                    <a:pt x="49745" y="239"/>
                    <a:pt x="49665" y="232"/>
                  </a:cubicBezTo>
                  <a:cubicBezTo>
                    <a:pt x="49182" y="190"/>
                    <a:pt x="48667" y="149"/>
                    <a:pt x="48183" y="149"/>
                  </a:cubicBezTo>
                  <a:cubicBezTo>
                    <a:pt x="47973" y="149"/>
                    <a:pt x="47769" y="157"/>
                    <a:pt x="47577" y="175"/>
                  </a:cubicBezTo>
                  <a:cubicBezTo>
                    <a:pt x="46716" y="259"/>
                    <a:pt x="45866" y="274"/>
                    <a:pt x="45014" y="274"/>
                  </a:cubicBezTo>
                  <a:cubicBezTo>
                    <a:pt x="44536" y="274"/>
                    <a:pt x="44058" y="269"/>
                    <a:pt x="43578" y="269"/>
                  </a:cubicBezTo>
                  <a:cubicBezTo>
                    <a:pt x="43558" y="269"/>
                    <a:pt x="43539" y="269"/>
                    <a:pt x="43519" y="269"/>
                  </a:cubicBezTo>
                  <a:cubicBezTo>
                    <a:pt x="42288" y="270"/>
                    <a:pt x="41033" y="346"/>
                    <a:pt x="39793" y="433"/>
                  </a:cubicBezTo>
                  <a:cubicBezTo>
                    <a:pt x="39473" y="457"/>
                    <a:pt x="39110" y="632"/>
                    <a:pt x="38806" y="632"/>
                  </a:cubicBezTo>
                  <a:cubicBezTo>
                    <a:pt x="38704" y="632"/>
                    <a:pt x="38609" y="613"/>
                    <a:pt x="38524" y="561"/>
                  </a:cubicBezTo>
                  <a:cubicBezTo>
                    <a:pt x="38116" y="314"/>
                    <a:pt x="37695" y="268"/>
                    <a:pt x="37273" y="268"/>
                  </a:cubicBezTo>
                  <a:cubicBezTo>
                    <a:pt x="37022" y="268"/>
                    <a:pt x="36770" y="285"/>
                    <a:pt x="36520" y="285"/>
                  </a:cubicBezTo>
                  <a:cubicBezTo>
                    <a:pt x="36309" y="285"/>
                    <a:pt x="36099" y="273"/>
                    <a:pt x="35891" y="230"/>
                  </a:cubicBezTo>
                  <a:cubicBezTo>
                    <a:pt x="35868" y="225"/>
                    <a:pt x="35846" y="222"/>
                    <a:pt x="35825" y="222"/>
                  </a:cubicBezTo>
                  <a:cubicBezTo>
                    <a:pt x="35599" y="222"/>
                    <a:pt x="35544" y="498"/>
                    <a:pt x="35292" y="498"/>
                  </a:cubicBezTo>
                  <a:cubicBezTo>
                    <a:pt x="35265" y="498"/>
                    <a:pt x="35236" y="495"/>
                    <a:pt x="35203" y="488"/>
                  </a:cubicBezTo>
                  <a:cubicBezTo>
                    <a:pt x="34712" y="378"/>
                    <a:pt x="34212" y="335"/>
                    <a:pt x="33706" y="335"/>
                  </a:cubicBezTo>
                  <a:cubicBezTo>
                    <a:pt x="33371" y="335"/>
                    <a:pt x="33033" y="354"/>
                    <a:pt x="32694" y="384"/>
                  </a:cubicBezTo>
                  <a:cubicBezTo>
                    <a:pt x="32294" y="418"/>
                    <a:pt x="31892" y="428"/>
                    <a:pt x="31490" y="428"/>
                  </a:cubicBezTo>
                  <a:cubicBezTo>
                    <a:pt x="30939" y="428"/>
                    <a:pt x="30386" y="409"/>
                    <a:pt x="29835" y="409"/>
                  </a:cubicBezTo>
                  <a:cubicBezTo>
                    <a:pt x="29792" y="409"/>
                    <a:pt x="29749" y="409"/>
                    <a:pt x="29705" y="410"/>
                  </a:cubicBezTo>
                  <a:cubicBezTo>
                    <a:pt x="29698" y="410"/>
                    <a:pt x="29692" y="410"/>
                    <a:pt x="29685" y="410"/>
                  </a:cubicBezTo>
                  <a:cubicBezTo>
                    <a:pt x="29114" y="410"/>
                    <a:pt x="28528" y="299"/>
                    <a:pt x="27973" y="299"/>
                  </a:cubicBezTo>
                  <a:cubicBezTo>
                    <a:pt x="27848" y="299"/>
                    <a:pt x="27725" y="304"/>
                    <a:pt x="27604" y="318"/>
                  </a:cubicBezTo>
                  <a:cubicBezTo>
                    <a:pt x="26336" y="461"/>
                    <a:pt x="25062" y="424"/>
                    <a:pt x="23793" y="574"/>
                  </a:cubicBezTo>
                  <a:cubicBezTo>
                    <a:pt x="22541" y="722"/>
                    <a:pt x="21316" y="1040"/>
                    <a:pt x="20059" y="1175"/>
                  </a:cubicBezTo>
                  <a:cubicBezTo>
                    <a:pt x="19981" y="1183"/>
                    <a:pt x="19902" y="1186"/>
                    <a:pt x="19824" y="1186"/>
                  </a:cubicBezTo>
                  <a:cubicBezTo>
                    <a:pt x="19597" y="1186"/>
                    <a:pt x="19370" y="1160"/>
                    <a:pt x="19142" y="1160"/>
                  </a:cubicBezTo>
                  <a:cubicBezTo>
                    <a:pt x="19004" y="1160"/>
                    <a:pt x="18865" y="1170"/>
                    <a:pt x="18726" y="1201"/>
                  </a:cubicBezTo>
                  <a:cubicBezTo>
                    <a:pt x="18030" y="1356"/>
                    <a:pt x="17322" y="1572"/>
                    <a:pt x="16686" y="1804"/>
                  </a:cubicBezTo>
                  <a:cubicBezTo>
                    <a:pt x="15988" y="2059"/>
                    <a:pt x="15253" y="2130"/>
                    <a:pt x="14557" y="2394"/>
                  </a:cubicBezTo>
                  <a:cubicBezTo>
                    <a:pt x="13341" y="2857"/>
                    <a:pt x="12217" y="3521"/>
                    <a:pt x="10998" y="3933"/>
                  </a:cubicBezTo>
                  <a:cubicBezTo>
                    <a:pt x="10525" y="4094"/>
                    <a:pt x="10379" y="4700"/>
                    <a:pt x="9902" y="4700"/>
                  </a:cubicBezTo>
                  <a:cubicBezTo>
                    <a:pt x="9862" y="4700"/>
                    <a:pt x="9820" y="4696"/>
                    <a:pt x="9776" y="4687"/>
                  </a:cubicBezTo>
                  <a:cubicBezTo>
                    <a:pt x="9710" y="4673"/>
                    <a:pt x="9649" y="4667"/>
                    <a:pt x="9593" y="4667"/>
                  </a:cubicBezTo>
                  <a:cubicBezTo>
                    <a:pt x="9346" y="4667"/>
                    <a:pt x="9191" y="4792"/>
                    <a:pt x="9003" y="4975"/>
                  </a:cubicBezTo>
                  <a:cubicBezTo>
                    <a:pt x="8096" y="5865"/>
                    <a:pt x="7118" y="6690"/>
                    <a:pt x="6257" y="7620"/>
                  </a:cubicBezTo>
                  <a:cubicBezTo>
                    <a:pt x="5339" y="8611"/>
                    <a:pt x="4372" y="9527"/>
                    <a:pt x="3751" y="10816"/>
                  </a:cubicBezTo>
                  <a:cubicBezTo>
                    <a:pt x="2836" y="12714"/>
                    <a:pt x="2386" y="14743"/>
                    <a:pt x="1862" y="16730"/>
                  </a:cubicBezTo>
                  <a:cubicBezTo>
                    <a:pt x="1511" y="18059"/>
                    <a:pt x="1533" y="19522"/>
                    <a:pt x="1316" y="20925"/>
                  </a:cubicBezTo>
                  <a:cubicBezTo>
                    <a:pt x="1144" y="22040"/>
                    <a:pt x="1230" y="23224"/>
                    <a:pt x="991" y="24350"/>
                  </a:cubicBezTo>
                  <a:cubicBezTo>
                    <a:pt x="799" y="25259"/>
                    <a:pt x="993" y="26165"/>
                    <a:pt x="790" y="27096"/>
                  </a:cubicBezTo>
                  <a:cubicBezTo>
                    <a:pt x="540" y="28246"/>
                    <a:pt x="814" y="29473"/>
                    <a:pt x="616" y="30689"/>
                  </a:cubicBezTo>
                  <a:cubicBezTo>
                    <a:pt x="485" y="31490"/>
                    <a:pt x="628" y="32383"/>
                    <a:pt x="581" y="33232"/>
                  </a:cubicBezTo>
                  <a:cubicBezTo>
                    <a:pt x="529" y="34164"/>
                    <a:pt x="490" y="35106"/>
                    <a:pt x="492" y="36029"/>
                  </a:cubicBezTo>
                  <a:cubicBezTo>
                    <a:pt x="494" y="36933"/>
                    <a:pt x="553" y="37890"/>
                    <a:pt x="744" y="38769"/>
                  </a:cubicBezTo>
                  <a:cubicBezTo>
                    <a:pt x="867" y="39330"/>
                    <a:pt x="380" y="39737"/>
                    <a:pt x="623" y="40186"/>
                  </a:cubicBezTo>
                  <a:cubicBezTo>
                    <a:pt x="1035" y="40945"/>
                    <a:pt x="637" y="41732"/>
                    <a:pt x="755" y="42513"/>
                  </a:cubicBezTo>
                  <a:cubicBezTo>
                    <a:pt x="850" y="43130"/>
                    <a:pt x="736" y="43808"/>
                    <a:pt x="778" y="44475"/>
                  </a:cubicBezTo>
                  <a:cubicBezTo>
                    <a:pt x="818" y="45100"/>
                    <a:pt x="1060" y="45750"/>
                    <a:pt x="705" y="46461"/>
                  </a:cubicBezTo>
                  <a:cubicBezTo>
                    <a:pt x="444" y="46984"/>
                    <a:pt x="695" y="47739"/>
                    <a:pt x="657" y="48398"/>
                  </a:cubicBezTo>
                  <a:cubicBezTo>
                    <a:pt x="629" y="48910"/>
                    <a:pt x="808" y="49478"/>
                    <a:pt x="723" y="50031"/>
                  </a:cubicBezTo>
                  <a:cubicBezTo>
                    <a:pt x="628" y="50638"/>
                    <a:pt x="526" y="51405"/>
                    <a:pt x="626" y="51838"/>
                  </a:cubicBezTo>
                  <a:cubicBezTo>
                    <a:pt x="807" y="52622"/>
                    <a:pt x="639" y="53362"/>
                    <a:pt x="641" y="54083"/>
                  </a:cubicBezTo>
                  <a:cubicBezTo>
                    <a:pt x="645" y="55048"/>
                    <a:pt x="399" y="56038"/>
                    <a:pt x="635" y="56996"/>
                  </a:cubicBezTo>
                  <a:cubicBezTo>
                    <a:pt x="744" y="57444"/>
                    <a:pt x="652" y="57696"/>
                    <a:pt x="370" y="57969"/>
                  </a:cubicBezTo>
                  <a:cubicBezTo>
                    <a:pt x="956" y="58386"/>
                    <a:pt x="366" y="58983"/>
                    <a:pt x="613" y="59487"/>
                  </a:cubicBezTo>
                  <a:cubicBezTo>
                    <a:pt x="985" y="60245"/>
                    <a:pt x="1" y="61083"/>
                    <a:pt x="674" y="61875"/>
                  </a:cubicBezTo>
                  <a:cubicBezTo>
                    <a:pt x="714" y="61922"/>
                    <a:pt x="667" y="62092"/>
                    <a:pt x="611" y="62166"/>
                  </a:cubicBezTo>
                  <a:cubicBezTo>
                    <a:pt x="53" y="62889"/>
                    <a:pt x="516" y="63706"/>
                    <a:pt x="547" y="64422"/>
                  </a:cubicBezTo>
                  <a:cubicBezTo>
                    <a:pt x="577" y="65076"/>
                    <a:pt x="682" y="65889"/>
                    <a:pt x="481" y="66361"/>
                  </a:cubicBezTo>
                  <a:cubicBezTo>
                    <a:pt x="219" y="66971"/>
                    <a:pt x="836" y="67589"/>
                    <a:pt x="269" y="68060"/>
                  </a:cubicBezTo>
                  <a:cubicBezTo>
                    <a:pt x="748" y="68821"/>
                    <a:pt x="302" y="69686"/>
                    <a:pt x="554" y="70490"/>
                  </a:cubicBezTo>
                  <a:cubicBezTo>
                    <a:pt x="783" y="71220"/>
                    <a:pt x="284" y="71959"/>
                    <a:pt x="425" y="72745"/>
                  </a:cubicBezTo>
                  <a:cubicBezTo>
                    <a:pt x="468" y="72990"/>
                    <a:pt x="696" y="73171"/>
                    <a:pt x="614" y="73468"/>
                  </a:cubicBezTo>
                  <a:cubicBezTo>
                    <a:pt x="327" y="74513"/>
                    <a:pt x="755" y="75572"/>
                    <a:pt x="553" y="76646"/>
                  </a:cubicBezTo>
                  <a:cubicBezTo>
                    <a:pt x="407" y="77425"/>
                    <a:pt x="396" y="78307"/>
                    <a:pt x="622" y="79052"/>
                  </a:cubicBezTo>
                  <a:cubicBezTo>
                    <a:pt x="762" y="79516"/>
                    <a:pt x="377" y="79832"/>
                    <a:pt x="584" y="80204"/>
                  </a:cubicBezTo>
                  <a:cubicBezTo>
                    <a:pt x="857" y="80695"/>
                    <a:pt x="774" y="81266"/>
                    <a:pt x="758" y="81754"/>
                  </a:cubicBezTo>
                  <a:cubicBezTo>
                    <a:pt x="715" y="83129"/>
                    <a:pt x="853" y="84503"/>
                    <a:pt x="750" y="85866"/>
                  </a:cubicBezTo>
                  <a:cubicBezTo>
                    <a:pt x="715" y="86329"/>
                    <a:pt x="1263" y="86621"/>
                    <a:pt x="1037" y="86924"/>
                  </a:cubicBezTo>
                  <a:cubicBezTo>
                    <a:pt x="553" y="87576"/>
                    <a:pt x="1428" y="88296"/>
                    <a:pt x="850" y="88890"/>
                  </a:cubicBezTo>
                  <a:cubicBezTo>
                    <a:pt x="1333" y="90130"/>
                    <a:pt x="1009" y="91430"/>
                    <a:pt x="1135" y="92697"/>
                  </a:cubicBezTo>
                  <a:cubicBezTo>
                    <a:pt x="1283" y="94185"/>
                    <a:pt x="1484" y="95666"/>
                    <a:pt x="1493" y="97171"/>
                  </a:cubicBezTo>
                  <a:cubicBezTo>
                    <a:pt x="1496" y="97594"/>
                    <a:pt x="1293" y="98235"/>
                    <a:pt x="1321" y="98256"/>
                  </a:cubicBezTo>
                  <a:cubicBezTo>
                    <a:pt x="2155" y="98878"/>
                    <a:pt x="1461" y="99672"/>
                    <a:pt x="1456" y="100298"/>
                  </a:cubicBezTo>
                  <a:cubicBezTo>
                    <a:pt x="1450" y="101120"/>
                    <a:pt x="1713" y="101934"/>
                    <a:pt x="1506" y="102796"/>
                  </a:cubicBezTo>
                  <a:cubicBezTo>
                    <a:pt x="1334" y="103505"/>
                    <a:pt x="1829" y="104482"/>
                    <a:pt x="1502" y="105022"/>
                  </a:cubicBezTo>
                  <a:cubicBezTo>
                    <a:pt x="1058" y="105753"/>
                    <a:pt x="1608" y="106348"/>
                    <a:pt x="1397" y="107012"/>
                  </a:cubicBezTo>
                  <a:cubicBezTo>
                    <a:pt x="1321" y="107252"/>
                    <a:pt x="1101" y="107740"/>
                    <a:pt x="1301" y="108094"/>
                  </a:cubicBezTo>
                  <a:cubicBezTo>
                    <a:pt x="1876" y="109108"/>
                    <a:pt x="1540" y="110222"/>
                    <a:pt x="1660" y="111282"/>
                  </a:cubicBezTo>
                  <a:cubicBezTo>
                    <a:pt x="1782" y="112366"/>
                    <a:pt x="1799" y="113471"/>
                    <a:pt x="1851" y="114560"/>
                  </a:cubicBezTo>
                  <a:cubicBezTo>
                    <a:pt x="1896" y="115494"/>
                    <a:pt x="2039" y="116436"/>
                    <a:pt x="1939" y="117408"/>
                  </a:cubicBezTo>
                  <a:cubicBezTo>
                    <a:pt x="1835" y="118431"/>
                    <a:pt x="1786" y="119505"/>
                    <a:pt x="1891" y="120543"/>
                  </a:cubicBezTo>
                  <a:cubicBezTo>
                    <a:pt x="2055" y="122188"/>
                    <a:pt x="1836" y="123814"/>
                    <a:pt x="1798" y="125449"/>
                  </a:cubicBezTo>
                  <a:cubicBezTo>
                    <a:pt x="1775" y="126435"/>
                    <a:pt x="1771" y="127421"/>
                    <a:pt x="1764" y="128407"/>
                  </a:cubicBezTo>
                  <a:cubicBezTo>
                    <a:pt x="1758" y="129203"/>
                    <a:pt x="1897" y="130031"/>
                    <a:pt x="1725" y="130787"/>
                  </a:cubicBezTo>
                  <a:cubicBezTo>
                    <a:pt x="1508" y="131744"/>
                    <a:pt x="1751" y="132695"/>
                    <a:pt x="1535" y="133666"/>
                  </a:cubicBezTo>
                  <a:cubicBezTo>
                    <a:pt x="1410" y="134230"/>
                    <a:pt x="1161" y="135096"/>
                    <a:pt x="1771" y="135719"/>
                  </a:cubicBezTo>
                  <a:cubicBezTo>
                    <a:pt x="1820" y="135768"/>
                    <a:pt x="1655" y="136004"/>
                    <a:pt x="1622" y="136161"/>
                  </a:cubicBezTo>
                  <a:cubicBezTo>
                    <a:pt x="1487" y="136800"/>
                    <a:pt x="1222" y="137410"/>
                    <a:pt x="1278" y="138094"/>
                  </a:cubicBezTo>
                  <a:cubicBezTo>
                    <a:pt x="1298" y="138327"/>
                    <a:pt x="1461" y="138480"/>
                    <a:pt x="1382" y="138824"/>
                  </a:cubicBezTo>
                  <a:cubicBezTo>
                    <a:pt x="1157" y="139810"/>
                    <a:pt x="1059" y="140891"/>
                    <a:pt x="1225" y="141882"/>
                  </a:cubicBezTo>
                  <a:cubicBezTo>
                    <a:pt x="1355" y="142667"/>
                    <a:pt x="1094" y="143408"/>
                    <a:pt x="1267" y="144167"/>
                  </a:cubicBezTo>
                  <a:cubicBezTo>
                    <a:pt x="1473" y="145063"/>
                    <a:pt x="1029" y="146014"/>
                    <a:pt x="1304" y="146861"/>
                  </a:cubicBezTo>
                  <a:cubicBezTo>
                    <a:pt x="1549" y="147610"/>
                    <a:pt x="807" y="148349"/>
                    <a:pt x="1427" y="149021"/>
                  </a:cubicBezTo>
                  <a:cubicBezTo>
                    <a:pt x="949" y="150380"/>
                    <a:pt x="1230" y="151811"/>
                    <a:pt x="1103" y="153202"/>
                  </a:cubicBezTo>
                  <a:cubicBezTo>
                    <a:pt x="1017" y="154166"/>
                    <a:pt x="1207" y="155214"/>
                    <a:pt x="1241" y="156224"/>
                  </a:cubicBezTo>
                  <a:cubicBezTo>
                    <a:pt x="1261" y="156867"/>
                    <a:pt x="1542" y="157514"/>
                    <a:pt x="1505" y="158081"/>
                  </a:cubicBezTo>
                  <a:cubicBezTo>
                    <a:pt x="1459" y="158783"/>
                    <a:pt x="1534" y="159463"/>
                    <a:pt x="1554" y="160149"/>
                  </a:cubicBezTo>
                  <a:cubicBezTo>
                    <a:pt x="1585" y="161208"/>
                    <a:pt x="1704" y="162263"/>
                    <a:pt x="1760" y="163321"/>
                  </a:cubicBezTo>
                  <a:cubicBezTo>
                    <a:pt x="1826" y="164528"/>
                    <a:pt x="1779" y="165731"/>
                    <a:pt x="2137" y="166926"/>
                  </a:cubicBezTo>
                  <a:cubicBezTo>
                    <a:pt x="2342" y="167608"/>
                    <a:pt x="2273" y="168380"/>
                    <a:pt x="2557" y="169007"/>
                  </a:cubicBezTo>
                  <a:cubicBezTo>
                    <a:pt x="2259" y="169451"/>
                    <a:pt x="2753" y="169615"/>
                    <a:pt x="2750" y="169954"/>
                  </a:cubicBezTo>
                  <a:cubicBezTo>
                    <a:pt x="2726" y="171494"/>
                    <a:pt x="3578" y="172790"/>
                    <a:pt x="4158" y="174114"/>
                  </a:cubicBezTo>
                  <a:cubicBezTo>
                    <a:pt x="4844" y="175678"/>
                    <a:pt x="6171" y="176893"/>
                    <a:pt x="7363" y="178120"/>
                  </a:cubicBezTo>
                  <a:cubicBezTo>
                    <a:pt x="8514" y="179306"/>
                    <a:pt x="9710" y="180470"/>
                    <a:pt x="11299" y="181157"/>
                  </a:cubicBezTo>
                  <a:cubicBezTo>
                    <a:pt x="11809" y="181378"/>
                    <a:pt x="12534" y="181419"/>
                    <a:pt x="12822" y="181984"/>
                  </a:cubicBezTo>
                  <a:cubicBezTo>
                    <a:pt x="13120" y="182567"/>
                    <a:pt x="13744" y="182679"/>
                    <a:pt x="14169" y="182839"/>
                  </a:cubicBezTo>
                  <a:cubicBezTo>
                    <a:pt x="15859" y="183478"/>
                    <a:pt x="17688" y="183563"/>
                    <a:pt x="19470" y="183814"/>
                  </a:cubicBezTo>
                  <a:cubicBezTo>
                    <a:pt x="21161" y="184054"/>
                    <a:pt x="22867" y="184117"/>
                    <a:pt x="24580" y="184140"/>
                  </a:cubicBezTo>
                  <a:cubicBezTo>
                    <a:pt x="25780" y="184155"/>
                    <a:pt x="26959" y="184525"/>
                    <a:pt x="28179" y="184525"/>
                  </a:cubicBezTo>
                  <a:cubicBezTo>
                    <a:pt x="28309" y="184525"/>
                    <a:pt x="28439" y="184521"/>
                    <a:pt x="28569" y="184512"/>
                  </a:cubicBezTo>
                  <a:cubicBezTo>
                    <a:pt x="28647" y="184506"/>
                    <a:pt x="28728" y="184504"/>
                    <a:pt x="28810" y="184504"/>
                  </a:cubicBezTo>
                  <a:cubicBezTo>
                    <a:pt x="29069" y="184504"/>
                    <a:pt x="29346" y="184528"/>
                    <a:pt x="29608" y="184555"/>
                  </a:cubicBezTo>
                  <a:cubicBezTo>
                    <a:pt x="31011" y="184694"/>
                    <a:pt x="32431" y="184820"/>
                    <a:pt x="33826" y="184859"/>
                  </a:cubicBezTo>
                  <a:cubicBezTo>
                    <a:pt x="34779" y="184885"/>
                    <a:pt x="35741" y="185021"/>
                    <a:pt x="36682" y="185076"/>
                  </a:cubicBezTo>
                  <a:cubicBezTo>
                    <a:pt x="38289" y="185172"/>
                    <a:pt x="39896" y="185190"/>
                    <a:pt x="41501" y="185244"/>
                  </a:cubicBezTo>
                  <a:cubicBezTo>
                    <a:pt x="42200" y="185268"/>
                    <a:pt x="42898" y="185290"/>
                    <a:pt x="43597" y="185290"/>
                  </a:cubicBezTo>
                  <a:cubicBezTo>
                    <a:pt x="43889" y="185290"/>
                    <a:pt x="44182" y="185286"/>
                    <a:pt x="44475" y="185277"/>
                  </a:cubicBezTo>
                  <a:cubicBezTo>
                    <a:pt x="44687" y="185270"/>
                    <a:pt x="44898" y="185267"/>
                    <a:pt x="45110" y="185267"/>
                  </a:cubicBezTo>
                  <a:cubicBezTo>
                    <a:pt x="46071" y="185267"/>
                    <a:pt x="47034" y="185325"/>
                    <a:pt x="47996" y="185325"/>
                  </a:cubicBezTo>
                  <a:cubicBezTo>
                    <a:pt x="48164" y="185325"/>
                    <a:pt x="48332" y="185323"/>
                    <a:pt x="48500" y="185319"/>
                  </a:cubicBezTo>
                  <a:cubicBezTo>
                    <a:pt x="49156" y="185303"/>
                    <a:pt x="49855" y="185214"/>
                    <a:pt x="50495" y="185214"/>
                  </a:cubicBezTo>
                  <a:cubicBezTo>
                    <a:pt x="50699" y="185214"/>
                    <a:pt x="50896" y="185223"/>
                    <a:pt x="51084" y="185246"/>
                  </a:cubicBezTo>
                  <a:cubicBezTo>
                    <a:pt x="51603" y="185310"/>
                    <a:pt x="52138" y="185336"/>
                    <a:pt x="52655" y="185336"/>
                  </a:cubicBezTo>
                  <a:cubicBezTo>
                    <a:pt x="53016" y="185336"/>
                    <a:pt x="53369" y="185323"/>
                    <a:pt x="53700" y="185303"/>
                  </a:cubicBezTo>
                  <a:cubicBezTo>
                    <a:pt x="54827" y="185233"/>
                    <a:pt x="55955" y="185188"/>
                    <a:pt x="57080" y="185188"/>
                  </a:cubicBezTo>
                  <a:cubicBezTo>
                    <a:pt x="57409" y="185188"/>
                    <a:pt x="57737" y="185192"/>
                    <a:pt x="58066" y="185200"/>
                  </a:cubicBezTo>
                  <a:cubicBezTo>
                    <a:pt x="58193" y="185203"/>
                    <a:pt x="58320" y="185204"/>
                    <a:pt x="58447" y="185204"/>
                  </a:cubicBezTo>
                  <a:cubicBezTo>
                    <a:pt x="59827" y="185204"/>
                    <a:pt x="61189" y="185030"/>
                    <a:pt x="62557" y="184928"/>
                  </a:cubicBezTo>
                  <a:cubicBezTo>
                    <a:pt x="63001" y="184895"/>
                    <a:pt x="63520" y="184754"/>
                    <a:pt x="63963" y="184691"/>
                  </a:cubicBezTo>
                  <a:cubicBezTo>
                    <a:pt x="64590" y="184601"/>
                    <a:pt x="65150" y="184230"/>
                    <a:pt x="65758" y="184230"/>
                  </a:cubicBezTo>
                  <a:cubicBezTo>
                    <a:pt x="65803" y="184230"/>
                    <a:pt x="65849" y="184233"/>
                    <a:pt x="65895" y="184237"/>
                  </a:cubicBezTo>
                  <a:cubicBezTo>
                    <a:pt x="66103" y="184257"/>
                    <a:pt x="66312" y="184265"/>
                    <a:pt x="66520" y="184265"/>
                  </a:cubicBezTo>
                  <a:cubicBezTo>
                    <a:pt x="67103" y="184265"/>
                    <a:pt x="67681" y="184201"/>
                    <a:pt x="68247" y="184146"/>
                  </a:cubicBezTo>
                  <a:cubicBezTo>
                    <a:pt x="69311" y="184045"/>
                    <a:pt x="70396" y="184037"/>
                    <a:pt x="71452" y="183940"/>
                  </a:cubicBezTo>
                  <a:cubicBezTo>
                    <a:pt x="72480" y="183848"/>
                    <a:pt x="73642" y="183877"/>
                    <a:pt x="74622" y="183681"/>
                  </a:cubicBezTo>
                  <a:cubicBezTo>
                    <a:pt x="75694" y="183466"/>
                    <a:pt x="76791" y="183548"/>
                    <a:pt x="77873" y="183233"/>
                  </a:cubicBezTo>
                  <a:cubicBezTo>
                    <a:pt x="78995" y="182906"/>
                    <a:pt x="80231" y="182765"/>
                    <a:pt x="81436" y="182663"/>
                  </a:cubicBezTo>
                  <a:cubicBezTo>
                    <a:pt x="82101" y="182606"/>
                    <a:pt x="82717" y="182191"/>
                    <a:pt x="83396" y="182191"/>
                  </a:cubicBezTo>
                  <a:cubicBezTo>
                    <a:pt x="83580" y="182191"/>
                    <a:pt x="83768" y="182221"/>
                    <a:pt x="83964" y="182297"/>
                  </a:cubicBezTo>
                  <a:cubicBezTo>
                    <a:pt x="83970" y="182300"/>
                    <a:pt x="83977" y="182301"/>
                    <a:pt x="83985" y="182301"/>
                  </a:cubicBezTo>
                  <a:cubicBezTo>
                    <a:pt x="84057" y="182301"/>
                    <a:pt x="84196" y="182215"/>
                    <a:pt x="84224" y="182146"/>
                  </a:cubicBezTo>
                  <a:cubicBezTo>
                    <a:pt x="84321" y="181910"/>
                    <a:pt x="84517" y="181897"/>
                    <a:pt x="84718" y="181897"/>
                  </a:cubicBezTo>
                  <a:cubicBezTo>
                    <a:pt x="84741" y="181897"/>
                    <a:pt x="84765" y="181897"/>
                    <a:pt x="84789" y="181897"/>
                  </a:cubicBezTo>
                  <a:cubicBezTo>
                    <a:pt x="84982" y="181897"/>
                    <a:pt x="85168" y="181886"/>
                    <a:pt x="85263" y="181672"/>
                  </a:cubicBezTo>
                  <a:cubicBezTo>
                    <a:pt x="85409" y="181763"/>
                    <a:pt x="85546" y="181799"/>
                    <a:pt x="85677" y="181799"/>
                  </a:cubicBezTo>
                  <a:cubicBezTo>
                    <a:pt x="86141" y="181799"/>
                    <a:pt x="86527" y="181342"/>
                    <a:pt x="86993" y="181278"/>
                  </a:cubicBezTo>
                  <a:cubicBezTo>
                    <a:pt x="87467" y="181214"/>
                    <a:pt x="88216" y="181173"/>
                    <a:pt x="88734" y="180570"/>
                  </a:cubicBezTo>
                  <a:cubicBezTo>
                    <a:pt x="88982" y="180281"/>
                    <a:pt x="89812" y="180019"/>
                    <a:pt x="90214" y="179736"/>
                  </a:cubicBezTo>
                  <a:cubicBezTo>
                    <a:pt x="90777" y="179341"/>
                    <a:pt x="91431" y="178636"/>
                    <a:pt x="91940" y="178518"/>
                  </a:cubicBezTo>
                  <a:cubicBezTo>
                    <a:pt x="93303" y="178204"/>
                    <a:pt x="93505" y="176913"/>
                    <a:pt x="94368" y="176237"/>
                  </a:cubicBezTo>
                  <a:cubicBezTo>
                    <a:pt x="94910" y="175813"/>
                    <a:pt x="95064" y="175171"/>
                    <a:pt x="95372" y="174618"/>
                  </a:cubicBezTo>
                  <a:cubicBezTo>
                    <a:pt x="95789" y="173868"/>
                    <a:pt x="96337" y="173124"/>
                    <a:pt x="96495" y="172313"/>
                  </a:cubicBezTo>
                  <a:cubicBezTo>
                    <a:pt x="96706" y="171234"/>
                    <a:pt x="97049" y="170226"/>
                    <a:pt x="97498" y="169244"/>
                  </a:cubicBezTo>
                  <a:cubicBezTo>
                    <a:pt x="97568" y="169092"/>
                    <a:pt x="97687" y="168941"/>
                    <a:pt x="97614" y="168805"/>
                  </a:cubicBezTo>
                  <a:cubicBezTo>
                    <a:pt x="97319" y="168257"/>
                    <a:pt x="97625" y="167670"/>
                    <a:pt x="97717" y="167218"/>
                  </a:cubicBezTo>
                  <a:cubicBezTo>
                    <a:pt x="98032" y="165687"/>
                    <a:pt x="97973" y="164140"/>
                    <a:pt x="98130" y="162609"/>
                  </a:cubicBezTo>
                  <a:cubicBezTo>
                    <a:pt x="98244" y="161529"/>
                    <a:pt x="98247" y="160440"/>
                    <a:pt x="98143" y="159358"/>
                  </a:cubicBezTo>
                  <a:cubicBezTo>
                    <a:pt x="98024" y="158133"/>
                    <a:pt x="98368" y="156883"/>
                    <a:pt x="98192" y="155613"/>
                  </a:cubicBezTo>
                  <a:cubicBezTo>
                    <a:pt x="98108" y="155017"/>
                    <a:pt x="98190" y="154366"/>
                    <a:pt x="98216" y="153744"/>
                  </a:cubicBezTo>
                  <a:cubicBezTo>
                    <a:pt x="98263" y="152614"/>
                    <a:pt x="98245" y="151486"/>
                    <a:pt x="98278" y="150358"/>
                  </a:cubicBezTo>
                  <a:cubicBezTo>
                    <a:pt x="98299" y="149564"/>
                    <a:pt x="98176" y="148779"/>
                    <a:pt x="98263" y="147974"/>
                  </a:cubicBezTo>
                  <a:cubicBezTo>
                    <a:pt x="98337" y="147291"/>
                    <a:pt x="98590" y="146623"/>
                    <a:pt x="98491" y="145916"/>
                  </a:cubicBezTo>
                  <a:cubicBezTo>
                    <a:pt x="98445" y="145588"/>
                    <a:pt x="98274" y="145303"/>
                    <a:pt x="98300" y="144937"/>
                  </a:cubicBezTo>
                  <a:cubicBezTo>
                    <a:pt x="98356" y="144178"/>
                    <a:pt x="98654" y="143420"/>
                    <a:pt x="98365" y="142646"/>
                  </a:cubicBezTo>
                  <a:cubicBezTo>
                    <a:pt x="98291" y="142452"/>
                    <a:pt x="98161" y="142149"/>
                    <a:pt x="98244" y="142049"/>
                  </a:cubicBezTo>
                  <a:cubicBezTo>
                    <a:pt x="98977" y="141156"/>
                    <a:pt x="98196" y="140165"/>
                    <a:pt x="98472" y="139223"/>
                  </a:cubicBezTo>
                  <a:cubicBezTo>
                    <a:pt x="98806" y="138082"/>
                    <a:pt x="98147" y="136860"/>
                    <a:pt x="98603" y="135689"/>
                  </a:cubicBezTo>
                  <a:cubicBezTo>
                    <a:pt x="98645" y="135582"/>
                    <a:pt x="98605" y="135403"/>
                    <a:pt x="98537" y="135301"/>
                  </a:cubicBezTo>
                  <a:cubicBezTo>
                    <a:pt x="98160" y="134743"/>
                    <a:pt x="98414" y="134009"/>
                    <a:pt x="98528" y="133612"/>
                  </a:cubicBezTo>
                  <a:cubicBezTo>
                    <a:pt x="98789" y="132693"/>
                    <a:pt x="98347" y="131830"/>
                    <a:pt x="98680" y="130873"/>
                  </a:cubicBezTo>
                  <a:cubicBezTo>
                    <a:pt x="98963" y="130061"/>
                    <a:pt x="98746" y="128949"/>
                    <a:pt x="98770" y="127981"/>
                  </a:cubicBezTo>
                  <a:cubicBezTo>
                    <a:pt x="98807" y="126493"/>
                    <a:pt x="98796" y="124999"/>
                    <a:pt x="98936" y="123507"/>
                  </a:cubicBezTo>
                  <a:cubicBezTo>
                    <a:pt x="99013" y="122684"/>
                    <a:pt x="98965" y="121807"/>
                    <a:pt x="99002" y="120982"/>
                  </a:cubicBezTo>
                  <a:cubicBezTo>
                    <a:pt x="99072" y="119429"/>
                    <a:pt x="98998" y="117872"/>
                    <a:pt x="99128" y="116322"/>
                  </a:cubicBezTo>
                  <a:cubicBezTo>
                    <a:pt x="99244" y="114952"/>
                    <a:pt x="99152" y="113574"/>
                    <a:pt x="99244" y="112198"/>
                  </a:cubicBezTo>
                  <a:cubicBezTo>
                    <a:pt x="99272" y="111777"/>
                    <a:pt x="99417" y="111342"/>
                    <a:pt x="99332" y="110848"/>
                  </a:cubicBezTo>
                  <a:cubicBezTo>
                    <a:pt x="99179" y="109953"/>
                    <a:pt x="99070" y="108993"/>
                    <a:pt x="99143" y="108098"/>
                  </a:cubicBezTo>
                  <a:cubicBezTo>
                    <a:pt x="99214" y="107227"/>
                    <a:pt x="99127" y="106377"/>
                    <a:pt x="99158" y="105520"/>
                  </a:cubicBezTo>
                  <a:cubicBezTo>
                    <a:pt x="99191" y="104613"/>
                    <a:pt x="98792" y="103722"/>
                    <a:pt x="99033" y="102828"/>
                  </a:cubicBezTo>
                  <a:cubicBezTo>
                    <a:pt x="99236" y="102076"/>
                    <a:pt x="98989" y="101333"/>
                    <a:pt x="99015" y="100592"/>
                  </a:cubicBezTo>
                  <a:cubicBezTo>
                    <a:pt x="99038" y="99940"/>
                    <a:pt x="98877" y="99149"/>
                    <a:pt x="98928" y="98491"/>
                  </a:cubicBezTo>
                  <a:cubicBezTo>
                    <a:pt x="99038" y="97085"/>
                    <a:pt x="98877" y="95695"/>
                    <a:pt x="98791" y="94320"/>
                  </a:cubicBezTo>
                  <a:cubicBezTo>
                    <a:pt x="98707" y="92984"/>
                    <a:pt x="99084" y="91669"/>
                    <a:pt x="98780" y="90315"/>
                  </a:cubicBezTo>
                  <a:cubicBezTo>
                    <a:pt x="98661" y="89788"/>
                    <a:pt x="98782" y="89092"/>
                    <a:pt x="98855" y="88487"/>
                  </a:cubicBezTo>
                  <a:cubicBezTo>
                    <a:pt x="98995" y="87314"/>
                    <a:pt x="98393" y="86251"/>
                    <a:pt x="98459" y="85087"/>
                  </a:cubicBezTo>
                  <a:cubicBezTo>
                    <a:pt x="98492" y="84495"/>
                    <a:pt x="99033" y="83977"/>
                    <a:pt x="98734" y="83384"/>
                  </a:cubicBezTo>
                  <a:cubicBezTo>
                    <a:pt x="98430" y="82784"/>
                    <a:pt x="98761" y="82256"/>
                    <a:pt x="98866" y="81728"/>
                  </a:cubicBezTo>
                  <a:cubicBezTo>
                    <a:pt x="98956" y="81277"/>
                    <a:pt x="99156" y="80866"/>
                    <a:pt x="99089" y="80369"/>
                  </a:cubicBezTo>
                  <a:cubicBezTo>
                    <a:pt x="99040" y="79998"/>
                    <a:pt x="99108" y="79615"/>
                    <a:pt x="99200" y="79227"/>
                  </a:cubicBezTo>
                  <a:cubicBezTo>
                    <a:pt x="99263" y="78960"/>
                    <a:pt x="99429" y="78528"/>
                    <a:pt x="99246" y="78163"/>
                  </a:cubicBezTo>
                  <a:cubicBezTo>
                    <a:pt x="98899" y="77474"/>
                    <a:pt x="99143" y="76744"/>
                    <a:pt x="99171" y="76039"/>
                  </a:cubicBezTo>
                  <a:cubicBezTo>
                    <a:pt x="99214" y="74991"/>
                    <a:pt x="99322" y="73946"/>
                    <a:pt x="99220" y="72899"/>
                  </a:cubicBezTo>
                  <a:cubicBezTo>
                    <a:pt x="99163" y="72315"/>
                    <a:pt x="99480" y="71713"/>
                    <a:pt x="99039" y="71110"/>
                  </a:cubicBezTo>
                  <a:cubicBezTo>
                    <a:pt x="98952" y="70991"/>
                    <a:pt x="99320" y="70264"/>
                    <a:pt x="99282" y="69806"/>
                  </a:cubicBezTo>
                  <a:cubicBezTo>
                    <a:pt x="99240" y="69310"/>
                    <a:pt x="99627" y="68758"/>
                    <a:pt x="99113" y="68312"/>
                  </a:cubicBezTo>
                  <a:cubicBezTo>
                    <a:pt x="99034" y="68245"/>
                    <a:pt x="98964" y="68103"/>
                    <a:pt x="99074" y="68021"/>
                  </a:cubicBezTo>
                  <a:cubicBezTo>
                    <a:pt x="99649" y="67591"/>
                    <a:pt x="98884" y="66933"/>
                    <a:pt x="99319" y="66528"/>
                  </a:cubicBezTo>
                  <a:cubicBezTo>
                    <a:pt x="99756" y="66120"/>
                    <a:pt x="98625" y="65611"/>
                    <a:pt x="99445" y="65285"/>
                  </a:cubicBezTo>
                  <a:cubicBezTo>
                    <a:pt x="99102" y="64641"/>
                    <a:pt x="99346" y="64017"/>
                    <a:pt x="99519" y="63394"/>
                  </a:cubicBezTo>
                  <a:cubicBezTo>
                    <a:pt x="99552" y="63273"/>
                    <a:pt x="99564" y="63192"/>
                    <a:pt x="99455" y="63117"/>
                  </a:cubicBezTo>
                  <a:cubicBezTo>
                    <a:pt x="99080" y="62858"/>
                    <a:pt x="99228" y="62315"/>
                    <a:pt x="99313" y="62184"/>
                  </a:cubicBezTo>
                  <a:cubicBezTo>
                    <a:pt x="99995" y="61144"/>
                    <a:pt x="99520" y="59967"/>
                    <a:pt x="99765" y="58878"/>
                  </a:cubicBezTo>
                  <a:cubicBezTo>
                    <a:pt x="99903" y="58263"/>
                    <a:pt x="99514" y="57557"/>
                    <a:pt x="99944" y="56921"/>
                  </a:cubicBezTo>
                  <a:cubicBezTo>
                    <a:pt x="100068" y="56740"/>
                    <a:pt x="99936" y="56635"/>
                    <a:pt x="99729" y="56597"/>
                  </a:cubicBezTo>
                  <a:cubicBezTo>
                    <a:pt x="99633" y="56580"/>
                    <a:pt x="99507" y="56406"/>
                    <a:pt x="99596" y="56355"/>
                  </a:cubicBezTo>
                  <a:cubicBezTo>
                    <a:pt x="100354" y="55904"/>
                    <a:pt x="99823" y="55193"/>
                    <a:pt x="99907" y="54632"/>
                  </a:cubicBezTo>
                  <a:cubicBezTo>
                    <a:pt x="100055" y="53624"/>
                    <a:pt x="99622" y="52567"/>
                    <a:pt x="100057" y="51552"/>
                  </a:cubicBezTo>
                  <a:cubicBezTo>
                    <a:pt x="100078" y="51503"/>
                    <a:pt x="100113" y="51434"/>
                    <a:pt x="100095" y="51401"/>
                  </a:cubicBezTo>
                  <a:cubicBezTo>
                    <a:pt x="99713" y="50712"/>
                    <a:pt x="99898" y="49868"/>
                    <a:pt x="99994" y="49270"/>
                  </a:cubicBezTo>
                  <a:cubicBezTo>
                    <a:pt x="100160" y="48238"/>
                    <a:pt x="99950" y="47231"/>
                    <a:pt x="100042" y="46219"/>
                  </a:cubicBezTo>
                  <a:cubicBezTo>
                    <a:pt x="100077" y="45831"/>
                    <a:pt x="100614" y="45286"/>
                    <a:pt x="100056" y="44856"/>
                  </a:cubicBezTo>
                  <a:cubicBezTo>
                    <a:pt x="100542" y="44554"/>
                    <a:pt x="100631" y="44310"/>
                    <a:pt x="99962" y="44159"/>
                  </a:cubicBezTo>
                  <a:cubicBezTo>
                    <a:pt x="99924" y="44150"/>
                    <a:pt x="99893" y="43947"/>
                    <a:pt x="99894" y="43947"/>
                  </a:cubicBezTo>
                  <a:cubicBezTo>
                    <a:pt x="100751" y="43677"/>
                    <a:pt x="100177" y="43014"/>
                    <a:pt x="100051" y="42772"/>
                  </a:cubicBezTo>
                  <a:cubicBezTo>
                    <a:pt x="99629" y="41974"/>
                    <a:pt x="100207" y="41253"/>
                    <a:pt x="100128" y="40464"/>
                  </a:cubicBezTo>
                  <a:cubicBezTo>
                    <a:pt x="100057" y="39773"/>
                    <a:pt x="100283" y="38904"/>
                    <a:pt x="100210" y="38130"/>
                  </a:cubicBezTo>
                  <a:cubicBezTo>
                    <a:pt x="100152" y="37522"/>
                    <a:pt x="101053" y="36855"/>
                    <a:pt x="100117" y="36302"/>
                  </a:cubicBezTo>
                  <a:cubicBezTo>
                    <a:pt x="100102" y="36292"/>
                    <a:pt x="100134" y="36136"/>
                    <a:pt x="100183" y="36090"/>
                  </a:cubicBezTo>
                  <a:cubicBezTo>
                    <a:pt x="100567" y="35731"/>
                    <a:pt x="100723" y="35436"/>
                    <a:pt x="100352" y="34888"/>
                  </a:cubicBezTo>
                  <a:cubicBezTo>
                    <a:pt x="100203" y="34670"/>
                    <a:pt x="100788" y="34135"/>
                    <a:pt x="100623" y="33639"/>
                  </a:cubicBezTo>
                  <a:cubicBezTo>
                    <a:pt x="100606" y="33588"/>
                    <a:pt x="100619" y="33528"/>
                    <a:pt x="100602" y="33477"/>
                  </a:cubicBezTo>
                  <a:cubicBezTo>
                    <a:pt x="100365" y="32770"/>
                    <a:pt x="100379" y="32019"/>
                    <a:pt x="100620" y="31270"/>
                  </a:cubicBezTo>
                  <a:cubicBezTo>
                    <a:pt x="100656" y="31157"/>
                    <a:pt x="100631" y="30954"/>
                    <a:pt x="100553" y="30889"/>
                  </a:cubicBezTo>
                  <a:cubicBezTo>
                    <a:pt x="100300" y="30679"/>
                    <a:pt x="100388" y="30454"/>
                    <a:pt x="100459" y="30216"/>
                  </a:cubicBezTo>
                  <a:cubicBezTo>
                    <a:pt x="100670" y="29519"/>
                    <a:pt x="100393" y="28831"/>
                    <a:pt x="100412" y="28134"/>
                  </a:cubicBezTo>
                  <a:cubicBezTo>
                    <a:pt x="100429" y="27482"/>
                    <a:pt x="100387" y="26816"/>
                    <a:pt x="100376" y="26173"/>
                  </a:cubicBezTo>
                  <a:cubicBezTo>
                    <a:pt x="100362" y="25352"/>
                    <a:pt x="100584" y="24499"/>
                    <a:pt x="100616" y="23648"/>
                  </a:cubicBezTo>
                  <a:cubicBezTo>
                    <a:pt x="100636" y="23167"/>
                    <a:pt x="100359" y="22757"/>
                    <a:pt x="100424" y="22235"/>
                  </a:cubicBezTo>
                  <a:cubicBezTo>
                    <a:pt x="100499" y="21631"/>
                    <a:pt x="100948" y="20907"/>
                    <a:pt x="100215" y="20362"/>
                  </a:cubicBezTo>
                  <a:cubicBezTo>
                    <a:pt x="100195" y="20348"/>
                    <a:pt x="100279" y="20105"/>
                    <a:pt x="100331" y="20098"/>
                  </a:cubicBezTo>
                  <a:cubicBezTo>
                    <a:pt x="100795" y="20039"/>
                    <a:pt x="100536" y="19782"/>
                    <a:pt x="100485" y="19584"/>
                  </a:cubicBezTo>
                  <a:cubicBezTo>
                    <a:pt x="100431" y="19374"/>
                    <a:pt x="100262" y="19109"/>
                    <a:pt x="100336" y="18967"/>
                  </a:cubicBezTo>
                  <a:cubicBezTo>
                    <a:pt x="100632" y="18387"/>
                    <a:pt x="100547" y="17837"/>
                    <a:pt x="100399" y="17245"/>
                  </a:cubicBezTo>
                  <a:cubicBezTo>
                    <a:pt x="100272" y="16742"/>
                    <a:pt x="100438" y="16210"/>
                    <a:pt x="100293" y="15682"/>
                  </a:cubicBezTo>
                  <a:cubicBezTo>
                    <a:pt x="100088" y="14934"/>
                    <a:pt x="100034" y="14144"/>
                    <a:pt x="99812" y="13403"/>
                  </a:cubicBezTo>
                  <a:cubicBezTo>
                    <a:pt x="99646" y="12847"/>
                    <a:pt x="99324" y="12306"/>
                    <a:pt x="99168" y="11770"/>
                  </a:cubicBezTo>
                  <a:cubicBezTo>
                    <a:pt x="98541" y="9607"/>
                    <a:pt x="96924" y="8232"/>
                    <a:pt x="95329" y="6909"/>
                  </a:cubicBezTo>
                  <a:cubicBezTo>
                    <a:pt x="94331" y="6081"/>
                    <a:pt x="93016" y="5620"/>
                    <a:pt x="91871" y="4970"/>
                  </a:cubicBezTo>
                  <a:cubicBezTo>
                    <a:pt x="90542" y="4213"/>
                    <a:pt x="89158" y="3558"/>
                    <a:pt x="87730" y="3008"/>
                  </a:cubicBezTo>
                  <a:cubicBezTo>
                    <a:pt x="87139" y="2781"/>
                    <a:pt x="86474" y="2491"/>
                    <a:pt x="85878" y="2491"/>
                  </a:cubicBezTo>
                  <a:cubicBezTo>
                    <a:pt x="85777" y="2491"/>
                    <a:pt x="85678" y="2499"/>
                    <a:pt x="85582" y="2518"/>
                  </a:cubicBezTo>
                  <a:cubicBezTo>
                    <a:pt x="85370" y="2558"/>
                    <a:pt x="85149" y="2576"/>
                    <a:pt x="84937" y="2576"/>
                  </a:cubicBezTo>
                  <a:cubicBezTo>
                    <a:pt x="84557" y="2576"/>
                    <a:pt x="84203" y="2519"/>
                    <a:pt x="83972" y="2433"/>
                  </a:cubicBezTo>
                  <a:cubicBezTo>
                    <a:pt x="82640" y="1938"/>
                    <a:pt x="81290" y="1792"/>
                    <a:pt x="79911" y="1717"/>
                  </a:cubicBezTo>
                  <a:cubicBezTo>
                    <a:pt x="78803" y="1655"/>
                    <a:pt x="77703" y="1451"/>
                    <a:pt x="76591" y="1451"/>
                  </a:cubicBezTo>
                  <a:cubicBezTo>
                    <a:pt x="76318" y="1451"/>
                    <a:pt x="76045" y="1463"/>
                    <a:pt x="75771" y="1493"/>
                  </a:cubicBezTo>
                  <a:cubicBezTo>
                    <a:pt x="75762" y="1493"/>
                    <a:pt x="75753" y="1494"/>
                    <a:pt x="75744" y="1494"/>
                  </a:cubicBezTo>
                  <a:cubicBezTo>
                    <a:pt x="75522" y="1494"/>
                    <a:pt x="75295" y="1208"/>
                    <a:pt x="75071" y="1208"/>
                  </a:cubicBezTo>
                  <a:cubicBezTo>
                    <a:pt x="74956" y="1208"/>
                    <a:pt x="74842" y="1283"/>
                    <a:pt x="74730" y="1509"/>
                  </a:cubicBezTo>
                  <a:cubicBezTo>
                    <a:pt x="74659" y="1436"/>
                    <a:pt x="74601" y="1340"/>
                    <a:pt x="74516" y="1295"/>
                  </a:cubicBezTo>
                  <a:cubicBezTo>
                    <a:pt x="74178" y="1118"/>
                    <a:pt x="73628" y="761"/>
                    <a:pt x="73466" y="761"/>
                  </a:cubicBezTo>
                  <a:cubicBezTo>
                    <a:pt x="73450" y="761"/>
                    <a:pt x="73437" y="765"/>
                    <a:pt x="73429" y="773"/>
                  </a:cubicBezTo>
                  <a:cubicBezTo>
                    <a:pt x="73252" y="964"/>
                    <a:pt x="73071" y="1027"/>
                    <a:pt x="72895" y="1027"/>
                  </a:cubicBezTo>
                  <a:cubicBezTo>
                    <a:pt x="72642" y="1027"/>
                    <a:pt x="72402" y="896"/>
                    <a:pt x="72207" y="831"/>
                  </a:cubicBezTo>
                  <a:cubicBezTo>
                    <a:pt x="71367" y="548"/>
                    <a:pt x="70493" y="679"/>
                    <a:pt x="69635" y="466"/>
                  </a:cubicBezTo>
                  <a:cubicBezTo>
                    <a:pt x="69146" y="345"/>
                    <a:pt x="68607" y="292"/>
                    <a:pt x="68074" y="292"/>
                  </a:cubicBezTo>
                  <a:cubicBezTo>
                    <a:pt x="67566" y="292"/>
                    <a:pt x="67063" y="340"/>
                    <a:pt x="66612" y="422"/>
                  </a:cubicBezTo>
                  <a:cubicBezTo>
                    <a:pt x="66374" y="465"/>
                    <a:pt x="66140" y="481"/>
                    <a:pt x="65909" y="481"/>
                  </a:cubicBezTo>
                  <a:cubicBezTo>
                    <a:pt x="65261" y="481"/>
                    <a:pt x="64634" y="357"/>
                    <a:pt x="63998" y="357"/>
                  </a:cubicBezTo>
                  <a:cubicBezTo>
                    <a:pt x="63764" y="357"/>
                    <a:pt x="63528" y="373"/>
                    <a:pt x="63290" y="420"/>
                  </a:cubicBezTo>
                  <a:cubicBezTo>
                    <a:pt x="62932" y="489"/>
                    <a:pt x="62556" y="510"/>
                    <a:pt x="62176" y="510"/>
                  </a:cubicBezTo>
                  <a:cubicBezTo>
                    <a:pt x="61737" y="510"/>
                    <a:pt x="61294" y="482"/>
                    <a:pt x="60868" y="471"/>
                  </a:cubicBezTo>
                  <a:cubicBezTo>
                    <a:pt x="59512" y="432"/>
                    <a:pt x="58157" y="464"/>
                    <a:pt x="56802" y="433"/>
                  </a:cubicBezTo>
                  <a:cubicBezTo>
                    <a:pt x="56053" y="418"/>
                    <a:pt x="55246" y="463"/>
                    <a:pt x="54570" y="205"/>
                  </a:cubicBezTo>
                  <a:cubicBezTo>
                    <a:pt x="54155" y="47"/>
                    <a:pt x="53741" y="0"/>
                    <a:pt x="533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9" name="Google Shape;1159;p38"/>
          <p:cNvGrpSpPr/>
          <p:nvPr/>
        </p:nvGrpSpPr>
        <p:grpSpPr>
          <a:xfrm>
            <a:off x="7021695" y="401814"/>
            <a:ext cx="1056271" cy="1412436"/>
            <a:chOff x="5394851" y="495000"/>
            <a:chExt cx="1056271" cy="1412436"/>
          </a:xfrm>
        </p:grpSpPr>
        <p:grpSp>
          <p:nvGrpSpPr>
            <p:cNvPr id="1160" name="Google Shape;1160;p38"/>
            <p:cNvGrpSpPr/>
            <p:nvPr/>
          </p:nvGrpSpPr>
          <p:grpSpPr>
            <a:xfrm>
              <a:off x="5394851" y="495000"/>
              <a:ext cx="1056271" cy="1412436"/>
              <a:chOff x="5536138" y="809625"/>
              <a:chExt cx="1056271" cy="1412436"/>
            </a:xfrm>
          </p:grpSpPr>
          <p:sp>
            <p:nvSpPr>
              <p:cNvPr id="1161" name="Google Shape;1161;p38"/>
              <p:cNvSpPr/>
              <p:nvPr/>
            </p:nvSpPr>
            <p:spPr>
              <a:xfrm>
                <a:off x="5536138" y="809625"/>
                <a:ext cx="1056271" cy="1412436"/>
              </a:xfrm>
              <a:custGeom>
                <a:avLst/>
                <a:gdLst/>
                <a:ahLst/>
                <a:cxnLst/>
                <a:rect l="l" t="t" r="r" b="b"/>
                <a:pathLst>
                  <a:path w="57641" h="77077" extrusionOk="0">
                    <a:moveTo>
                      <a:pt x="27762" y="1"/>
                    </a:moveTo>
                    <a:cubicBezTo>
                      <a:pt x="27709" y="1"/>
                      <a:pt x="27659" y="36"/>
                      <a:pt x="27612" y="134"/>
                    </a:cubicBezTo>
                    <a:cubicBezTo>
                      <a:pt x="27531" y="303"/>
                      <a:pt x="27470" y="379"/>
                      <a:pt x="27397" y="379"/>
                    </a:cubicBezTo>
                    <a:cubicBezTo>
                      <a:pt x="27338" y="379"/>
                      <a:pt x="27270" y="328"/>
                      <a:pt x="27177" y="235"/>
                    </a:cubicBezTo>
                    <a:cubicBezTo>
                      <a:pt x="27095" y="154"/>
                      <a:pt x="27017" y="84"/>
                      <a:pt x="26909" y="84"/>
                    </a:cubicBezTo>
                    <a:cubicBezTo>
                      <a:pt x="26863" y="84"/>
                      <a:pt x="26811" y="97"/>
                      <a:pt x="26751" y="128"/>
                    </a:cubicBezTo>
                    <a:cubicBezTo>
                      <a:pt x="26453" y="281"/>
                      <a:pt x="26134" y="296"/>
                      <a:pt x="25813" y="296"/>
                    </a:cubicBezTo>
                    <a:cubicBezTo>
                      <a:pt x="25737" y="296"/>
                      <a:pt x="25660" y="295"/>
                      <a:pt x="25584" y="295"/>
                    </a:cubicBezTo>
                    <a:cubicBezTo>
                      <a:pt x="25347" y="295"/>
                      <a:pt x="25112" y="303"/>
                      <a:pt x="24884" y="368"/>
                    </a:cubicBezTo>
                    <a:cubicBezTo>
                      <a:pt x="23166" y="580"/>
                      <a:pt x="21460" y="799"/>
                      <a:pt x="19834" y="1491"/>
                    </a:cubicBezTo>
                    <a:cubicBezTo>
                      <a:pt x="17846" y="2337"/>
                      <a:pt x="15796" y="3072"/>
                      <a:pt x="14126" y="4480"/>
                    </a:cubicBezTo>
                    <a:cubicBezTo>
                      <a:pt x="13081" y="5360"/>
                      <a:pt x="11943" y="6125"/>
                      <a:pt x="11041" y="7198"/>
                    </a:cubicBezTo>
                    <a:cubicBezTo>
                      <a:pt x="10112" y="8302"/>
                      <a:pt x="9139" y="9409"/>
                      <a:pt x="8067" y="10357"/>
                    </a:cubicBezTo>
                    <a:cubicBezTo>
                      <a:pt x="7314" y="11024"/>
                      <a:pt x="6802" y="11871"/>
                      <a:pt x="6271" y="12613"/>
                    </a:cubicBezTo>
                    <a:cubicBezTo>
                      <a:pt x="5605" y="13541"/>
                      <a:pt x="4774" y="14395"/>
                      <a:pt x="4302" y="15507"/>
                    </a:cubicBezTo>
                    <a:cubicBezTo>
                      <a:pt x="3889" y="16482"/>
                      <a:pt x="2960" y="17208"/>
                      <a:pt x="2809" y="18363"/>
                    </a:cubicBezTo>
                    <a:cubicBezTo>
                      <a:pt x="2782" y="18568"/>
                      <a:pt x="2838" y="18981"/>
                      <a:pt x="2487" y="19051"/>
                    </a:cubicBezTo>
                    <a:cubicBezTo>
                      <a:pt x="1957" y="19158"/>
                      <a:pt x="1905" y="19695"/>
                      <a:pt x="1937" y="19947"/>
                    </a:cubicBezTo>
                    <a:cubicBezTo>
                      <a:pt x="2076" y="21074"/>
                      <a:pt x="1181" y="21852"/>
                      <a:pt x="1045" y="22946"/>
                    </a:cubicBezTo>
                    <a:cubicBezTo>
                      <a:pt x="927" y="23907"/>
                      <a:pt x="937" y="24971"/>
                      <a:pt x="579" y="25951"/>
                    </a:cubicBezTo>
                    <a:cubicBezTo>
                      <a:pt x="253" y="26844"/>
                      <a:pt x="346" y="27834"/>
                      <a:pt x="375" y="28782"/>
                    </a:cubicBezTo>
                    <a:cubicBezTo>
                      <a:pt x="388" y="29160"/>
                      <a:pt x="1" y="29441"/>
                      <a:pt x="147" y="29772"/>
                    </a:cubicBezTo>
                    <a:cubicBezTo>
                      <a:pt x="577" y="30747"/>
                      <a:pt x="241" y="31779"/>
                      <a:pt x="450" y="32794"/>
                    </a:cubicBezTo>
                    <a:cubicBezTo>
                      <a:pt x="801" y="34499"/>
                      <a:pt x="699" y="36293"/>
                      <a:pt x="1384" y="37949"/>
                    </a:cubicBezTo>
                    <a:cubicBezTo>
                      <a:pt x="1726" y="38778"/>
                      <a:pt x="1647" y="39748"/>
                      <a:pt x="2025" y="40520"/>
                    </a:cubicBezTo>
                    <a:cubicBezTo>
                      <a:pt x="3013" y="42528"/>
                      <a:pt x="3647" y="44672"/>
                      <a:pt x="4559" y="46712"/>
                    </a:cubicBezTo>
                    <a:cubicBezTo>
                      <a:pt x="5601" y="49047"/>
                      <a:pt x="6813" y="51280"/>
                      <a:pt x="7957" y="53556"/>
                    </a:cubicBezTo>
                    <a:cubicBezTo>
                      <a:pt x="8681" y="54998"/>
                      <a:pt x="9830" y="56132"/>
                      <a:pt x="10596" y="57562"/>
                    </a:cubicBezTo>
                    <a:cubicBezTo>
                      <a:pt x="11246" y="58777"/>
                      <a:pt x="12134" y="59913"/>
                      <a:pt x="12952" y="61058"/>
                    </a:cubicBezTo>
                    <a:cubicBezTo>
                      <a:pt x="14164" y="62758"/>
                      <a:pt x="15611" y="64262"/>
                      <a:pt x="16979" y="65828"/>
                    </a:cubicBezTo>
                    <a:cubicBezTo>
                      <a:pt x="18305" y="67346"/>
                      <a:pt x="19634" y="68867"/>
                      <a:pt x="21037" y="70323"/>
                    </a:cubicBezTo>
                    <a:cubicBezTo>
                      <a:pt x="22101" y="71425"/>
                      <a:pt x="22937" y="72734"/>
                      <a:pt x="24135" y="73731"/>
                    </a:cubicBezTo>
                    <a:cubicBezTo>
                      <a:pt x="24973" y="74429"/>
                      <a:pt x="25625" y="75327"/>
                      <a:pt x="26370" y="76122"/>
                    </a:cubicBezTo>
                    <a:cubicBezTo>
                      <a:pt x="26739" y="76515"/>
                      <a:pt x="27136" y="77076"/>
                      <a:pt x="27833" y="77076"/>
                    </a:cubicBezTo>
                    <a:cubicBezTo>
                      <a:pt x="27973" y="77076"/>
                      <a:pt x="28126" y="77053"/>
                      <a:pt x="28292" y="77002"/>
                    </a:cubicBezTo>
                    <a:cubicBezTo>
                      <a:pt x="28990" y="76785"/>
                      <a:pt x="29259" y="76202"/>
                      <a:pt x="29764" y="75842"/>
                    </a:cubicBezTo>
                    <a:cubicBezTo>
                      <a:pt x="31056" y="74920"/>
                      <a:pt x="32127" y="73750"/>
                      <a:pt x="33240" y="72635"/>
                    </a:cubicBezTo>
                    <a:cubicBezTo>
                      <a:pt x="33712" y="72164"/>
                      <a:pt x="34001" y="71504"/>
                      <a:pt x="34492" y="71061"/>
                    </a:cubicBezTo>
                    <a:cubicBezTo>
                      <a:pt x="34848" y="70740"/>
                      <a:pt x="35232" y="70337"/>
                      <a:pt x="35371" y="70002"/>
                    </a:cubicBezTo>
                    <a:cubicBezTo>
                      <a:pt x="35910" y="68711"/>
                      <a:pt x="37150" y="68101"/>
                      <a:pt x="37937" y="67073"/>
                    </a:cubicBezTo>
                    <a:cubicBezTo>
                      <a:pt x="38352" y="66530"/>
                      <a:pt x="39033" y="66180"/>
                      <a:pt x="39405" y="65673"/>
                    </a:cubicBezTo>
                    <a:cubicBezTo>
                      <a:pt x="40102" y="64723"/>
                      <a:pt x="40671" y="63655"/>
                      <a:pt x="41478" y="62797"/>
                    </a:cubicBezTo>
                    <a:cubicBezTo>
                      <a:pt x="42131" y="62103"/>
                      <a:pt x="42676" y="61326"/>
                      <a:pt x="43242" y="60584"/>
                    </a:cubicBezTo>
                    <a:cubicBezTo>
                      <a:pt x="43683" y="60005"/>
                      <a:pt x="44248" y="59545"/>
                      <a:pt x="44657" y="58927"/>
                    </a:cubicBezTo>
                    <a:cubicBezTo>
                      <a:pt x="45052" y="58335"/>
                      <a:pt x="45370" y="57615"/>
                      <a:pt x="46049" y="57240"/>
                    </a:cubicBezTo>
                    <a:cubicBezTo>
                      <a:pt x="46309" y="57096"/>
                      <a:pt x="46407" y="56880"/>
                      <a:pt x="46513" y="56618"/>
                    </a:cubicBezTo>
                    <a:cubicBezTo>
                      <a:pt x="46916" y="55625"/>
                      <a:pt x="47710" y="54866"/>
                      <a:pt x="48292" y="53993"/>
                    </a:cubicBezTo>
                    <a:cubicBezTo>
                      <a:pt x="48900" y="53079"/>
                      <a:pt x="49621" y="52201"/>
                      <a:pt x="50181" y="51235"/>
                    </a:cubicBezTo>
                    <a:cubicBezTo>
                      <a:pt x="50984" y="49846"/>
                      <a:pt x="51720" y="48419"/>
                      <a:pt x="52501" y="47017"/>
                    </a:cubicBezTo>
                    <a:cubicBezTo>
                      <a:pt x="53131" y="45892"/>
                      <a:pt x="53640" y="44703"/>
                      <a:pt x="54021" y="43472"/>
                    </a:cubicBezTo>
                    <a:cubicBezTo>
                      <a:pt x="54466" y="42013"/>
                      <a:pt x="54809" y="40526"/>
                      <a:pt x="55289" y="39072"/>
                    </a:cubicBezTo>
                    <a:cubicBezTo>
                      <a:pt x="55817" y="37474"/>
                      <a:pt x="56052" y="35789"/>
                      <a:pt x="56522" y="34162"/>
                    </a:cubicBezTo>
                    <a:cubicBezTo>
                      <a:pt x="56948" y="32692"/>
                      <a:pt x="57139" y="31142"/>
                      <a:pt x="57304" y="29612"/>
                    </a:cubicBezTo>
                    <a:cubicBezTo>
                      <a:pt x="57455" y="28235"/>
                      <a:pt x="57640" y="26808"/>
                      <a:pt x="57438" y="25458"/>
                    </a:cubicBezTo>
                    <a:cubicBezTo>
                      <a:pt x="57046" y="22845"/>
                      <a:pt x="56606" y="20219"/>
                      <a:pt x="55574" y="17749"/>
                    </a:cubicBezTo>
                    <a:cubicBezTo>
                      <a:pt x="55451" y="17455"/>
                      <a:pt x="55484" y="17081"/>
                      <a:pt x="55322" y="16821"/>
                    </a:cubicBezTo>
                    <a:cubicBezTo>
                      <a:pt x="54442" y="15406"/>
                      <a:pt x="54083" y="13764"/>
                      <a:pt x="53153" y="12329"/>
                    </a:cubicBezTo>
                    <a:cubicBezTo>
                      <a:pt x="52408" y="11182"/>
                      <a:pt x="51569" y="10152"/>
                      <a:pt x="50683" y="9160"/>
                    </a:cubicBezTo>
                    <a:cubicBezTo>
                      <a:pt x="49286" y="7595"/>
                      <a:pt x="47659" y="6263"/>
                      <a:pt x="45868" y="5162"/>
                    </a:cubicBezTo>
                    <a:cubicBezTo>
                      <a:pt x="45307" y="4817"/>
                      <a:pt x="44838" y="4200"/>
                      <a:pt x="44286" y="4061"/>
                    </a:cubicBezTo>
                    <a:cubicBezTo>
                      <a:pt x="43163" y="3776"/>
                      <a:pt x="42409" y="2728"/>
                      <a:pt x="41202" y="2712"/>
                    </a:cubicBezTo>
                    <a:cubicBezTo>
                      <a:pt x="41179" y="2712"/>
                      <a:pt x="41154" y="2686"/>
                      <a:pt x="41134" y="2668"/>
                    </a:cubicBezTo>
                    <a:cubicBezTo>
                      <a:pt x="40074" y="1740"/>
                      <a:pt x="38652" y="1713"/>
                      <a:pt x="37418" y="1225"/>
                    </a:cubicBezTo>
                    <a:cubicBezTo>
                      <a:pt x="36992" y="1057"/>
                      <a:pt x="36544" y="737"/>
                      <a:pt x="36026" y="737"/>
                    </a:cubicBezTo>
                    <a:cubicBezTo>
                      <a:pt x="35823" y="737"/>
                      <a:pt x="35610" y="786"/>
                      <a:pt x="35383" y="912"/>
                    </a:cubicBezTo>
                    <a:cubicBezTo>
                      <a:pt x="35377" y="916"/>
                      <a:pt x="35367" y="917"/>
                      <a:pt x="35355" y="917"/>
                    </a:cubicBezTo>
                    <a:cubicBezTo>
                      <a:pt x="35204" y="917"/>
                      <a:pt x="34653" y="641"/>
                      <a:pt x="34234" y="641"/>
                    </a:cubicBezTo>
                    <a:cubicBezTo>
                      <a:pt x="34169" y="641"/>
                      <a:pt x="34107" y="648"/>
                      <a:pt x="34050" y="663"/>
                    </a:cubicBezTo>
                    <a:cubicBezTo>
                      <a:pt x="33989" y="680"/>
                      <a:pt x="33933" y="687"/>
                      <a:pt x="33880" y="687"/>
                    </a:cubicBezTo>
                    <a:cubicBezTo>
                      <a:pt x="33481" y="687"/>
                      <a:pt x="33297" y="264"/>
                      <a:pt x="32932" y="264"/>
                    </a:cubicBezTo>
                    <a:cubicBezTo>
                      <a:pt x="32926" y="264"/>
                      <a:pt x="32919" y="264"/>
                      <a:pt x="32912" y="265"/>
                    </a:cubicBezTo>
                    <a:cubicBezTo>
                      <a:pt x="32573" y="280"/>
                      <a:pt x="32232" y="292"/>
                      <a:pt x="31891" y="292"/>
                    </a:cubicBezTo>
                    <a:cubicBezTo>
                      <a:pt x="31208" y="292"/>
                      <a:pt x="30528" y="245"/>
                      <a:pt x="29874" y="84"/>
                    </a:cubicBezTo>
                    <a:cubicBezTo>
                      <a:pt x="29683" y="37"/>
                      <a:pt x="29464" y="17"/>
                      <a:pt x="29259" y="17"/>
                    </a:cubicBezTo>
                    <a:cubicBezTo>
                      <a:pt x="28917" y="17"/>
                      <a:pt x="28613" y="72"/>
                      <a:pt x="28543" y="148"/>
                    </a:cubicBezTo>
                    <a:cubicBezTo>
                      <a:pt x="28458" y="242"/>
                      <a:pt x="28377" y="277"/>
                      <a:pt x="28301" y="277"/>
                    </a:cubicBezTo>
                    <a:cubicBezTo>
                      <a:pt x="28087" y="277"/>
                      <a:pt x="27911" y="1"/>
                      <a:pt x="27762" y="1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" name="Google Shape;1162;p38"/>
              <p:cNvSpPr/>
              <p:nvPr/>
            </p:nvSpPr>
            <p:spPr>
              <a:xfrm>
                <a:off x="5536138" y="809625"/>
                <a:ext cx="1056271" cy="1412436"/>
              </a:xfrm>
              <a:custGeom>
                <a:avLst/>
                <a:gdLst/>
                <a:ahLst/>
                <a:cxnLst/>
                <a:rect l="l" t="t" r="r" b="b"/>
                <a:pathLst>
                  <a:path w="57641" h="77077" extrusionOk="0">
                    <a:moveTo>
                      <a:pt x="26832" y="2009"/>
                    </a:moveTo>
                    <a:cubicBezTo>
                      <a:pt x="27372" y="2009"/>
                      <a:pt x="27982" y="2107"/>
                      <a:pt x="28530" y="2114"/>
                    </a:cubicBezTo>
                    <a:cubicBezTo>
                      <a:pt x="28538" y="2114"/>
                      <a:pt x="28545" y="2114"/>
                      <a:pt x="28553" y="2114"/>
                    </a:cubicBezTo>
                    <a:cubicBezTo>
                      <a:pt x="28837" y="2114"/>
                      <a:pt x="29104" y="2055"/>
                      <a:pt x="29378" y="2042"/>
                    </a:cubicBezTo>
                    <a:cubicBezTo>
                      <a:pt x="29506" y="2037"/>
                      <a:pt x="29633" y="2034"/>
                      <a:pt x="29760" y="2034"/>
                    </a:cubicBezTo>
                    <a:cubicBezTo>
                      <a:pt x="30881" y="2034"/>
                      <a:pt x="31986" y="2232"/>
                      <a:pt x="33100" y="2304"/>
                    </a:cubicBezTo>
                    <a:cubicBezTo>
                      <a:pt x="35226" y="2442"/>
                      <a:pt x="37204" y="3086"/>
                      <a:pt x="39183" y="3818"/>
                    </a:cubicBezTo>
                    <a:cubicBezTo>
                      <a:pt x="39994" y="4118"/>
                      <a:pt x="40909" y="4353"/>
                      <a:pt x="41547" y="4830"/>
                    </a:cubicBezTo>
                    <a:cubicBezTo>
                      <a:pt x="42728" y="5713"/>
                      <a:pt x="44199" y="6023"/>
                      <a:pt x="45308" y="7022"/>
                    </a:cubicBezTo>
                    <a:cubicBezTo>
                      <a:pt x="46572" y="8162"/>
                      <a:pt x="47988" y="9088"/>
                      <a:pt x="49041" y="10511"/>
                    </a:cubicBezTo>
                    <a:cubicBezTo>
                      <a:pt x="49431" y="11037"/>
                      <a:pt x="49884" y="11691"/>
                      <a:pt x="50453" y="12197"/>
                    </a:cubicBezTo>
                    <a:cubicBezTo>
                      <a:pt x="51094" y="12765"/>
                      <a:pt x="51667" y="13595"/>
                      <a:pt x="51941" y="14564"/>
                    </a:cubicBezTo>
                    <a:cubicBezTo>
                      <a:pt x="52223" y="15561"/>
                      <a:pt x="52845" y="16457"/>
                      <a:pt x="53195" y="17441"/>
                    </a:cubicBezTo>
                    <a:cubicBezTo>
                      <a:pt x="53611" y="18609"/>
                      <a:pt x="53959" y="19809"/>
                      <a:pt x="54205" y="21024"/>
                    </a:cubicBezTo>
                    <a:cubicBezTo>
                      <a:pt x="54300" y="21491"/>
                      <a:pt x="54507" y="21903"/>
                      <a:pt x="54604" y="22361"/>
                    </a:cubicBezTo>
                    <a:cubicBezTo>
                      <a:pt x="55046" y="24411"/>
                      <a:pt x="55153" y="26496"/>
                      <a:pt x="55023" y="28569"/>
                    </a:cubicBezTo>
                    <a:cubicBezTo>
                      <a:pt x="54942" y="29852"/>
                      <a:pt x="54904" y="31146"/>
                      <a:pt x="54732" y="32422"/>
                    </a:cubicBezTo>
                    <a:cubicBezTo>
                      <a:pt x="54633" y="33151"/>
                      <a:pt x="54453" y="33890"/>
                      <a:pt x="54172" y="34567"/>
                    </a:cubicBezTo>
                    <a:cubicBezTo>
                      <a:pt x="53866" y="35306"/>
                      <a:pt x="54009" y="36144"/>
                      <a:pt x="53613" y="36831"/>
                    </a:cubicBezTo>
                    <a:cubicBezTo>
                      <a:pt x="53081" y="37751"/>
                      <a:pt x="53279" y="38838"/>
                      <a:pt x="52811" y="39802"/>
                    </a:cubicBezTo>
                    <a:cubicBezTo>
                      <a:pt x="52433" y="40580"/>
                      <a:pt x="52380" y="41528"/>
                      <a:pt x="52066" y="42374"/>
                    </a:cubicBezTo>
                    <a:cubicBezTo>
                      <a:pt x="51718" y="43313"/>
                      <a:pt x="51549" y="44391"/>
                      <a:pt x="51065" y="45193"/>
                    </a:cubicBezTo>
                    <a:cubicBezTo>
                      <a:pt x="50199" y="46629"/>
                      <a:pt x="49665" y="48226"/>
                      <a:pt x="48697" y="49611"/>
                    </a:cubicBezTo>
                    <a:cubicBezTo>
                      <a:pt x="47960" y="50664"/>
                      <a:pt x="47281" y="51773"/>
                      <a:pt x="46608" y="52863"/>
                    </a:cubicBezTo>
                    <a:cubicBezTo>
                      <a:pt x="46100" y="53685"/>
                      <a:pt x="45462" y="54365"/>
                      <a:pt x="44935" y="55141"/>
                    </a:cubicBezTo>
                    <a:cubicBezTo>
                      <a:pt x="44433" y="55879"/>
                      <a:pt x="43632" y="56445"/>
                      <a:pt x="43305" y="57157"/>
                    </a:cubicBezTo>
                    <a:cubicBezTo>
                      <a:pt x="43027" y="57764"/>
                      <a:pt x="42542" y="58167"/>
                      <a:pt x="42277" y="58737"/>
                    </a:cubicBezTo>
                    <a:cubicBezTo>
                      <a:pt x="42219" y="58859"/>
                      <a:pt x="42153" y="59151"/>
                      <a:pt x="41937" y="59151"/>
                    </a:cubicBezTo>
                    <a:cubicBezTo>
                      <a:pt x="41872" y="59151"/>
                      <a:pt x="41794" y="59126"/>
                      <a:pt x="41700" y="59062"/>
                    </a:cubicBezTo>
                    <a:cubicBezTo>
                      <a:pt x="41697" y="59060"/>
                      <a:pt x="41693" y="59059"/>
                      <a:pt x="41688" y="59059"/>
                    </a:cubicBezTo>
                    <a:cubicBezTo>
                      <a:pt x="41628" y="59059"/>
                      <a:pt x="41432" y="59200"/>
                      <a:pt x="41438" y="59217"/>
                    </a:cubicBezTo>
                    <a:cubicBezTo>
                      <a:pt x="41655" y="59773"/>
                      <a:pt x="41029" y="59916"/>
                      <a:pt x="40920" y="60302"/>
                    </a:cubicBezTo>
                    <a:cubicBezTo>
                      <a:pt x="40872" y="60472"/>
                      <a:pt x="40816" y="60601"/>
                      <a:pt x="40637" y="60659"/>
                    </a:cubicBezTo>
                    <a:cubicBezTo>
                      <a:pt x="40231" y="60795"/>
                      <a:pt x="39921" y="61002"/>
                      <a:pt x="39975" y="61511"/>
                    </a:cubicBezTo>
                    <a:cubicBezTo>
                      <a:pt x="39984" y="61592"/>
                      <a:pt x="39880" y="61724"/>
                      <a:pt x="39794" y="61772"/>
                    </a:cubicBezTo>
                    <a:cubicBezTo>
                      <a:pt x="38878" y="62275"/>
                      <a:pt x="38669" y="63375"/>
                      <a:pt x="37889" y="64043"/>
                    </a:cubicBezTo>
                    <a:cubicBezTo>
                      <a:pt x="37600" y="64289"/>
                      <a:pt x="37186" y="64768"/>
                      <a:pt x="36946" y="65235"/>
                    </a:cubicBezTo>
                    <a:cubicBezTo>
                      <a:pt x="36808" y="65502"/>
                      <a:pt x="36672" y="65812"/>
                      <a:pt x="36180" y="65827"/>
                    </a:cubicBezTo>
                    <a:cubicBezTo>
                      <a:pt x="35744" y="65841"/>
                      <a:pt x="35788" y="66511"/>
                      <a:pt x="35437" y="66845"/>
                    </a:cubicBezTo>
                    <a:cubicBezTo>
                      <a:pt x="34725" y="67522"/>
                      <a:pt x="34146" y="68394"/>
                      <a:pt x="33506" y="69131"/>
                    </a:cubicBezTo>
                    <a:cubicBezTo>
                      <a:pt x="32001" y="70866"/>
                      <a:pt x="30826" y="72970"/>
                      <a:pt x="28670" y="74071"/>
                    </a:cubicBezTo>
                    <a:cubicBezTo>
                      <a:pt x="28498" y="74158"/>
                      <a:pt x="28428" y="74172"/>
                      <a:pt x="28453" y="74397"/>
                    </a:cubicBezTo>
                    <a:cubicBezTo>
                      <a:pt x="28494" y="74790"/>
                      <a:pt x="28104" y="74853"/>
                      <a:pt x="27853" y="74962"/>
                    </a:cubicBezTo>
                    <a:cubicBezTo>
                      <a:pt x="27807" y="74981"/>
                      <a:pt x="27769" y="74990"/>
                      <a:pt x="27736" y="74990"/>
                    </a:cubicBezTo>
                    <a:cubicBezTo>
                      <a:pt x="27543" y="74990"/>
                      <a:pt x="27536" y="74700"/>
                      <a:pt x="27433" y="74583"/>
                    </a:cubicBezTo>
                    <a:cubicBezTo>
                      <a:pt x="27075" y="74174"/>
                      <a:pt x="26441" y="73963"/>
                      <a:pt x="26447" y="73279"/>
                    </a:cubicBezTo>
                    <a:cubicBezTo>
                      <a:pt x="25495" y="73228"/>
                      <a:pt x="25664" y="71783"/>
                      <a:pt x="24597" y="71783"/>
                    </a:cubicBezTo>
                    <a:cubicBezTo>
                      <a:pt x="24584" y="71783"/>
                      <a:pt x="24572" y="71783"/>
                      <a:pt x="24559" y="71783"/>
                    </a:cubicBezTo>
                    <a:cubicBezTo>
                      <a:pt x="24557" y="71783"/>
                      <a:pt x="24555" y="71783"/>
                      <a:pt x="24553" y="71783"/>
                    </a:cubicBezTo>
                    <a:cubicBezTo>
                      <a:pt x="24280" y="71783"/>
                      <a:pt x="24189" y="71158"/>
                      <a:pt x="23970" y="70846"/>
                    </a:cubicBezTo>
                    <a:cubicBezTo>
                      <a:pt x="23535" y="70230"/>
                      <a:pt x="22733" y="69977"/>
                      <a:pt x="22515" y="69124"/>
                    </a:cubicBezTo>
                    <a:cubicBezTo>
                      <a:pt x="22355" y="68502"/>
                      <a:pt x="21469" y="68389"/>
                      <a:pt x="21138" y="67702"/>
                    </a:cubicBezTo>
                    <a:cubicBezTo>
                      <a:pt x="20578" y="66543"/>
                      <a:pt x="19470" y="65771"/>
                      <a:pt x="18695" y="64736"/>
                    </a:cubicBezTo>
                    <a:cubicBezTo>
                      <a:pt x="18264" y="64160"/>
                      <a:pt x="17926" y="63364"/>
                      <a:pt x="17088" y="63053"/>
                    </a:cubicBezTo>
                    <a:cubicBezTo>
                      <a:pt x="16399" y="62797"/>
                      <a:pt x="16080" y="62040"/>
                      <a:pt x="15728" y="61457"/>
                    </a:cubicBezTo>
                    <a:cubicBezTo>
                      <a:pt x="15302" y="60752"/>
                      <a:pt x="14681" y="60218"/>
                      <a:pt x="14285" y="59486"/>
                    </a:cubicBezTo>
                    <a:cubicBezTo>
                      <a:pt x="13862" y="58699"/>
                      <a:pt x="13218" y="58041"/>
                      <a:pt x="12870" y="57186"/>
                    </a:cubicBezTo>
                    <a:cubicBezTo>
                      <a:pt x="12729" y="56838"/>
                      <a:pt x="12383" y="56566"/>
                      <a:pt x="12100" y="56291"/>
                    </a:cubicBezTo>
                    <a:cubicBezTo>
                      <a:pt x="11967" y="56161"/>
                      <a:pt x="11688" y="56122"/>
                      <a:pt x="12133" y="55841"/>
                    </a:cubicBezTo>
                    <a:cubicBezTo>
                      <a:pt x="11395" y="55512"/>
                      <a:pt x="11555" y="54570"/>
                      <a:pt x="10931" y="54239"/>
                    </a:cubicBezTo>
                    <a:cubicBezTo>
                      <a:pt x="10474" y="53997"/>
                      <a:pt x="10403" y="53616"/>
                      <a:pt x="10172" y="53260"/>
                    </a:cubicBezTo>
                    <a:cubicBezTo>
                      <a:pt x="9841" y="52748"/>
                      <a:pt x="9736" y="52067"/>
                      <a:pt x="9288" y="51698"/>
                    </a:cubicBezTo>
                    <a:cubicBezTo>
                      <a:pt x="8769" y="51271"/>
                      <a:pt x="8507" y="50787"/>
                      <a:pt x="8497" y="50174"/>
                    </a:cubicBezTo>
                    <a:cubicBezTo>
                      <a:pt x="8492" y="49701"/>
                      <a:pt x="8098" y="49456"/>
                      <a:pt x="7934" y="49087"/>
                    </a:cubicBezTo>
                    <a:cubicBezTo>
                      <a:pt x="7683" y="48525"/>
                      <a:pt x="7596" y="47782"/>
                      <a:pt x="7020" y="47420"/>
                    </a:cubicBezTo>
                    <a:cubicBezTo>
                      <a:pt x="6604" y="47159"/>
                      <a:pt x="6685" y="46693"/>
                      <a:pt x="6652" y="46437"/>
                    </a:cubicBezTo>
                    <a:cubicBezTo>
                      <a:pt x="6532" y="45499"/>
                      <a:pt x="5449" y="44970"/>
                      <a:pt x="5669" y="43945"/>
                    </a:cubicBezTo>
                    <a:cubicBezTo>
                      <a:pt x="5737" y="43630"/>
                      <a:pt x="5328" y="43767"/>
                      <a:pt x="5292" y="43391"/>
                    </a:cubicBezTo>
                    <a:cubicBezTo>
                      <a:pt x="5166" y="42109"/>
                      <a:pt x="4416" y="41014"/>
                      <a:pt x="3906" y="39850"/>
                    </a:cubicBezTo>
                    <a:cubicBezTo>
                      <a:pt x="3802" y="39612"/>
                      <a:pt x="3811" y="39339"/>
                      <a:pt x="3778" y="39153"/>
                    </a:cubicBezTo>
                    <a:cubicBezTo>
                      <a:pt x="3539" y="37765"/>
                      <a:pt x="2945" y="36487"/>
                      <a:pt x="2642" y="35135"/>
                    </a:cubicBezTo>
                    <a:cubicBezTo>
                      <a:pt x="2438" y="34229"/>
                      <a:pt x="2635" y="33242"/>
                      <a:pt x="2522" y="32306"/>
                    </a:cubicBezTo>
                    <a:cubicBezTo>
                      <a:pt x="2239" y="29987"/>
                      <a:pt x="2615" y="27694"/>
                      <a:pt x="2717" y="25392"/>
                    </a:cubicBezTo>
                    <a:cubicBezTo>
                      <a:pt x="2758" y="24432"/>
                      <a:pt x="3131" y="23488"/>
                      <a:pt x="3437" y="22590"/>
                    </a:cubicBezTo>
                    <a:cubicBezTo>
                      <a:pt x="3971" y="21021"/>
                      <a:pt x="4475" y="19421"/>
                      <a:pt x="5360" y="17982"/>
                    </a:cubicBezTo>
                    <a:cubicBezTo>
                      <a:pt x="5757" y="17336"/>
                      <a:pt x="6483" y="16693"/>
                      <a:pt x="6517" y="16080"/>
                    </a:cubicBezTo>
                    <a:cubicBezTo>
                      <a:pt x="6566" y="15192"/>
                      <a:pt x="7724" y="15130"/>
                      <a:pt x="7524" y="14266"/>
                    </a:cubicBezTo>
                    <a:cubicBezTo>
                      <a:pt x="8486" y="13757"/>
                      <a:pt x="8555" y="12475"/>
                      <a:pt x="9394" y="11975"/>
                    </a:cubicBezTo>
                    <a:cubicBezTo>
                      <a:pt x="9842" y="11708"/>
                      <a:pt x="10123" y="11625"/>
                      <a:pt x="10015" y="11087"/>
                    </a:cubicBezTo>
                    <a:cubicBezTo>
                      <a:pt x="10009" y="11056"/>
                      <a:pt x="10085" y="10973"/>
                      <a:pt x="10120" y="10973"/>
                    </a:cubicBezTo>
                    <a:cubicBezTo>
                      <a:pt x="10121" y="10973"/>
                      <a:pt x="10121" y="10973"/>
                      <a:pt x="10121" y="10973"/>
                    </a:cubicBezTo>
                    <a:cubicBezTo>
                      <a:pt x="10141" y="10974"/>
                      <a:pt x="10160" y="10975"/>
                      <a:pt x="10178" y="10975"/>
                    </a:cubicBezTo>
                    <a:cubicBezTo>
                      <a:pt x="11125" y="10975"/>
                      <a:pt x="11060" y="9841"/>
                      <a:pt x="11791" y="9473"/>
                    </a:cubicBezTo>
                    <a:cubicBezTo>
                      <a:pt x="12281" y="9225"/>
                      <a:pt x="12683" y="8382"/>
                      <a:pt x="13149" y="7970"/>
                    </a:cubicBezTo>
                    <a:cubicBezTo>
                      <a:pt x="13706" y="7478"/>
                      <a:pt x="14281" y="6900"/>
                      <a:pt x="15012" y="6546"/>
                    </a:cubicBezTo>
                    <a:cubicBezTo>
                      <a:pt x="15535" y="6291"/>
                      <a:pt x="15908" y="5744"/>
                      <a:pt x="16476" y="5480"/>
                    </a:cubicBezTo>
                    <a:cubicBezTo>
                      <a:pt x="17148" y="5169"/>
                      <a:pt x="17617" y="4587"/>
                      <a:pt x="18407" y="4353"/>
                    </a:cubicBezTo>
                    <a:cubicBezTo>
                      <a:pt x="19117" y="4140"/>
                      <a:pt x="19815" y="3650"/>
                      <a:pt x="20558" y="3461"/>
                    </a:cubicBezTo>
                    <a:cubicBezTo>
                      <a:pt x="21511" y="3219"/>
                      <a:pt x="22407" y="2845"/>
                      <a:pt x="23326" y="2527"/>
                    </a:cubicBezTo>
                    <a:cubicBezTo>
                      <a:pt x="24201" y="2223"/>
                      <a:pt x="25123" y="2460"/>
                      <a:pt x="26054" y="2119"/>
                    </a:cubicBezTo>
                    <a:cubicBezTo>
                      <a:pt x="26280" y="2037"/>
                      <a:pt x="26546" y="2009"/>
                      <a:pt x="26832" y="2009"/>
                    </a:cubicBezTo>
                    <a:close/>
                    <a:moveTo>
                      <a:pt x="27762" y="1"/>
                    </a:moveTo>
                    <a:cubicBezTo>
                      <a:pt x="27709" y="1"/>
                      <a:pt x="27659" y="36"/>
                      <a:pt x="27612" y="134"/>
                    </a:cubicBezTo>
                    <a:cubicBezTo>
                      <a:pt x="27531" y="303"/>
                      <a:pt x="27470" y="379"/>
                      <a:pt x="27397" y="379"/>
                    </a:cubicBezTo>
                    <a:cubicBezTo>
                      <a:pt x="27338" y="379"/>
                      <a:pt x="27270" y="328"/>
                      <a:pt x="27177" y="235"/>
                    </a:cubicBezTo>
                    <a:cubicBezTo>
                      <a:pt x="27095" y="154"/>
                      <a:pt x="27017" y="84"/>
                      <a:pt x="26909" y="84"/>
                    </a:cubicBezTo>
                    <a:cubicBezTo>
                      <a:pt x="26863" y="84"/>
                      <a:pt x="26811" y="97"/>
                      <a:pt x="26751" y="128"/>
                    </a:cubicBezTo>
                    <a:cubicBezTo>
                      <a:pt x="26453" y="281"/>
                      <a:pt x="26134" y="296"/>
                      <a:pt x="25813" y="296"/>
                    </a:cubicBezTo>
                    <a:cubicBezTo>
                      <a:pt x="25737" y="296"/>
                      <a:pt x="25660" y="295"/>
                      <a:pt x="25584" y="295"/>
                    </a:cubicBezTo>
                    <a:cubicBezTo>
                      <a:pt x="25347" y="295"/>
                      <a:pt x="25112" y="303"/>
                      <a:pt x="24884" y="368"/>
                    </a:cubicBezTo>
                    <a:cubicBezTo>
                      <a:pt x="23166" y="580"/>
                      <a:pt x="21460" y="799"/>
                      <a:pt x="19834" y="1491"/>
                    </a:cubicBezTo>
                    <a:cubicBezTo>
                      <a:pt x="17846" y="2337"/>
                      <a:pt x="15796" y="3072"/>
                      <a:pt x="14126" y="4480"/>
                    </a:cubicBezTo>
                    <a:cubicBezTo>
                      <a:pt x="13081" y="5360"/>
                      <a:pt x="11943" y="6125"/>
                      <a:pt x="11041" y="7198"/>
                    </a:cubicBezTo>
                    <a:cubicBezTo>
                      <a:pt x="10112" y="8302"/>
                      <a:pt x="9139" y="9409"/>
                      <a:pt x="8067" y="10357"/>
                    </a:cubicBezTo>
                    <a:cubicBezTo>
                      <a:pt x="7314" y="11024"/>
                      <a:pt x="6802" y="11871"/>
                      <a:pt x="6271" y="12613"/>
                    </a:cubicBezTo>
                    <a:cubicBezTo>
                      <a:pt x="5605" y="13541"/>
                      <a:pt x="4774" y="14395"/>
                      <a:pt x="4302" y="15507"/>
                    </a:cubicBezTo>
                    <a:cubicBezTo>
                      <a:pt x="3889" y="16482"/>
                      <a:pt x="2960" y="17208"/>
                      <a:pt x="2809" y="18363"/>
                    </a:cubicBezTo>
                    <a:cubicBezTo>
                      <a:pt x="2782" y="18568"/>
                      <a:pt x="2838" y="18981"/>
                      <a:pt x="2487" y="19051"/>
                    </a:cubicBezTo>
                    <a:cubicBezTo>
                      <a:pt x="1957" y="19158"/>
                      <a:pt x="1905" y="19695"/>
                      <a:pt x="1937" y="19947"/>
                    </a:cubicBezTo>
                    <a:cubicBezTo>
                      <a:pt x="2076" y="21074"/>
                      <a:pt x="1181" y="21852"/>
                      <a:pt x="1045" y="22946"/>
                    </a:cubicBezTo>
                    <a:cubicBezTo>
                      <a:pt x="927" y="23907"/>
                      <a:pt x="937" y="24971"/>
                      <a:pt x="579" y="25951"/>
                    </a:cubicBezTo>
                    <a:cubicBezTo>
                      <a:pt x="253" y="26844"/>
                      <a:pt x="346" y="27834"/>
                      <a:pt x="375" y="28782"/>
                    </a:cubicBezTo>
                    <a:cubicBezTo>
                      <a:pt x="388" y="29160"/>
                      <a:pt x="1" y="29441"/>
                      <a:pt x="147" y="29772"/>
                    </a:cubicBezTo>
                    <a:cubicBezTo>
                      <a:pt x="577" y="30747"/>
                      <a:pt x="241" y="31779"/>
                      <a:pt x="450" y="32794"/>
                    </a:cubicBezTo>
                    <a:cubicBezTo>
                      <a:pt x="801" y="34499"/>
                      <a:pt x="699" y="36293"/>
                      <a:pt x="1384" y="37949"/>
                    </a:cubicBezTo>
                    <a:cubicBezTo>
                      <a:pt x="1726" y="38778"/>
                      <a:pt x="1647" y="39748"/>
                      <a:pt x="2025" y="40520"/>
                    </a:cubicBezTo>
                    <a:cubicBezTo>
                      <a:pt x="3013" y="42528"/>
                      <a:pt x="3647" y="44672"/>
                      <a:pt x="4559" y="46712"/>
                    </a:cubicBezTo>
                    <a:cubicBezTo>
                      <a:pt x="5601" y="49047"/>
                      <a:pt x="6813" y="51280"/>
                      <a:pt x="7957" y="53556"/>
                    </a:cubicBezTo>
                    <a:cubicBezTo>
                      <a:pt x="8681" y="54998"/>
                      <a:pt x="9830" y="56132"/>
                      <a:pt x="10596" y="57562"/>
                    </a:cubicBezTo>
                    <a:cubicBezTo>
                      <a:pt x="11246" y="58777"/>
                      <a:pt x="12134" y="59913"/>
                      <a:pt x="12952" y="61058"/>
                    </a:cubicBezTo>
                    <a:cubicBezTo>
                      <a:pt x="14164" y="62758"/>
                      <a:pt x="15611" y="64262"/>
                      <a:pt x="16979" y="65828"/>
                    </a:cubicBezTo>
                    <a:cubicBezTo>
                      <a:pt x="18305" y="67346"/>
                      <a:pt x="19634" y="68867"/>
                      <a:pt x="21037" y="70323"/>
                    </a:cubicBezTo>
                    <a:cubicBezTo>
                      <a:pt x="22101" y="71425"/>
                      <a:pt x="22937" y="72734"/>
                      <a:pt x="24135" y="73731"/>
                    </a:cubicBezTo>
                    <a:cubicBezTo>
                      <a:pt x="24973" y="74429"/>
                      <a:pt x="25625" y="75327"/>
                      <a:pt x="26370" y="76122"/>
                    </a:cubicBezTo>
                    <a:cubicBezTo>
                      <a:pt x="26739" y="76515"/>
                      <a:pt x="27136" y="77076"/>
                      <a:pt x="27833" y="77076"/>
                    </a:cubicBezTo>
                    <a:cubicBezTo>
                      <a:pt x="27973" y="77076"/>
                      <a:pt x="28126" y="77053"/>
                      <a:pt x="28292" y="77002"/>
                    </a:cubicBezTo>
                    <a:cubicBezTo>
                      <a:pt x="28990" y="76785"/>
                      <a:pt x="29259" y="76202"/>
                      <a:pt x="29764" y="75842"/>
                    </a:cubicBezTo>
                    <a:cubicBezTo>
                      <a:pt x="31056" y="74920"/>
                      <a:pt x="32127" y="73750"/>
                      <a:pt x="33240" y="72635"/>
                    </a:cubicBezTo>
                    <a:cubicBezTo>
                      <a:pt x="33712" y="72164"/>
                      <a:pt x="34001" y="71504"/>
                      <a:pt x="34492" y="71061"/>
                    </a:cubicBezTo>
                    <a:cubicBezTo>
                      <a:pt x="34848" y="70740"/>
                      <a:pt x="35232" y="70337"/>
                      <a:pt x="35371" y="70002"/>
                    </a:cubicBezTo>
                    <a:cubicBezTo>
                      <a:pt x="35910" y="68711"/>
                      <a:pt x="37150" y="68101"/>
                      <a:pt x="37937" y="67073"/>
                    </a:cubicBezTo>
                    <a:cubicBezTo>
                      <a:pt x="38352" y="66530"/>
                      <a:pt x="39033" y="66180"/>
                      <a:pt x="39405" y="65673"/>
                    </a:cubicBezTo>
                    <a:cubicBezTo>
                      <a:pt x="40102" y="64723"/>
                      <a:pt x="40671" y="63655"/>
                      <a:pt x="41478" y="62797"/>
                    </a:cubicBezTo>
                    <a:cubicBezTo>
                      <a:pt x="42131" y="62103"/>
                      <a:pt x="42676" y="61326"/>
                      <a:pt x="43242" y="60584"/>
                    </a:cubicBezTo>
                    <a:cubicBezTo>
                      <a:pt x="43683" y="60005"/>
                      <a:pt x="44248" y="59545"/>
                      <a:pt x="44657" y="58927"/>
                    </a:cubicBezTo>
                    <a:cubicBezTo>
                      <a:pt x="45052" y="58335"/>
                      <a:pt x="45370" y="57615"/>
                      <a:pt x="46049" y="57240"/>
                    </a:cubicBezTo>
                    <a:cubicBezTo>
                      <a:pt x="46309" y="57096"/>
                      <a:pt x="46407" y="56880"/>
                      <a:pt x="46513" y="56618"/>
                    </a:cubicBezTo>
                    <a:cubicBezTo>
                      <a:pt x="46916" y="55625"/>
                      <a:pt x="47710" y="54866"/>
                      <a:pt x="48292" y="53993"/>
                    </a:cubicBezTo>
                    <a:cubicBezTo>
                      <a:pt x="48900" y="53079"/>
                      <a:pt x="49621" y="52201"/>
                      <a:pt x="50181" y="51235"/>
                    </a:cubicBezTo>
                    <a:cubicBezTo>
                      <a:pt x="50984" y="49846"/>
                      <a:pt x="51720" y="48419"/>
                      <a:pt x="52501" y="47017"/>
                    </a:cubicBezTo>
                    <a:cubicBezTo>
                      <a:pt x="53131" y="45892"/>
                      <a:pt x="53640" y="44703"/>
                      <a:pt x="54021" y="43472"/>
                    </a:cubicBezTo>
                    <a:cubicBezTo>
                      <a:pt x="54466" y="42013"/>
                      <a:pt x="54809" y="40526"/>
                      <a:pt x="55289" y="39072"/>
                    </a:cubicBezTo>
                    <a:cubicBezTo>
                      <a:pt x="55817" y="37474"/>
                      <a:pt x="56052" y="35789"/>
                      <a:pt x="56522" y="34162"/>
                    </a:cubicBezTo>
                    <a:cubicBezTo>
                      <a:pt x="56948" y="32692"/>
                      <a:pt x="57139" y="31142"/>
                      <a:pt x="57304" y="29612"/>
                    </a:cubicBezTo>
                    <a:cubicBezTo>
                      <a:pt x="57455" y="28235"/>
                      <a:pt x="57640" y="26808"/>
                      <a:pt x="57438" y="25458"/>
                    </a:cubicBezTo>
                    <a:cubicBezTo>
                      <a:pt x="57046" y="22845"/>
                      <a:pt x="56606" y="20219"/>
                      <a:pt x="55574" y="17749"/>
                    </a:cubicBezTo>
                    <a:cubicBezTo>
                      <a:pt x="55451" y="17455"/>
                      <a:pt x="55484" y="17081"/>
                      <a:pt x="55322" y="16821"/>
                    </a:cubicBezTo>
                    <a:cubicBezTo>
                      <a:pt x="54442" y="15406"/>
                      <a:pt x="54083" y="13764"/>
                      <a:pt x="53153" y="12329"/>
                    </a:cubicBezTo>
                    <a:cubicBezTo>
                      <a:pt x="52408" y="11182"/>
                      <a:pt x="51569" y="10152"/>
                      <a:pt x="50683" y="9160"/>
                    </a:cubicBezTo>
                    <a:cubicBezTo>
                      <a:pt x="49286" y="7595"/>
                      <a:pt x="47659" y="6263"/>
                      <a:pt x="45868" y="5162"/>
                    </a:cubicBezTo>
                    <a:cubicBezTo>
                      <a:pt x="45307" y="4817"/>
                      <a:pt x="44838" y="4200"/>
                      <a:pt x="44286" y="4061"/>
                    </a:cubicBezTo>
                    <a:cubicBezTo>
                      <a:pt x="43163" y="3776"/>
                      <a:pt x="42409" y="2728"/>
                      <a:pt x="41202" y="2712"/>
                    </a:cubicBezTo>
                    <a:cubicBezTo>
                      <a:pt x="41179" y="2712"/>
                      <a:pt x="41154" y="2686"/>
                      <a:pt x="41134" y="2668"/>
                    </a:cubicBezTo>
                    <a:cubicBezTo>
                      <a:pt x="40074" y="1740"/>
                      <a:pt x="38652" y="1713"/>
                      <a:pt x="37418" y="1225"/>
                    </a:cubicBezTo>
                    <a:cubicBezTo>
                      <a:pt x="36992" y="1057"/>
                      <a:pt x="36544" y="737"/>
                      <a:pt x="36026" y="737"/>
                    </a:cubicBezTo>
                    <a:cubicBezTo>
                      <a:pt x="35823" y="737"/>
                      <a:pt x="35610" y="786"/>
                      <a:pt x="35383" y="912"/>
                    </a:cubicBezTo>
                    <a:cubicBezTo>
                      <a:pt x="35377" y="916"/>
                      <a:pt x="35367" y="917"/>
                      <a:pt x="35355" y="917"/>
                    </a:cubicBezTo>
                    <a:cubicBezTo>
                      <a:pt x="35204" y="917"/>
                      <a:pt x="34653" y="641"/>
                      <a:pt x="34234" y="641"/>
                    </a:cubicBezTo>
                    <a:cubicBezTo>
                      <a:pt x="34169" y="641"/>
                      <a:pt x="34107" y="648"/>
                      <a:pt x="34050" y="663"/>
                    </a:cubicBezTo>
                    <a:cubicBezTo>
                      <a:pt x="33989" y="680"/>
                      <a:pt x="33933" y="687"/>
                      <a:pt x="33880" y="687"/>
                    </a:cubicBezTo>
                    <a:cubicBezTo>
                      <a:pt x="33481" y="687"/>
                      <a:pt x="33297" y="264"/>
                      <a:pt x="32932" y="264"/>
                    </a:cubicBezTo>
                    <a:cubicBezTo>
                      <a:pt x="32926" y="264"/>
                      <a:pt x="32919" y="264"/>
                      <a:pt x="32912" y="265"/>
                    </a:cubicBezTo>
                    <a:cubicBezTo>
                      <a:pt x="32573" y="280"/>
                      <a:pt x="32232" y="292"/>
                      <a:pt x="31891" y="292"/>
                    </a:cubicBezTo>
                    <a:cubicBezTo>
                      <a:pt x="31208" y="292"/>
                      <a:pt x="30528" y="245"/>
                      <a:pt x="29874" y="84"/>
                    </a:cubicBezTo>
                    <a:cubicBezTo>
                      <a:pt x="29683" y="37"/>
                      <a:pt x="29464" y="17"/>
                      <a:pt x="29259" y="17"/>
                    </a:cubicBezTo>
                    <a:cubicBezTo>
                      <a:pt x="28917" y="17"/>
                      <a:pt x="28613" y="72"/>
                      <a:pt x="28543" y="148"/>
                    </a:cubicBezTo>
                    <a:cubicBezTo>
                      <a:pt x="28458" y="242"/>
                      <a:pt x="28377" y="277"/>
                      <a:pt x="28301" y="277"/>
                    </a:cubicBezTo>
                    <a:cubicBezTo>
                      <a:pt x="28087" y="277"/>
                      <a:pt x="27911" y="1"/>
                      <a:pt x="2776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3" name="Google Shape;1163;p38"/>
            <p:cNvGrpSpPr/>
            <p:nvPr/>
          </p:nvGrpSpPr>
          <p:grpSpPr>
            <a:xfrm>
              <a:off x="5639224" y="746950"/>
              <a:ext cx="593692" cy="732924"/>
              <a:chOff x="5626136" y="736150"/>
              <a:chExt cx="593692" cy="732924"/>
            </a:xfrm>
          </p:grpSpPr>
          <p:sp>
            <p:nvSpPr>
              <p:cNvPr id="1164" name="Google Shape;1164;p38"/>
              <p:cNvSpPr/>
              <p:nvPr/>
            </p:nvSpPr>
            <p:spPr>
              <a:xfrm>
                <a:off x="5693715" y="832814"/>
                <a:ext cx="413597" cy="636261"/>
              </a:xfrm>
              <a:custGeom>
                <a:avLst/>
                <a:gdLst/>
                <a:ahLst/>
                <a:cxnLst/>
                <a:rect l="l" t="t" r="r" b="b"/>
                <a:pathLst>
                  <a:path w="18770" h="28875" extrusionOk="0">
                    <a:moveTo>
                      <a:pt x="9832" y="11349"/>
                    </a:moveTo>
                    <a:cubicBezTo>
                      <a:pt x="10079" y="11349"/>
                      <a:pt x="10351" y="11472"/>
                      <a:pt x="10578" y="11519"/>
                    </a:cubicBezTo>
                    <a:cubicBezTo>
                      <a:pt x="11029" y="11611"/>
                      <a:pt x="11038" y="12085"/>
                      <a:pt x="11090" y="12441"/>
                    </a:cubicBezTo>
                    <a:cubicBezTo>
                      <a:pt x="11139" y="12784"/>
                      <a:pt x="11101" y="13139"/>
                      <a:pt x="11101" y="13489"/>
                    </a:cubicBezTo>
                    <a:lnTo>
                      <a:pt x="11111" y="13490"/>
                    </a:lnTo>
                    <a:cubicBezTo>
                      <a:pt x="11029" y="15572"/>
                      <a:pt x="10945" y="17653"/>
                      <a:pt x="10861" y="19734"/>
                    </a:cubicBezTo>
                    <a:cubicBezTo>
                      <a:pt x="10858" y="19804"/>
                      <a:pt x="10832" y="19876"/>
                      <a:pt x="10843" y="19944"/>
                    </a:cubicBezTo>
                    <a:cubicBezTo>
                      <a:pt x="11042" y="21091"/>
                      <a:pt x="10938" y="21209"/>
                      <a:pt x="9771" y="21211"/>
                    </a:cubicBezTo>
                    <a:cubicBezTo>
                      <a:pt x="9549" y="21211"/>
                      <a:pt x="9493" y="21061"/>
                      <a:pt x="9503" y="20928"/>
                    </a:cubicBezTo>
                    <a:cubicBezTo>
                      <a:pt x="9523" y="20653"/>
                      <a:pt x="9492" y="20251"/>
                      <a:pt x="9662" y="20132"/>
                    </a:cubicBezTo>
                    <a:cubicBezTo>
                      <a:pt x="10215" y="19744"/>
                      <a:pt x="9873" y="19185"/>
                      <a:pt x="9948" y="18760"/>
                    </a:cubicBezTo>
                    <a:cubicBezTo>
                      <a:pt x="10035" y="18270"/>
                      <a:pt x="10059" y="17632"/>
                      <a:pt x="9846" y="17116"/>
                    </a:cubicBezTo>
                    <a:cubicBezTo>
                      <a:pt x="9405" y="16042"/>
                      <a:pt x="9481" y="14922"/>
                      <a:pt x="9361" y="13816"/>
                    </a:cubicBezTo>
                    <a:cubicBezTo>
                      <a:pt x="9330" y="13534"/>
                      <a:pt x="9378" y="13211"/>
                      <a:pt x="9147" y="12918"/>
                    </a:cubicBezTo>
                    <a:cubicBezTo>
                      <a:pt x="8734" y="12393"/>
                      <a:pt x="9080" y="11896"/>
                      <a:pt x="9439" y="11512"/>
                    </a:cubicBezTo>
                    <a:cubicBezTo>
                      <a:pt x="9553" y="11390"/>
                      <a:pt x="9688" y="11349"/>
                      <a:pt x="9832" y="11349"/>
                    </a:cubicBezTo>
                    <a:close/>
                    <a:moveTo>
                      <a:pt x="9354" y="1575"/>
                    </a:moveTo>
                    <a:cubicBezTo>
                      <a:pt x="10252" y="1575"/>
                      <a:pt x="11141" y="1706"/>
                      <a:pt x="12027" y="1940"/>
                    </a:cubicBezTo>
                    <a:cubicBezTo>
                      <a:pt x="12824" y="2150"/>
                      <a:pt x="13442" y="2706"/>
                      <a:pt x="14123" y="3029"/>
                    </a:cubicBezTo>
                    <a:cubicBezTo>
                      <a:pt x="15517" y="3695"/>
                      <a:pt x="15961" y="4902"/>
                      <a:pt x="16456" y="5995"/>
                    </a:cubicBezTo>
                    <a:cubicBezTo>
                      <a:pt x="17179" y="7593"/>
                      <a:pt x="17563" y="9340"/>
                      <a:pt x="16937" y="11106"/>
                    </a:cubicBezTo>
                    <a:cubicBezTo>
                      <a:pt x="16766" y="11585"/>
                      <a:pt x="16798" y="12160"/>
                      <a:pt x="16243" y="12468"/>
                    </a:cubicBezTo>
                    <a:cubicBezTo>
                      <a:pt x="16185" y="12501"/>
                      <a:pt x="16124" y="12612"/>
                      <a:pt x="16140" y="12665"/>
                    </a:cubicBezTo>
                    <a:cubicBezTo>
                      <a:pt x="16395" y="13504"/>
                      <a:pt x="15513" y="13786"/>
                      <a:pt x="15196" y="14334"/>
                    </a:cubicBezTo>
                    <a:cubicBezTo>
                      <a:pt x="14863" y="14909"/>
                      <a:pt x="14612" y="15414"/>
                      <a:pt x="14873" y="16060"/>
                    </a:cubicBezTo>
                    <a:cubicBezTo>
                      <a:pt x="14914" y="16159"/>
                      <a:pt x="14878" y="16311"/>
                      <a:pt x="14826" y="16416"/>
                    </a:cubicBezTo>
                    <a:cubicBezTo>
                      <a:pt x="14206" y="17678"/>
                      <a:pt x="14605" y="19013"/>
                      <a:pt x="14460" y="20308"/>
                    </a:cubicBezTo>
                    <a:cubicBezTo>
                      <a:pt x="14409" y="20299"/>
                      <a:pt x="14358" y="20295"/>
                      <a:pt x="14307" y="20295"/>
                    </a:cubicBezTo>
                    <a:cubicBezTo>
                      <a:pt x="13900" y="20295"/>
                      <a:pt x="13505" y="20539"/>
                      <a:pt x="13032" y="20539"/>
                    </a:cubicBezTo>
                    <a:cubicBezTo>
                      <a:pt x="13024" y="20539"/>
                      <a:pt x="13015" y="20539"/>
                      <a:pt x="13006" y="20538"/>
                    </a:cubicBezTo>
                    <a:cubicBezTo>
                      <a:pt x="12426" y="20528"/>
                      <a:pt x="12285" y="20313"/>
                      <a:pt x="12303" y="19925"/>
                    </a:cubicBezTo>
                    <a:cubicBezTo>
                      <a:pt x="12332" y="19295"/>
                      <a:pt x="12555" y="18665"/>
                      <a:pt x="12520" y="18042"/>
                    </a:cubicBezTo>
                    <a:cubicBezTo>
                      <a:pt x="12472" y="17204"/>
                      <a:pt x="12718" y="16377"/>
                      <a:pt x="12622" y="15564"/>
                    </a:cubicBezTo>
                    <a:cubicBezTo>
                      <a:pt x="12532" y="14815"/>
                      <a:pt x="12644" y="14081"/>
                      <a:pt x="12770" y="13389"/>
                    </a:cubicBezTo>
                    <a:cubicBezTo>
                      <a:pt x="12922" y="12548"/>
                      <a:pt x="12303" y="11759"/>
                      <a:pt x="12725" y="10947"/>
                    </a:cubicBezTo>
                    <a:cubicBezTo>
                      <a:pt x="12738" y="10921"/>
                      <a:pt x="12653" y="10818"/>
                      <a:pt x="12595" y="10793"/>
                    </a:cubicBezTo>
                    <a:cubicBezTo>
                      <a:pt x="11970" y="10534"/>
                      <a:pt x="11424" y="10052"/>
                      <a:pt x="10711" y="10052"/>
                    </a:cubicBezTo>
                    <a:cubicBezTo>
                      <a:pt x="10544" y="10052"/>
                      <a:pt x="10369" y="10078"/>
                      <a:pt x="10181" y="10140"/>
                    </a:cubicBezTo>
                    <a:cubicBezTo>
                      <a:pt x="9868" y="10242"/>
                      <a:pt x="9515" y="10273"/>
                      <a:pt x="9170" y="10273"/>
                    </a:cubicBezTo>
                    <a:cubicBezTo>
                      <a:pt x="9061" y="10273"/>
                      <a:pt x="8953" y="10270"/>
                      <a:pt x="8847" y="10265"/>
                    </a:cubicBezTo>
                    <a:cubicBezTo>
                      <a:pt x="8811" y="10264"/>
                      <a:pt x="8774" y="10263"/>
                      <a:pt x="8739" y="10263"/>
                    </a:cubicBezTo>
                    <a:cubicBezTo>
                      <a:pt x="7880" y="10263"/>
                      <a:pt x="7314" y="10746"/>
                      <a:pt x="7402" y="11593"/>
                    </a:cubicBezTo>
                    <a:cubicBezTo>
                      <a:pt x="7589" y="13380"/>
                      <a:pt x="7797" y="15166"/>
                      <a:pt x="8179" y="16933"/>
                    </a:cubicBezTo>
                    <a:cubicBezTo>
                      <a:pt x="8357" y="17749"/>
                      <a:pt x="8333" y="18617"/>
                      <a:pt x="8176" y="19466"/>
                    </a:cubicBezTo>
                    <a:cubicBezTo>
                      <a:pt x="8110" y="19819"/>
                      <a:pt x="8177" y="20192"/>
                      <a:pt x="8161" y="20555"/>
                    </a:cubicBezTo>
                    <a:cubicBezTo>
                      <a:pt x="8139" y="21072"/>
                      <a:pt x="7924" y="21267"/>
                      <a:pt x="7546" y="21267"/>
                    </a:cubicBezTo>
                    <a:cubicBezTo>
                      <a:pt x="7395" y="21267"/>
                      <a:pt x="7217" y="21236"/>
                      <a:pt x="7015" y="21181"/>
                    </a:cubicBezTo>
                    <a:cubicBezTo>
                      <a:pt x="5928" y="20887"/>
                      <a:pt x="6179" y="19982"/>
                      <a:pt x="6001" y="19372"/>
                    </a:cubicBezTo>
                    <a:cubicBezTo>
                      <a:pt x="5594" y="17972"/>
                      <a:pt x="4783" y="16870"/>
                      <a:pt x="3851" y="15766"/>
                    </a:cubicBezTo>
                    <a:cubicBezTo>
                      <a:pt x="3463" y="15305"/>
                      <a:pt x="3165" y="14693"/>
                      <a:pt x="2877" y="14124"/>
                    </a:cubicBezTo>
                    <a:cubicBezTo>
                      <a:pt x="2474" y="13324"/>
                      <a:pt x="2220" y="12501"/>
                      <a:pt x="1923" y="11683"/>
                    </a:cubicBezTo>
                    <a:cubicBezTo>
                      <a:pt x="1503" y="10524"/>
                      <a:pt x="1407" y="9411"/>
                      <a:pt x="1777" y="8147"/>
                    </a:cubicBezTo>
                    <a:cubicBezTo>
                      <a:pt x="2129" y="6944"/>
                      <a:pt x="2738" y="5849"/>
                      <a:pt x="3084" y="4656"/>
                    </a:cubicBezTo>
                    <a:cubicBezTo>
                      <a:pt x="3215" y="4206"/>
                      <a:pt x="3854" y="4157"/>
                      <a:pt x="4209" y="3784"/>
                    </a:cubicBezTo>
                    <a:cubicBezTo>
                      <a:pt x="5119" y="2827"/>
                      <a:pt x="6202" y="2021"/>
                      <a:pt x="7611" y="1744"/>
                    </a:cubicBezTo>
                    <a:cubicBezTo>
                      <a:pt x="8196" y="1629"/>
                      <a:pt x="8777" y="1575"/>
                      <a:pt x="9354" y="1575"/>
                    </a:cubicBezTo>
                    <a:close/>
                    <a:moveTo>
                      <a:pt x="14241" y="21818"/>
                    </a:moveTo>
                    <a:cubicBezTo>
                      <a:pt x="14258" y="22103"/>
                      <a:pt x="14300" y="22301"/>
                      <a:pt x="14275" y="22491"/>
                    </a:cubicBezTo>
                    <a:cubicBezTo>
                      <a:pt x="14222" y="22904"/>
                      <a:pt x="14104" y="23185"/>
                      <a:pt x="13660" y="23185"/>
                    </a:cubicBezTo>
                    <a:cubicBezTo>
                      <a:pt x="13580" y="23185"/>
                      <a:pt x="13490" y="23176"/>
                      <a:pt x="13387" y="23157"/>
                    </a:cubicBezTo>
                    <a:cubicBezTo>
                      <a:pt x="13105" y="23104"/>
                      <a:pt x="12823" y="23085"/>
                      <a:pt x="12541" y="23085"/>
                    </a:cubicBezTo>
                    <a:cubicBezTo>
                      <a:pt x="11730" y="23085"/>
                      <a:pt x="10916" y="23248"/>
                      <a:pt x="10103" y="23277"/>
                    </a:cubicBezTo>
                    <a:cubicBezTo>
                      <a:pt x="9527" y="23297"/>
                      <a:pt x="8953" y="23321"/>
                      <a:pt x="8380" y="23321"/>
                    </a:cubicBezTo>
                    <a:cubicBezTo>
                      <a:pt x="7870" y="23321"/>
                      <a:pt x="7361" y="23302"/>
                      <a:pt x="6851" y="23246"/>
                    </a:cubicBezTo>
                    <a:cubicBezTo>
                      <a:pt x="6542" y="23212"/>
                      <a:pt x="6424" y="23056"/>
                      <a:pt x="6422" y="22806"/>
                    </a:cubicBezTo>
                    <a:cubicBezTo>
                      <a:pt x="6421" y="22606"/>
                      <a:pt x="6522" y="22557"/>
                      <a:pt x="6639" y="22557"/>
                    </a:cubicBezTo>
                    <a:cubicBezTo>
                      <a:pt x="6727" y="22557"/>
                      <a:pt x="6824" y="22585"/>
                      <a:pt x="6892" y="22598"/>
                    </a:cubicBezTo>
                    <a:cubicBezTo>
                      <a:pt x="7379" y="22687"/>
                      <a:pt x="7867" y="22721"/>
                      <a:pt x="8354" y="22721"/>
                    </a:cubicBezTo>
                    <a:cubicBezTo>
                      <a:pt x="9271" y="22721"/>
                      <a:pt x="10185" y="22599"/>
                      <a:pt x="11083" y="22494"/>
                    </a:cubicBezTo>
                    <a:cubicBezTo>
                      <a:pt x="12111" y="22371"/>
                      <a:pt x="13186" y="22257"/>
                      <a:pt x="14241" y="21818"/>
                    </a:cubicBezTo>
                    <a:close/>
                    <a:moveTo>
                      <a:pt x="14095" y="23635"/>
                    </a:moveTo>
                    <a:cubicBezTo>
                      <a:pt x="14243" y="23635"/>
                      <a:pt x="14318" y="23751"/>
                      <a:pt x="14256" y="24044"/>
                    </a:cubicBezTo>
                    <a:cubicBezTo>
                      <a:pt x="14024" y="25140"/>
                      <a:pt x="13262" y="25658"/>
                      <a:pt x="11447" y="25658"/>
                    </a:cubicBezTo>
                    <a:cubicBezTo>
                      <a:pt x="11391" y="25658"/>
                      <a:pt x="11334" y="25657"/>
                      <a:pt x="11276" y="25656"/>
                    </a:cubicBezTo>
                    <a:cubicBezTo>
                      <a:pt x="10940" y="25723"/>
                      <a:pt x="10520" y="25755"/>
                      <a:pt x="10059" y="25755"/>
                    </a:cubicBezTo>
                    <a:cubicBezTo>
                      <a:pt x="9546" y="25755"/>
                      <a:pt x="8983" y="25716"/>
                      <a:pt x="8428" y="25639"/>
                    </a:cubicBezTo>
                    <a:cubicBezTo>
                      <a:pt x="7971" y="25576"/>
                      <a:pt x="7405" y="25482"/>
                      <a:pt x="7007" y="25123"/>
                    </a:cubicBezTo>
                    <a:cubicBezTo>
                      <a:pt x="6888" y="25017"/>
                      <a:pt x="6758" y="24917"/>
                      <a:pt x="6815" y="24745"/>
                    </a:cubicBezTo>
                    <a:cubicBezTo>
                      <a:pt x="6865" y="24593"/>
                      <a:pt x="6997" y="24541"/>
                      <a:pt x="7146" y="24541"/>
                    </a:cubicBezTo>
                    <a:cubicBezTo>
                      <a:pt x="7164" y="24541"/>
                      <a:pt x="7182" y="24541"/>
                      <a:pt x="7201" y="24543"/>
                    </a:cubicBezTo>
                    <a:cubicBezTo>
                      <a:pt x="7282" y="24549"/>
                      <a:pt x="7364" y="24552"/>
                      <a:pt x="7445" y="24552"/>
                    </a:cubicBezTo>
                    <a:cubicBezTo>
                      <a:pt x="7862" y="24552"/>
                      <a:pt x="8274" y="24483"/>
                      <a:pt x="8701" y="24483"/>
                    </a:cubicBezTo>
                    <a:cubicBezTo>
                      <a:pt x="8869" y="24483"/>
                      <a:pt x="9041" y="24493"/>
                      <a:pt x="9216" y="24524"/>
                    </a:cubicBezTo>
                    <a:cubicBezTo>
                      <a:pt x="9371" y="24550"/>
                      <a:pt x="9530" y="24561"/>
                      <a:pt x="9690" y="24561"/>
                    </a:cubicBezTo>
                    <a:cubicBezTo>
                      <a:pt x="10283" y="24561"/>
                      <a:pt x="10905" y="24411"/>
                      <a:pt x="11506" y="24339"/>
                    </a:cubicBezTo>
                    <a:cubicBezTo>
                      <a:pt x="12319" y="24242"/>
                      <a:pt x="13105" y="24054"/>
                      <a:pt x="13848" y="23704"/>
                    </a:cubicBezTo>
                    <a:cubicBezTo>
                      <a:pt x="13942" y="23660"/>
                      <a:pt x="14026" y="23635"/>
                      <a:pt x="14095" y="23635"/>
                    </a:cubicBezTo>
                    <a:close/>
                    <a:moveTo>
                      <a:pt x="8403" y="0"/>
                    </a:moveTo>
                    <a:cubicBezTo>
                      <a:pt x="7914" y="0"/>
                      <a:pt x="7439" y="91"/>
                      <a:pt x="7028" y="494"/>
                    </a:cubicBezTo>
                    <a:cubicBezTo>
                      <a:pt x="6917" y="446"/>
                      <a:pt x="6813" y="426"/>
                      <a:pt x="6714" y="426"/>
                    </a:cubicBezTo>
                    <a:cubicBezTo>
                      <a:pt x="6170" y="426"/>
                      <a:pt x="5772" y="1030"/>
                      <a:pt x="5228" y="1030"/>
                    </a:cubicBezTo>
                    <a:cubicBezTo>
                      <a:pt x="5124" y="1030"/>
                      <a:pt x="5015" y="1008"/>
                      <a:pt x="4899" y="956"/>
                    </a:cubicBezTo>
                    <a:cubicBezTo>
                      <a:pt x="4899" y="956"/>
                      <a:pt x="4898" y="956"/>
                      <a:pt x="4897" y="956"/>
                    </a:cubicBezTo>
                    <a:cubicBezTo>
                      <a:pt x="4885" y="956"/>
                      <a:pt x="4842" y="994"/>
                      <a:pt x="4845" y="1004"/>
                    </a:cubicBezTo>
                    <a:cubicBezTo>
                      <a:pt x="5106" y="1750"/>
                      <a:pt x="3783" y="1204"/>
                      <a:pt x="4014" y="1920"/>
                    </a:cubicBezTo>
                    <a:cubicBezTo>
                      <a:pt x="3692" y="2013"/>
                      <a:pt x="3213" y="2010"/>
                      <a:pt x="3073" y="2215"/>
                    </a:cubicBezTo>
                    <a:cubicBezTo>
                      <a:pt x="2370" y="3240"/>
                      <a:pt x="1499" y="4174"/>
                      <a:pt x="1069" y="5355"/>
                    </a:cubicBezTo>
                    <a:cubicBezTo>
                      <a:pt x="793" y="6112"/>
                      <a:pt x="539" y="6863"/>
                      <a:pt x="383" y="7664"/>
                    </a:cubicBezTo>
                    <a:cubicBezTo>
                      <a:pt x="185" y="8681"/>
                      <a:pt x="1" y="9701"/>
                      <a:pt x="309" y="10667"/>
                    </a:cubicBezTo>
                    <a:cubicBezTo>
                      <a:pt x="693" y="11880"/>
                      <a:pt x="802" y="13150"/>
                      <a:pt x="1454" y="14325"/>
                    </a:cubicBezTo>
                    <a:cubicBezTo>
                      <a:pt x="1900" y="15127"/>
                      <a:pt x="2173" y="16061"/>
                      <a:pt x="2823" y="16730"/>
                    </a:cubicBezTo>
                    <a:cubicBezTo>
                      <a:pt x="4054" y="17996"/>
                      <a:pt x="4774" y="19419"/>
                      <a:pt x="4873" y="21140"/>
                    </a:cubicBezTo>
                    <a:cubicBezTo>
                      <a:pt x="4891" y="21455"/>
                      <a:pt x="5182" y="21780"/>
                      <a:pt x="5137" y="22070"/>
                    </a:cubicBezTo>
                    <a:cubicBezTo>
                      <a:pt x="4965" y="23203"/>
                      <a:pt x="5044" y="24321"/>
                      <a:pt x="5372" y="25397"/>
                    </a:cubicBezTo>
                    <a:cubicBezTo>
                      <a:pt x="5612" y="26186"/>
                      <a:pt x="6269" y="26875"/>
                      <a:pt x="7086" y="26987"/>
                    </a:cubicBezTo>
                    <a:cubicBezTo>
                      <a:pt x="7882" y="27094"/>
                      <a:pt x="8363" y="27528"/>
                      <a:pt x="8654" y="28005"/>
                    </a:cubicBezTo>
                    <a:cubicBezTo>
                      <a:pt x="9145" y="28809"/>
                      <a:pt x="9833" y="28831"/>
                      <a:pt x="10904" y="28860"/>
                    </a:cubicBezTo>
                    <a:cubicBezTo>
                      <a:pt x="10947" y="28870"/>
                      <a:pt x="10991" y="28874"/>
                      <a:pt x="11035" y="28874"/>
                    </a:cubicBezTo>
                    <a:cubicBezTo>
                      <a:pt x="11436" y="28874"/>
                      <a:pt x="11890" y="28487"/>
                      <a:pt x="12409" y="28229"/>
                    </a:cubicBezTo>
                    <a:cubicBezTo>
                      <a:pt x="13285" y="27790"/>
                      <a:pt x="13475" y="26714"/>
                      <a:pt x="14465" y="26369"/>
                    </a:cubicBezTo>
                    <a:cubicBezTo>
                      <a:pt x="14932" y="26207"/>
                      <a:pt x="15144" y="25700"/>
                      <a:pt x="15451" y="25337"/>
                    </a:cubicBezTo>
                    <a:cubicBezTo>
                      <a:pt x="15790" y="24937"/>
                      <a:pt x="15590" y="24571"/>
                      <a:pt x="15741" y="24211"/>
                    </a:cubicBezTo>
                    <a:cubicBezTo>
                      <a:pt x="16105" y="23345"/>
                      <a:pt x="15728" y="22386"/>
                      <a:pt x="16034" y="21438"/>
                    </a:cubicBezTo>
                    <a:cubicBezTo>
                      <a:pt x="16234" y="20820"/>
                      <a:pt x="16098" y="19992"/>
                      <a:pt x="16144" y="19290"/>
                    </a:cubicBezTo>
                    <a:cubicBezTo>
                      <a:pt x="16253" y="17646"/>
                      <a:pt x="16445" y="16012"/>
                      <a:pt x="17345" y="14470"/>
                    </a:cubicBezTo>
                    <a:cubicBezTo>
                      <a:pt x="18005" y="13335"/>
                      <a:pt x="18406" y="12014"/>
                      <a:pt x="18615" y="10678"/>
                    </a:cubicBezTo>
                    <a:cubicBezTo>
                      <a:pt x="18769" y="9693"/>
                      <a:pt x="18669" y="8729"/>
                      <a:pt x="18612" y="7748"/>
                    </a:cubicBezTo>
                    <a:cubicBezTo>
                      <a:pt x="18560" y="6823"/>
                      <a:pt x="17769" y="6191"/>
                      <a:pt x="17702" y="5316"/>
                    </a:cubicBezTo>
                    <a:cubicBezTo>
                      <a:pt x="17633" y="4415"/>
                      <a:pt x="16945" y="3825"/>
                      <a:pt x="16469" y="3172"/>
                    </a:cubicBezTo>
                    <a:cubicBezTo>
                      <a:pt x="16146" y="2728"/>
                      <a:pt x="15761" y="2170"/>
                      <a:pt x="15211" y="1922"/>
                    </a:cubicBezTo>
                    <a:cubicBezTo>
                      <a:pt x="14415" y="1559"/>
                      <a:pt x="13771" y="997"/>
                      <a:pt x="12917" y="677"/>
                    </a:cubicBezTo>
                    <a:cubicBezTo>
                      <a:pt x="11868" y="284"/>
                      <a:pt x="10836" y="62"/>
                      <a:pt x="9752" y="62"/>
                    </a:cubicBezTo>
                    <a:cubicBezTo>
                      <a:pt x="9722" y="62"/>
                      <a:pt x="9692" y="62"/>
                      <a:pt x="9663" y="62"/>
                    </a:cubicBezTo>
                    <a:cubicBezTo>
                      <a:pt x="9649" y="63"/>
                      <a:pt x="9635" y="63"/>
                      <a:pt x="9621" y="63"/>
                    </a:cubicBezTo>
                    <a:cubicBezTo>
                      <a:pt x="9223" y="63"/>
                      <a:pt x="8808" y="0"/>
                      <a:pt x="840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" name="Google Shape;1165;p38"/>
              <p:cNvSpPr/>
              <p:nvPr/>
            </p:nvSpPr>
            <p:spPr>
              <a:xfrm>
                <a:off x="6036258" y="736150"/>
                <a:ext cx="72032" cy="105239"/>
              </a:xfrm>
              <a:custGeom>
                <a:avLst/>
                <a:gdLst/>
                <a:ahLst/>
                <a:cxnLst/>
                <a:rect l="l" t="t" r="r" b="b"/>
                <a:pathLst>
                  <a:path w="3269" h="4776" extrusionOk="0">
                    <a:moveTo>
                      <a:pt x="2562" y="1"/>
                    </a:moveTo>
                    <a:cubicBezTo>
                      <a:pt x="2367" y="1"/>
                      <a:pt x="2174" y="90"/>
                      <a:pt x="2048" y="283"/>
                    </a:cubicBezTo>
                    <a:cubicBezTo>
                      <a:pt x="1541" y="1059"/>
                      <a:pt x="1093" y="1870"/>
                      <a:pt x="640" y="2675"/>
                    </a:cubicBezTo>
                    <a:cubicBezTo>
                      <a:pt x="397" y="3107"/>
                      <a:pt x="192" y="3559"/>
                      <a:pt x="51" y="3841"/>
                    </a:cubicBezTo>
                    <a:cubicBezTo>
                      <a:pt x="1" y="4323"/>
                      <a:pt x="115" y="4585"/>
                      <a:pt x="384" y="4726"/>
                    </a:cubicBezTo>
                    <a:cubicBezTo>
                      <a:pt x="452" y="4761"/>
                      <a:pt x="518" y="4776"/>
                      <a:pt x="581" y="4776"/>
                    </a:cubicBezTo>
                    <a:cubicBezTo>
                      <a:pt x="784" y="4776"/>
                      <a:pt x="959" y="4622"/>
                      <a:pt x="1076" y="4488"/>
                    </a:cubicBezTo>
                    <a:cubicBezTo>
                      <a:pt x="2077" y="3338"/>
                      <a:pt x="2681" y="1988"/>
                      <a:pt x="3211" y="600"/>
                    </a:cubicBezTo>
                    <a:cubicBezTo>
                      <a:pt x="3269" y="446"/>
                      <a:pt x="3202" y="411"/>
                      <a:pt x="3129" y="306"/>
                    </a:cubicBezTo>
                    <a:cubicBezTo>
                      <a:pt x="2995" y="109"/>
                      <a:pt x="2777" y="1"/>
                      <a:pt x="256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" name="Google Shape;1166;p38"/>
              <p:cNvSpPr/>
              <p:nvPr/>
            </p:nvSpPr>
            <p:spPr>
              <a:xfrm>
                <a:off x="5705349" y="1260012"/>
                <a:ext cx="64761" cy="95103"/>
              </a:xfrm>
              <a:custGeom>
                <a:avLst/>
                <a:gdLst/>
                <a:ahLst/>
                <a:cxnLst/>
                <a:rect l="l" t="t" r="r" b="b"/>
                <a:pathLst>
                  <a:path w="2939" h="4316" extrusionOk="0">
                    <a:moveTo>
                      <a:pt x="1812" y="1"/>
                    </a:moveTo>
                    <a:cubicBezTo>
                      <a:pt x="1546" y="1"/>
                      <a:pt x="1316" y="57"/>
                      <a:pt x="1232" y="252"/>
                    </a:cubicBezTo>
                    <a:cubicBezTo>
                      <a:pt x="810" y="1230"/>
                      <a:pt x="161" y="2156"/>
                      <a:pt x="165" y="3308"/>
                    </a:cubicBezTo>
                    <a:cubicBezTo>
                      <a:pt x="0" y="3790"/>
                      <a:pt x="392" y="4123"/>
                      <a:pt x="745" y="4286"/>
                    </a:cubicBezTo>
                    <a:cubicBezTo>
                      <a:pt x="789" y="4306"/>
                      <a:pt x="831" y="4316"/>
                      <a:pt x="871" y="4316"/>
                    </a:cubicBezTo>
                    <a:cubicBezTo>
                      <a:pt x="1112" y="4316"/>
                      <a:pt x="1264" y="3968"/>
                      <a:pt x="1373" y="3745"/>
                    </a:cubicBezTo>
                    <a:cubicBezTo>
                      <a:pt x="1861" y="2740"/>
                      <a:pt x="2336" y="1729"/>
                      <a:pt x="2793" y="710"/>
                    </a:cubicBezTo>
                    <a:cubicBezTo>
                      <a:pt x="2895" y="482"/>
                      <a:pt x="2939" y="129"/>
                      <a:pt x="2599" y="85"/>
                    </a:cubicBezTo>
                    <a:cubicBezTo>
                      <a:pt x="2369" y="54"/>
                      <a:pt x="2073" y="1"/>
                      <a:pt x="181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38"/>
              <p:cNvSpPr/>
              <p:nvPr/>
            </p:nvSpPr>
            <p:spPr>
              <a:xfrm>
                <a:off x="5626136" y="1195165"/>
                <a:ext cx="105327" cy="62932"/>
              </a:xfrm>
              <a:custGeom>
                <a:avLst/>
                <a:gdLst/>
                <a:ahLst/>
                <a:cxnLst/>
                <a:rect l="l" t="t" r="r" b="b"/>
                <a:pathLst>
                  <a:path w="4780" h="2856" extrusionOk="0">
                    <a:moveTo>
                      <a:pt x="3868" y="1"/>
                    </a:moveTo>
                    <a:cubicBezTo>
                      <a:pt x="3806" y="1"/>
                      <a:pt x="3732" y="11"/>
                      <a:pt x="3644" y="35"/>
                    </a:cubicBezTo>
                    <a:cubicBezTo>
                      <a:pt x="2472" y="349"/>
                      <a:pt x="1563" y="1052"/>
                      <a:pt x="557" y="1620"/>
                    </a:cubicBezTo>
                    <a:cubicBezTo>
                      <a:pt x="153" y="1848"/>
                      <a:pt x="0" y="2235"/>
                      <a:pt x="76" y="2558"/>
                    </a:cubicBezTo>
                    <a:cubicBezTo>
                      <a:pt x="147" y="2856"/>
                      <a:pt x="644" y="2673"/>
                      <a:pt x="911" y="2790"/>
                    </a:cubicBezTo>
                    <a:cubicBezTo>
                      <a:pt x="956" y="2790"/>
                      <a:pt x="996" y="2795"/>
                      <a:pt x="1032" y="2795"/>
                    </a:cubicBezTo>
                    <a:cubicBezTo>
                      <a:pt x="1051" y="2795"/>
                      <a:pt x="1069" y="2793"/>
                      <a:pt x="1087" y="2789"/>
                    </a:cubicBezTo>
                    <a:cubicBezTo>
                      <a:pt x="2298" y="2461"/>
                      <a:pt x="3350" y="1824"/>
                      <a:pt x="4392" y="1184"/>
                    </a:cubicBezTo>
                    <a:cubicBezTo>
                      <a:pt x="4505" y="1115"/>
                      <a:pt x="4780" y="769"/>
                      <a:pt x="4463" y="617"/>
                    </a:cubicBezTo>
                    <a:cubicBezTo>
                      <a:pt x="4191" y="487"/>
                      <a:pt x="4294" y="1"/>
                      <a:pt x="386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" name="Google Shape;1168;p38"/>
              <p:cNvSpPr/>
              <p:nvPr/>
            </p:nvSpPr>
            <p:spPr>
              <a:xfrm>
                <a:off x="6094031" y="797251"/>
                <a:ext cx="81331" cy="66766"/>
              </a:xfrm>
              <a:custGeom>
                <a:avLst/>
                <a:gdLst/>
                <a:ahLst/>
                <a:cxnLst/>
                <a:rect l="l" t="t" r="r" b="b"/>
                <a:pathLst>
                  <a:path w="3691" h="3030" extrusionOk="0">
                    <a:moveTo>
                      <a:pt x="2671" y="0"/>
                    </a:moveTo>
                    <a:cubicBezTo>
                      <a:pt x="2565" y="0"/>
                      <a:pt x="2461" y="30"/>
                      <a:pt x="2365" y="103"/>
                    </a:cubicBezTo>
                    <a:cubicBezTo>
                      <a:pt x="1566" y="706"/>
                      <a:pt x="642" y="1219"/>
                      <a:pt x="228" y="2196"/>
                    </a:cubicBezTo>
                    <a:cubicBezTo>
                      <a:pt x="0" y="2734"/>
                      <a:pt x="174" y="3028"/>
                      <a:pt x="886" y="3028"/>
                    </a:cubicBezTo>
                    <a:cubicBezTo>
                      <a:pt x="889" y="3028"/>
                      <a:pt x="892" y="3028"/>
                      <a:pt x="894" y="3028"/>
                    </a:cubicBezTo>
                    <a:cubicBezTo>
                      <a:pt x="905" y="3029"/>
                      <a:pt x="915" y="3029"/>
                      <a:pt x="926" y="3029"/>
                    </a:cubicBezTo>
                    <a:cubicBezTo>
                      <a:pt x="1070" y="3029"/>
                      <a:pt x="1241" y="2912"/>
                      <a:pt x="1425" y="2779"/>
                    </a:cubicBezTo>
                    <a:cubicBezTo>
                      <a:pt x="2107" y="2282"/>
                      <a:pt x="2776" y="1812"/>
                      <a:pt x="3196" y="1039"/>
                    </a:cubicBezTo>
                    <a:cubicBezTo>
                      <a:pt x="3300" y="848"/>
                      <a:pt x="3690" y="531"/>
                      <a:pt x="3532" y="416"/>
                    </a:cubicBezTo>
                    <a:cubicBezTo>
                      <a:pt x="3302" y="247"/>
                      <a:pt x="2976" y="0"/>
                      <a:pt x="26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" name="Google Shape;1169;p38"/>
              <p:cNvSpPr/>
              <p:nvPr/>
            </p:nvSpPr>
            <p:spPr>
              <a:xfrm>
                <a:off x="6122411" y="874811"/>
                <a:ext cx="97417" cy="47574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2159" extrusionOk="0">
                    <a:moveTo>
                      <a:pt x="3448" y="22"/>
                    </a:moveTo>
                    <a:cubicBezTo>
                      <a:pt x="2570" y="369"/>
                      <a:pt x="1665" y="670"/>
                      <a:pt x="826" y="1088"/>
                    </a:cubicBezTo>
                    <a:cubicBezTo>
                      <a:pt x="577" y="1212"/>
                      <a:pt x="0" y="1410"/>
                      <a:pt x="212" y="1829"/>
                    </a:cubicBezTo>
                    <a:cubicBezTo>
                      <a:pt x="343" y="2089"/>
                      <a:pt x="573" y="2159"/>
                      <a:pt x="835" y="2159"/>
                    </a:cubicBezTo>
                    <a:cubicBezTo>
                      <a:pt x="1019" y="2159"/>
                      <a:pt x="1219" y="2124"/>
                      <a:pt x="1412" y="2096"/>
                    </a:cubicBezTo>
                    <a:cubicBezTo>
                      <a:pt x="2279" y="1971"/>
                      <a:pt x="3005" y="1513"/>
                      <a:pt x="3817" y="1286"/>
                    </a:cubicBezTo>
                    <a:cubicBezTo>
                      <a:pt x="4421" y="1118"/>
                      <a:pt x="4163" y="822"/>
                      <a:pt x="4146" y="493"/>
                    </a:cubicBezTo>
                    <a:cubicBezTo>
                      <a:pt x="4121" y="1"/>
                      <a:pt x="3813" y="79"/>
                      <a:pt x="3448" y="2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" name="Notched Right Arrow 4"/>
          <p:cNvSpPr/>
          <p:nvPr/>
        </p:nvSpPr>
        <p:spPr>
          <a:xfrm>
            <a:off x="2426208" y="2509012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457200" y="2103628"/>
            <a:ext cx="1676400" cy="12954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omic Sans MS" pitchFamily="66" charset="0"/>
              </a:rPr>
              <a:t>Terapi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Biologis</a:t>
            </a:r>
            <a:r>
              <a:rPr lang="en-US" dirty="0">
                <a:latin typeface="Comic Sans MS" pitchFamily="66" charset="0"/>
              </a:rPr>
              <a:t> yang  </a:t>
            </a:r>
            <a:r>
              <a:rPr lang="en-US" dirty="0" err="1">
                <a:latin typeface="Comic Sans MS" pitchFamily="66" charset="0"/>
              </a:rPr>
              <a:t>ada</a:t>
            </a:r>
            <a:r>
              <a:rPr lang="en-US" dirty="0">
                <a:latin typeface="Comic Sans MS" pitchFamily="66" charset="0"/>
              </a:rPr>
              <a:t> di Indonesia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" name="Google Shape;993;p34"/>
          <p:cNvGrpSpPr/>
          <p:nvPr/>
        </p:nvGrpSpPr>
        <p:grpSpPr>
          <a:xfrm>
            <a:off x="3978429" y="2998087"/>
            <a:ext cx="2224806" cy="629506"/>
            <a:chOff x="3978429" y="2998087"/>
            <a:chExt cx="2224806" cy="629506"/>
          </a:xfrm>
        </p:grpSpPr>
        <p:sp>
          <p:nvSpPr>
            <p:cNvPr id="994" name="Google Shape;994;p34"/>
            <p:cNvSpPr/>
            <p:nvPr/>
          </p:nvSpPr>
          <p:spPr>
            <a:xfrm>
              <a:off x="4042866" y="3130725"/>
              <a:ext cx="464100" cy="464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95" name="Google Shape;995;p34"/>
            <p:cNvGrpSpPr/>
            <p:nvPr/>
          </p:nvGrpSpPr>
          <p:grpSpPr>
            <a:xfrm>
              <a:off x="3978429" y="2998087"/>
              <a:ext cx="2224806" cy="629506"/>
              <a:chOff x="34100" y="1847300"/>
              <a:chExt cx="7379125" cy="2009275"/>
            </a:xfrm>
          </p:grpSpPr>
          <p:sp>
            <p:nvSpPr>
              <p:cNvPr id="996" name="Google Shape;996;p34"/>
              <p:cNvSpPr/>
              <p:nvPr/>
            </p:nvSpPr>
            <p:spPr>
              <a:xfrm>
                <a:off x="34100" y="2176600"/>
                <a:ext cx="1880725" cy="1602800"/>
              </a:xfrm>
              <a:custGeom>
                <a:avLst/>
                <a:gdLst/>
                <a:ahLst/>
                <a:cxnLst/>
                <a:rect l="l" t="t" r="r" b="b"/>
                <a:pathLst>
                  <a:path w="75229" h="64112" extrusionOk="0">
                    <a:moveTo>
                      <a:pt x="41887" y="4626"/>
                    </a:moveTo>
                    <a:cubicBezTo>
                      <a:pt x="47489" y="4626"/>
                      <a:pt x="53298" y="6884"/>
                      <a:pt x="58685" y="12306"/>
                    </a:cubicBezTo>
                    <a:cubicBezTo>
                      <a:pt x="58916" y="12537"/>
                      <a:pt x="59201" y="12635"/>
                      <a:pt x="59486" y="12635"/>
                    </a:cubicBezTo>
                    <a:cubicBezTo>
                      <a:pt x="60128" y="12635"/>
                      <a:pt x="60778" y="12139"/>
                      <a:pt x="60854" y="11543"/>
                    </a:cubicBezTo>
                    <a:cubicBezTo>
                      <a:pt x="66281" y="21275"/>
                      <a:pt x="68428" y="31323"/>
                      <a:pt x="62881" y="42286"/>
                    </a:cubicBezTo>
                    <a:cubicBezTo>
                      <a:pt x="57711" y="52502"/>
                      <a:pt x="48612" y="59031"/>
                      <a:pt x="38428" y="59031"/>
                    </a:cubicBezTo>
                    <a:cubicBezTo>
                      <a:pt x="34250" y="59031"/>
                      <a:pt x="29890" y="57932"/>
                      <a:pt x="25544" y="55538"/>
                    </a:cubicBezTo>
                    <a:cubicBezTo>
                      <a:pt x="1" y="41474"/>
                      <a:pt x="19257" y="4626"/>
                      <a:pt x="41887" y="4626"/>
                    </a:cubicBezTo>
                    <a:close/>
                    <a:moveTo>
                      <a:pt x="39305" y="0"/>
                    </a:moveTo>
                    <a:cubicBezTo>
                      <a:pt x="33188" y="0"/>
                      <a:pt x="26964" y="2142"/>
                      <a:pt x="21588" y="6508"/>
                    </a:cubicBezTo>
                    <a:cubicBezTo>
                      <a:pt x="8695" y="16981"/>
                      <a:pt x="1731" y="44074"/>
                      <a:pt x="16346" y="56116"/>
                    </a:cubicBezTo>
                    <a:cubicBezTo>
                      <a:pt x="22887" y="61508"/>
                      <a:pt x="30274" y="64112"/>
                      <a:pt x="37494" y="64112"/>
                    </a:cubicBezTo>
                    <a:cubicBezTo>
                      <a:pt x="47185" y="64112"/>
                      <a:pt x="56575" y="59419"/>
                      <a:pt x="63208" y="50482"/>
                    </a:cubicBezTo>
                    <a:cubicBezTo>
                      <a:pt x="72711" y="37655"/>
                      <a:pt x="75228" y="15749"/>
                      <a:pt x="60156" y="5941"/>
                    </a:cubicBezTo>
                    <a:cubicBezTo>
                      <a:pt x="59966" y="5816"/>
                      <a:pt x="59765" y="5761"/>
                      <a:pt x="59568" y="5761"/>
                    </a:cubicBezTo>
                    <a:cubicBezTo>
                      <a:pt x="58720" y="5761"/>
                      <a:pt x="57958" y="6786"/>
                      <a:pt x="58489" y="7609"/>
                    </a:cubicBezTo>
                    <a:cubicBezTo>
                      <a:pt x="58990" y="8382"/>
                      <a:pt x="59470" y="9167"/>
                      <a:pt x="59938" y="9941"/>
                    </a:cubicBezTo>
                    <a:cubicBezTo>
                      <a:pt x="54481" y="3368"/>
                      <a:pt x="46977" y="0"/>
                      <a:pt x="39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7" name="Google Shape;997;p34"/>
              <p:cNvSpPr/>
              <p:nvPr/>
            </p:nvSpPr>
            <p:spPr>
              <a:xfrm>
                <a:off x="1964925" y="1847300"/>
                <a:ext cx="5448300" cy="2009275"/>
              </a:xfrm>
              <a:custGeom>
                <a:avLst/>
                <a:gdLst/>
                <a:ahLst/>
                <a:cxnLst/>
                <a:rect l="l" t="t" r="r" b="b"/>
                <a:pathLst>
                  <a:path w="217932" h="80371" extrusionOk="0">
                    <a:moveTo>
                      <a:pt x="212766" y="4597"/>
                    </a:moveTo>
                    <a:lnTo>
                      <a:pt x="212766" y="4597"/>
                    </a:lnTo>
                    <a:cubicBezTo>
                      <a:pt x="209322" y="27657"/>
                      <a:pt x="210542" y="51884"/>
                      <a:pt x="210183" y="75184"/>
                    </a:cubicBezTo>
                    <a:cubicBezTo>
                      <a:pt x="204892" y="74597"/>
                      <a:pt x="199498" y="74402"/>
                      <a:pt x="194072" y="74402"/>
                    </a:cubicBezTo>
                    <a:cubicBezTo>
                      <a:pt x="183874" y="74402"/>
                      <a:pt x="173563" y="75091"/>
                      <a:pt x="163604" y="75162"/>
                    </a:cubicBezTo>
                    <a:cubicBezTo>
                      <a:pt x="146483" y="75304"/>
                      <a:pt x="129362" y="75413"/>
                      <a:pt x="112252" y="75609"/>
                    </a:cubicBezTo>
                    <a:cubicBezTo>
                      <a:pt x="77465" y="75990"/>
                      <a:pt x="42700" y="76557"/>
                      <a:pt x="7934" y="77309"/>
                    </a:cubicBezTo>
                    <a:cubicBezTo>
                      <a:pt x="7956" y="77243"/>
                      <a:pt x="7967" y="77178"/>
                      <a:pt x="7967" y="77102"/>
                    </a:cubicBezTo>
                    <a:cubicBezTo>
                      <a:pt x="7281" y="53856"/>
                      <a:pt x="6431" y="30153"/>
                      <a:pt x="4763" y="6929"/>
                    </a:cubicBezTo>
                    <a:lnTo>
                      <a:pt x="4763" y="6929"/>
                    </a:lnTo>
                    <a:cubicBezTo>
                      <a:pt x="11321" y="7723"/>
                      <a:pt x="18026" y="7953"/>
                      <a:pt x="24755" y="7953"/>
                    </a:cubicBezTo>
                    <a:cubicBezTo>
                      <a:pt x="33815" y="7953"/>
                      <a:pt x="42918" y="7536"/>
                      <a:pt x="51767" y="7518"/>
                    </a:cubicBezTo>
                    <a:cubicBezTo>
                      <a:pt x="69771" y="7463"/>
                      <a:pt x="87764" y="7245"/>
                      <a:pt x="105756" y="6995"/>
                    </a:cubicBezTo>
                    <a:cubicBezTo>
                      <a:pt x="141230" y="6515"/>
                      <a:pt x="177412" y="7572"/>
                      <a:pt x="212766" y="4597"/>
                    </a:cubicBezTo>
                    <a:close/>
                    <a:moveTo>
                      <a:pt x="194929" y="0"/>
                    </a:moveTo>
                    <a:cubicBezTo>
                      <a:pt x="165245" y="0"/>
                      <a:pt x="135363" y="1864"/>
                      <a:pt x="105756" y="2287"/>
                    </a:cubicBezTo>
                    <a:cubicBezTo>
                      <a:pt x="87764" y="2548"/>
                      <a:pt x="69771" y="2701"/>
                      <a:pt x="51767" y="2897"/>
                    </a:cubicBezTo>
                    <a:cubicBezTo>
                      <a:pt x="50665" y="2908"/>
                      <a:pt x="49560" y="2913"/>
                      <a:pt x="48452" y="2913"/>
                    </a:cubicBezTo>
                    <a:cubicBezTo>
                      <a:pt x="41424" y="2913"/>
                      <a:pt x="34264" y="2714"/>
                      <a:pt x="27117" y="2714"/>
                    </a:cubicBezTo>
                    <a:cubicBezTo>
                      <a:pt x="19386" y="2714"/>
                      <a:pt x="11670" y="2947"/>
                      <a:pt x="4153" y="3921"/>
                    </a:cubicBezTo>
                    <a:cubicBezTo>
                      <a:pt x="4028" y="3852"/>
                      <a:pt x="3891" y="3819"/>
                      <a:pt x="3754" y="3819"/>
                    </a:cubicBezTo>
                    <a:cubicBezTo>
                      <a:pt x="3545" y="3819"/>
                      <a:pt x="3337" y="3896"/>
                      <a:pt x="3172" y="4041"/>
                    </a:cubicBezTo>
                    <a:cubicBezTo>
                      <a:pt x="2769" y="4096"/>
                      <a:pt x="2355" y="4128"/>
                      <a:pt x="1951" y="4183"/>
                    </a:cubicBezTo>
                    <a:cubicBezTo>
                      <a:pt x="753" y="4368"/>
                      <a:pt x="753" y="6417"/>
                      <a:pt x="1951" y="6591"/>
                    </a:cubicBezTo>
                    <a:cubicBezTo>
                      <a:pt x="2180" y="6635"/>
                      <a:pt x="2420" y="6646"/>
                      <a:pt x="2660" y="6679"/>
                    </a:cubicBezTo>
                    <a:cubicBezTo>
                      <a:pt x="1" y="29630"/>
                      <a:pt x="753" y="54902"/>
                      <a:pt x="4066" y="77636"/>
                    </a:cubicBezTo>
                    <a:cubicBezTo>
                      <a:pt x="4213" y="78616"/>
                      <a:pt x="5003" y="79058"/>
                      <a:pt x="5834" y="79058"/>
                    </a:cubicBezTo>
                    <a:cubicBezTo>
                      <a:pt x="5927" y="79058"/>
                      <a:pt x="6021" y="79053"/>
                      <a:pt x="6114" y="79042"/>
                    </a:cubicBezTo>
                    <a:cubicBezTo>
                      <a:pt x="6252" y="79561"/>
                      <a:pt x="6719" y="79925"/>
                      <a:pt x="7256" y="79925"/>
                    </a:cubicBezTo>
                    <a:cubicBezTo>
                      <a:pt x="7271" y="79925"/>
                      <a:pt x="7287" y="79925"/>
                      <a:pt x="7302" y="79924"/>
                    </a:cubicBezTo>
                    <a:cubicBezTo>
                      <a:pt x="33436" y="80152"/>
                      <a:pt x="59563" y="80271"/>
                      <a:pt x="85684" y="80271"/>
                    </a:cubicBezTo>
                    <a:cubicBezTo>
                      <a:pt x="94541" y="80271"/>
                      <a:pt x="103397" y="80257"/>
                      <a:pt x="112252" y="80230"/>
                    </a:cubicBezTo>
                    <a:cubicBezTo>
                      <a:pt x="129373" y="80186"/>
                      <a:pt x="146494" y="80066"/>
                      <a:pt x="163615" y="79968"/>
                    </a:cubicBezTo>
                    <a:cubicBezTo>
                      <a:pt x="164117" y="79965"/>
                      <a:pt x="164619" y="79964"/>
                      <a:pt x="165123" y="79964"/>
                    </a:cubicBezTo>
                    <a:cubicBezTo>
                      <a:pt x="173618" y="79964"/>
                      <a:pt x="182366" y="80370"/>
                      <a:pt x="191058" y="80370"/>
                    </a:cubicBezTo>
                    <a:cubicBezTo>
                      <a:pt x="198550" y="80370"/>
                      <a:pt x="206001" y="80068"/>
                      <a:pt x="213212" y="78944"/>
                    </a:cubicBezTo>
                    <a:cubicBezTo>
                      <a:pt x="214139" y="78802"/>
                      <a:pt x="214553" y="77854"/>
                      <a:pt x="214455" y="76982"/>
                    </a:cubicBezTo>
                    <a:cubicBezTo>
                      <a:pt x="214520" y="76818"/>
                      <a:pt x="214553" y="76644"/>
                      <a:pt x="214575" y="76470"/>
                    </a:cubicBezTo>
                    <a:cubicBezTo>
                      <a:pt x="215294" y="52581"/>
                      <a:pt x="217931" y="27744"/>
                      <a:pt x="215403" y="3954"/>
                    </a:cubicBezTo>
                    <a:cubicBezTo>
                      <a:pt x="215381" y="3856"/>
                      <a:pt x="215348" y="3758"/>
                      <a:pt x="215316" y="3671"/>
                    </a:cubicBezTo>
                    <a:cubicBezTo>
                      <a:pt x="216231" y="2439"/>
                      <a:pt x="215741" y="347"/>
                      <a:pt x="213725" y="281"/>
                    </a:cubicBezTo>
                    <a:cubicBezTo>
                      <a:pt x="207471" y="84"/>
                      <a:pt x="201204" y="0"/>
                      <a:pt x="1949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98" name="Google Shape;998;p34"/>
          <p:cNvSpPr txBox="1">
            <a:spLocks noGrp="1"/>
          </p:cNvSpPr>
          <p:nvPr>
            <p:ph type="ctrTitle"/>
          </p:nvPr>
        </p:nvSpPr>
        <p:spPr>
          <a:xfrm>
            <a:off x="2008800" y="742950"/>
            <a:ext cx="5126400" cy="50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>
                <a:latin typeface="Bradley Hand ITC" pitchFamily="66" charset="0"/>
              </a:rPr>
              <a:t>Obat-obat</a:t>
            </a:r>
            <a:r>
              <a:rPr lang="en-US" dirty="0" smtClean="0">
                <a:latin typeface="Bradley Hand ITC" pitchFamily="66" charset="0"/>
              </a:rPr>
              <a:t> </a:t>
            </a:r>
            <a:r>
              <a:rPr lang="en-US" dirty="0" err="1">
                <a:latin typeface="Bradley Hand ITC" pitchFamily="66" charset="0"/>
              </a:rPr>
              <a:t>Terapi</a:t>
            </a:r>
            <a:r>
              <a:rPr lang="en-US" dirty="0">
                <a:latin typeface="Bradley Hand ITC" pitchFamily="66" charset="0"/>
              </a:rPr>
              <a:t> </a:t>
            </a:r>
            <a:r>
              <a:rPr lang="en-US" dirty="0" err="1" smtClean="0">
                <a:latin typeface="Bradley Hand ITC" pitchFamily="66" charset="0"/>
              </a:rPr>
              <a:t>Komplementer</a:t>
            </a:r>
            <a:r>
              <a:rPr lang="en-US" dirty="0" smtClean="0">
                <a:latin typeface="Bradley Hand ITC" pitchFamily="66" charset="0"/>
              </a:rPr>
              <a:t> </a:t>
            </a:r>
            <a:r>
              <a:rPr lang="en-US" dirty="0" err="1" smtClean="0">
                <a:latin typeface="Bradley Hand ITC" pitchFamily="66" charset="0"/>
              </a:rPr>
              <a:t>Biologis</a:t>
            </a:r>
            <a:r>
              <a:rPr lang="en-US" dirty="0">
                <a:latin typeface="Bradley Hand ITC" pitchFamily="66" charset="0"/>
              </a:rPr>
              <a:t/>
            </a:r>
            <a:br>
              <a:rPr lang="en-US" dirty="0">
                <a:latin typeface="Bradley Hand ITC" pitchFamily="66" charset="0"/>
              </a:rPr>
            </a:br>
            <a:endParaRPr dirty="0">
              <a:latin typeface="Bradley Hand ITC" pitchFamily="66" charset="0"/>
            </a:endParaRPr>
          </a:p>
        </p:txBody>
      </p:sp>
      <p:grpSp>
        <p:nvGrpSpPr>
          <p:cNvPr id="999" name="Google Shape;999;p34"/>
          <p:cNvGrpSpPr/>
          <p:nvPr/>
        </p:nvGrpSpPr>
        <p:grpSpPr>
          <a:xfrm>
            <a:off x="1753629" y="1586637"/>
            <a:ext cx="2224806" cy="629506"/>
            <a:chOff x="1753629" y="1586637"/>
            <a:chExt cx="2224806" cy="629506"/>
          </a:xfrm>
        </p:grpSpPr>
        <p:sp>
          <p:nvSpPr>
            <p:cNvPr id="1000" name="Google Shape;1000;p34"/>
            <p:cNvSpPr/>
            <p:nvPr/>
          </p:nvSpPr>
          <p:spPr>
            <a:xfrm>
              <a:off x="1818066" y="1704325"/>
              <a:ext cx="464100" cy="464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01" name="Google Shape;1001;p34"/>
            <p:cNvGrpSpPr/>
            <p:nvPr/>
          </p:nvGrpSpPr>
          <p:grpSpPr>
            <a:xfrm>
              <a:off x="1753629" y="1586637"/>
              <a:ext cx="2224806" cy="629506"/>
              <a:chOff x="34100" y="1847300"/>
              <a:chExt cx="7379125" cy="2009275"/>
            </a:xfrm>
          </p:grpSpPr>
          <p:sp>
            <p:nvSpPr>
              <p:cNvPr id="1002" name="Google Shape;1002;p34"/>
              <p:cNvSpPr/>
              <p:nvPr/>
            </p:nvSpPr>
            <p:spPr>
              <a:xfrm>
                <a:off x="34100" y="2176600"/>
                <a:ext cx="1880725" cy="1602800"/>
              </a:xfrm>
              <a:custGeom>
                <a:avLst/>
                <a:gdLst/>
                <a:ahLst/>
                <a:cxnLst/>
                <a:rect l="l" t="t" r="r" b="b"/>
                <a:pathLst>
                  <a:path w="75229" h="64112" extrusionOk="0">
                    <a:moveTo>
                      <a:pt x="41887" y="4626"/>
                    </a:moveTo>
                    <a:cubicBezTo>
                      <a:pt x="47489" y="4626"/>
                      <a:pt x="53298" y="6884"/>
                      <a:pt x="58685" y="12306"/>
                    </a:cubicBezTo>
                    <a:cubicBezTo>
                      <a:pt x="58916" y="12537"/>
                      <a:pt x="59201" y="12635"/>
                      <a:pt x="59486" y="12635"/>
                    </a:cubicBezTo>
                    <a:cubicBezTo>
                      <a:pt x="60128" y="12635"/>
                      <a:pt x="60778" y="12139"/>
                      <a:pt x="60854" y="11543"/>
                    </a:cubicBezTo>
                    <a:cubicBezTo>
                      <a:pt x="66281" y="21275"/>
                      <a:pt x="68428" y="31323"/>
                      <a:pt x="62881" y="42286"/>
                    </a:cubicBezTo>
                    <a:cubicBezTo>
                      <a:pt x="57711" y="52502"/>
                      <a:pt x="48612" y="59031"/>
                      <a:pt x="38428" y="59031"/>
                    </a:cubicBezTo>
                    <a:cubicBezTo>
                      <a:pt x="34250" y="59031"/>
                      <a:pt x="29890" y="57932"/>
                      <a:pt x="25544" y="55538"/>
                    </a:cubicBezTo>
                    <a:cubicBezTo>
                      <a:pt x="1" y="41474"/>
                      <a:pt x="19257" y="4626"/>
                      <a:pt x="41887" y="4626"/>
                    </a:cubicBezTo>
                    <a:close/>
                    <a:moveTo>
                      <a:pt x="39305" y="0"/>
                    </a:moveTo>
                    <a:cubicBezTo>
                      <a:pt x="33188" y="0"/>
                      <a:pt x="26964" y="2142"/>
                      <a:pt x="21588" y="6508"/>
                    </a:cubicBezTo>
                    <a:cubicBezTo>
                      <a:pt x="8695" y="16981"/>
                      <a:pt x="1731" y="44074"/>
                      <a:pt x="16346" y="56116"/>
                    </a:cubicBezTo>
                    <a:cubicBezTo>
                      <a:pt x="22887" y="61508"/>
                      <a:pt x="30274" y="64112"/>
                      <a:pt x="37494" y="64112"/>
                    </a:cubicBezTo>
                    <a:cubicBezTo>
                      <a:pt x="47185" y="64112"/>
                      <a:pt x="56575" y="59419"/>
                      <a:pt x="63208" y="50482"/>
                    </a:cubicBezTo>
                    <a:cubicBezTo>
                      <a:pt x="72711" y="37655"/>
                      <a:pt x="75228" y="15749"/>
                      <a:pt x="60156" y="5941"/>
                    </a:cubicBezTo>
                    <a:cubicBezTo>
                      <a:pt x="59966" y="5816"/>
                      <a:pt x="59765" y="5761"/>
                      <a:pt x="59568" y="5761"/>
                    </a:cubicBezTo>
                    <a:cubicBezTo>
                      <a:pt x="58720" y="5761"/>
                      <a:pt x="57958" y="6786"/>
                      <a:pt x="58489" y="7609"/>
                    </a:cubicBezTo>
                    <a:cubicBezTo>
                      <a:pt x="58990" y="8382"/>
                      <a:pt x="59470" y="9167"/>
                      <a:pt x="59938" y="9941"/>
                    </a:cubicBezTo>
                    <a:cubicBezTo>
                      <a:pt x="54481" y="3368"/>
                      <a:pt x="46977" y="0"/>
                      <a:pt x="39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34"/>
              <p:cNvSpPr/>
              <p:nvPr/>
            </p:nvSpPr>
            <p:spPr>
              <a:xfrm>
                <a:off x="1964925" y="1847300"/>
                <a:ext cx="5448300" cy="2009275"/>
              </a:xfrm>
              <a:custGeom>
                <a:avLst/>
                <a:gdLst/>
                <a:ahLst/>
                <a:cxnLst/>
                <a:rect l="l" t="t" r="r" b="b"/>
                <a:pathLst>
                  <a:path w="217932" h="80371" extrusionOk="0">
                    <a:moveTo>
                      <a:pt x="212766" y="4597"/>
                    </a:moveTo>
                    <a:lnTo>
                      <a:pt x="212766" y="4597"/>
                    </a:lnTo>
                    <a:cubicBezTo>
                      <a:pt x="209322" y="27657"/>
                      <a:pt x="210542" y="51884"/>
                      <a:pt x="210183" y="75184"/>
                    </a:cubicBezTo>
                    <a:cubicBezTo>
                      <a:pt x="204892" y="74597"/>
                      <a:pt x="199498" y="74402"/>
                      <a:pt x="194072" y="74402"/>
                    </a:cubicBezTo>
                    <a:cubicBezTo>
                      <a:pt x="183874" y="74402"/>
                      <a:pt x="173563" y="75091"/>
                      <a:pt x="163604" y="75162"/>
                    </a:cubicBezTo>
                    <a:cubicBezTo>
                      <a:pt x="146483" y="75304"/>
                      <a:pt x="129362" y="75413"/>
                      <a:pt x="112252" y="75609"/>
                    </a:cubicBezTo>
                    <a:cubicBezTo>
                      <a:pt x="77465" y="75990"/>
                      <a:pt x="42700" y="76557"/>
                      <a:pt x="7934" y="77309"/>
                    </a:cubicBezTo>
                    <a:cubicBezTo>
                      <a:pt x="7956" y="77243"/>
                      <a:pt x="7967" y="77178"/>
                      <a:pt x="7967" y="77102"/>
                    </a:cubicBezTo>
                    <a:cubicBezTo>
                      <a:pt x="7281" y="53856"/>
                      <a:pt x="6431" y="30153"/>
                      <a:pt x="4763" y="6929"/>
                    </a:cubicBezTo>
                    <a:lnTo>
                      <a:pt x="4763" y="6929"/>
                    </a:lnTo>
                    <a:cubicBezTo>
                      <a:pt x="11321" y="7723"/>
                      <a:pt x="18026" y="7953"/>
                      <a:pt x="24755" y="7953"/>
                    </a:cubicBezTo>
                    <a:cubicBezTo>
                      <a:pt x="33815" y="7953"/>
                      <a:pt x="42918" y="7536"/>
                      <a:pt x="51767" y="7518"/>
                    </a:cubicBezTo>
                    <a:cubicBezTo>
                      <a:pt x="69771" y="7463"/>
                      <a:pt x="87764" y="7245"/>
                      <a:pt x="105756" y="6995"/>
                    </a:cubicBezTo>
                    <a:cubicBezTo>
                      <a:pt x="141230" y="6515"/>
                      <a:pt x="177412" y="7572"/>
                      <a:pt x="212766" y="4597"/>
                    </a:cubicBezTo>
                    <a:close/>
                    <a:moveTo>
                      <a:pt x="194929" y="0"/>
                    </a:moveTo>
                    <a:cubicBezTo>
                      <a:pt x="165245" y="0"/>
                      <a:pt x="135363" y="1864"/>
                      <a:pt x="105756" y="2287"/>
                    </a:cubicBezTo>
                    <a:cubicBezTo>
                      <a:pt x="87764" y="2548"/>
                      <a:pt x="69771" y="2701"/>
                      <a:pt x="51767" y="2897"/>
                    </a:cubicBezTo>
                    <a:cubicBezTo>
                      <a:pt x="50665" y="2908"/>
                      <a:pt x="49560" y="2913"/>
                      <a:pt x="48452" y="2913"/>
                    </a:cubicBezTo>
                    <a:cubicBezTo>
                      <a:pt x="41424" y="2913"/>
                      <a:pt x="34264" y="2714"/>
                      <a:pt x="27117" y="2714"/>
                    </a:cubicBezTo>
                    <a:cubicBezTo>
                      <a:pt x="19386" y="2714"/>
                      <a:pt x="11670" y="2947"/>
                      <a:pt x="4153" y="3921"/>
                    </a:cubicBezTo>
                    <a:cubicBezTo>
                      <a:pt x="4028" y="3852"/>
                      <a:pt x="3891" y="3819"/>
                      <a:pt x="3754" y="3819"/>
                    </a:cubicBezTo>
                    <a:cubicBezTo>
                      <a:pt x="3545" y="3819"/>
                      <a:pt x="3337" y="3896"/>
                      <a:pt x="3172" y="4041"/>
                    </a:cubicBezTo>
                    <a:cubicBezTo>
                      <a:pt x="2769" y="4096"/>
                      <a:pt x="2355" y="4128"/>
                      <a:pt x="1951" y="4183"/>
                    </a:cubicBezTo>
                    <a:cubicBezTo>
                      <a:pt x="753" y="4368"/>
                      <a:pt x="753" y="6417"/>
                      <a:pt x="1951" y="6591"/>
                    </a:cubicBezTo>
                    <a:cubicBezTo>
                      <a:pt x="2180" y="6635"/>
                      <a:pt x="2420" y="6646"/>
                      <a:pt x="2660" y="6679"/>
                    </a:cubicBezTo>
                    <a:cubicBezTo>
                      <a:pt x="1" y="29630"/>
                      <a:pt x="753" y="54902"/>
                      <a:pt x="4066" y="77636"/>
                    </a:cubicBezTo>
                    <a:cubicBezTo>
                      <a:pt x="4213" y="78616"/>
                      <a:pt x="5003" y="79058"/>
                      <a:pt x="5834" y="79058"/>
                    </a:cubicBezTo>
                    <a:cubicBezTo>
                      <a:pt x="5927" y="79058"/>
                      <a:pt x="6021" y="79053"/>
                      <a:pt x="6114" y="79042"/>
                    </a:cubicBezTo>
                    <a:cubicBezTo>
                      <a:pt x="6252" y="79561"/>
                      <a:pt x="6719" y="79925"/>
                      <a:pt x="7256" y="79925"/>
                    </a:cubicBezTo>
                    <a:cubicBezTo>
                      <a:pt x="7271" y="79925"/>
                      <a:pt x="7287" y="79925"/>
                      <a:pt x="7302" y="79924"/>
                    </a:cubicBezTo>
                    <a:cubicBezTo>
                      <a:pt x="33436" y="80152"/>
                      <a:pt x="59563" y="80271"/>
                      <a:pt x="85684" y="80271"/>
                    </a:cubicBezTo>
                    <a:cubicBezTo>
                      <a:pt x="94541" y="80271"/>
                      <a:pt x="103397" y="80257"/>
                      <a:pt x="112252" y="80230"/>
                    </a:cubicBezTo>
                    <a:cubicBezTo>
                      <a:pt x="129373" y="80186"/>
                      <a:pt x="146494" y="80066"/>
                      <a:pt x="163615" y="79968"/>
                    </a:cubicBezTo>
                    <a:cubicBezTo>
                      <a:pt x="164117" y="79965"/>
                      <a:pt x="164619" y="79964"/>
                      <a:pt x="165123" y="79964"/>
                    </a:cubicBezTo>
                    <a:cubicBezTo>
                      <a:pt x="173618" y="79964"/>
                      <a:pt x="182366" y="80370"/>
                      <a:pt x="191058" y="80370"/>
                    </a:cubicBezTo>
                    <a:cubicBezTo>
                      <a:pt x="198550" y="80370"/>
                      <a:pt x="206001" y="80068"/>
                      <a:pt x="213212" y="78944"/>
                    </a:cubicBezTo>
                    <a:cubicBezTo>
                      <a:pt x="214139" y="78802"/>
                      <a:pt x="214553" y="77854"/>
                      <a:pt x="214455" y="76982"/>
                    </a:cubicBezTo>
                    <a:cubicBezTo>
                      <a:pt x="214520" y="76818"/>
                      <a:pt x="214553" y="76644"/>
                      <a:pt x="214575" y="76470"/>
                    </a:cubicBezTo>
                    <a:cubicBezTo>
                      <a:pt x="215294" y="52581"/>
                      <a:pt x="217931" y="27744"/>
                      <a:pt x="215403" y="3954"/>
                    </a:cubicBezTo>
                    <a:cubicBezTo>
                      <a:pt x="215381" y="3856"/>
                      <a:pt x="215348" y="3758"/>
                      <a:pt x="215316" y="3671"/>
                    </a:cubicBezTo>
                    <a:cubicBezTo>
                      <a:pt x="216231" y="2439"/>
                      <a:pt x="215741" y="347"/>
                      <a:pt x="213725" y="281"/>
                    </a:cubicBezTo>
                    <a:cubicBezTo>
                      <a:pt x="207471" y="84"/>
                      <a:pt x="201204" y="0"/>
                      <a:pt x="1949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04" name="Google Shape;1004;p34"/>
          <p:cNvSpPr txBox="1">
            <a:spLocks noGrp="1"/>
          </p:cNvSpPr>
          <p:nvPr>
            <p:ph type="subTitle" idx="4294967295"/>
          </p:nvPr>
        </p:nvSpPr>
        <p:spPr>
          <a:xfrm>
            <a:off x="2409065" y="1652097"/>
            <a:ext cx="1494000" cy="4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en-US" sz="1200" b="1" dirty="0" err="1">
                <a:latin typeface="Comic Sans MS" pitchFamily="66" charset="0"/>
              </a:rPr>
              <a:t>jamu-jamuan</a:t>
            </a:r>
            <a:endParaRPr sz="1200" b="1" dirty="0">
              <a:latin typeface="Comic Sans MS" pitchFamily="66" charset="0"/>
            </a:endParaRPr>
          </a:p>
        </p:txBody>
      </p:sp>
      <p:grpSp>
        <p:nvGrpSpPr>
          <p:cNvPr id="1005" name="Google Shape;1005;p34"/>
          <p:cNvGrpSpPr/>
          <p:nvPr/>
        </p:nvGrpSpPr>
        <p:grpSpPr>
          <a:xfrm>
            <a:off x="2874404" y="2292362"/>
            <a:ext cx="2224806" cy="629506"/>
            <a:chOff x="2874404" y="2292362"/>
            <a:chExt cx="2224806" cy="629506"/>
          </a:xfrm>
        </p:grpSpPr>
        <p:sp>
          <p:nvSpPr>
            <p:cNvPr id="1006" name="Google Shape;1006;p34"/>
            <p:cNvSpPr/>
            <p:nvPr/>
          </p:nvSpPr>
          <p:spPr>
            <a:xfrm>
              <a:off x="2938841" y="2410050"/>
              <a:ext cx="464100" cy="464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07" name="Google Shape;1007;p34"/>
            <p:cNvGrpSpPr/>
            <p:nvPr/>
          </p:nvGrpSpPr>
          <p:grpSpPr>
            <a:xfrm>
              <a:off x="2874404" y="2292362"/>
              <a:ext cx="2224806" cy="629506"/>
              <a:chOff x="34100" y="1847300"/>
              <a:chExt cx="7379125" cy="2009275"/>
            </a:xfrm>
          </p:grpSpPr>
          <p:sp>
            <p:nvSpPr>
              <p:cNvPr id="1008" name="Google Shape;1008;p34"/>
              <p:cNvSpPr/>
              <p:nvPr/>
            </p:nvSpPr>
            <p:spPr>
              <a:xfrm>
                <a:off x="34100" y="2176600"/>
                <a:ext cx="1880725" cy="1602800"/>
              </a:xfrm>
              <a:custGeom>
                <a:avLst/>
                <a:gdLst/>
                <a:ahLst/>
                <a:cxnLst/>
                <a:rect l="l" t="t" r="r" b="b"/>
                <a:pathLst>
                  <a:path w="75229" h="64112" extrusionOk="0">
                    <a:moveTo>
                      <a:pt x="41887" y="4626"/>
                    </a:moveTo>
                    <a:cubicBezTo>
                      <a:pt x="47489" y="4626"/>
                      <a:pt x="53298" y="6884"/>
                      <a:pt x="58685" y="12306"/>
                    </a:cubicBezTo>
                    <a:cubicBezTo>
                      <a:pt x="58916" y="12537"/>
                      <a:pt x="59201" y="12635"/>
                      <a:pt x="59486" y="12635"/>
                    </a:cubicBezTo>
                    <a:cubicBezTo>
                      <a:pt x="60128" y="12635"/>
                      <a:pt x="60778" y="12139"/>
                      <a:pt x="60854" y="11543"/>
                    </a:cubicBezTo>
                    <a:cubicBezTo>
                      <a:pt x="66281" y="21275"/>
                      <a:pt x="68428" y="31323"/>
                      <a:pt x="62881" y="42286"/>
                    </a:cubicBezTo>
                    <a:cubicBezTo>
                      <a:pt x="57711" y="52502"/>
                      <a:pt x="48612" y="59031"/>
                      <a:pt x="38428" y="59031"/>
                    </a:cubicBezTo>
                    <a:cubicBezTo>
                      <a:pt x="34250" y="59031"/>
                      <a:pt x="29890" y="57932"/>
                      <a:pt x="25544" y="55538"/>
                    </a:cubicBezTo>
                    <a:cubicBezTo>
                      <a:pt x="1" y="41474"/>
                      <a:pt x="19257" y="4626"/>
                      <a:pt x="41887" y="4626"/>
                    </a:cubicBezTo>
                    <a:close/>
                    <a:moveTo>
                      <a:pt x="39305" y="0"/>
                    </a:moveTo>
                    <a:cubicBezTo>
                      <a:pt x="33188" y="0"/>
                      <a:pt x="26964" y="2142"/>
                      <a:pt x="21588" y="6508"/>
                    </a:cubicBezTo>
                    <a:cubicBezTo>
                      <a:pt x="8695" y="16981"/>
                      <a:pt x="1731" y="44074"/>
                      <a:pt x="16346" y="56116"/>
                    </a:cubicBezTo>
                    <a:cubicBezTo>
                      <a:pt x="22887" y="61508"/>
                      <a:pt x="30274" y="64112"/>
                      <a:pt x="37494" y="64112"/>
                    </a:cubicBezTo>
                    <a:cubicBezTo>
                      <a:pt x="47185" y="64112"/>
                      <a:pt x="56575" y="59419"/>
                      <a:pt x="63208" y="50482"/>
                    </a:cubicBezTo>
                    <a:cubicBezTo>
                      <a:pt x="72711" y="37655"/>
                      <a:pt x="75228" y="15749"/>
                      <a:pt x="60156" y="5941"/>
                    </a:cubicBezTo>
                    <a:cubicBezTo>
                      <a:pt x="59966" y="5816"/>
                      <a:pt x="59765" y="5761"/>
                      <a:pt x="59568" y="5761"/>
                    </a:cubicBezTo>
                    <a:cubicBezTo>
                      <a:pt x="58720" y="5761"/>
                      <a:pt x="57958" y="6786"/>
                      <a:pt x="58489" y="7609"/>
                    </a:cubicBezTo>
                    <a:cubicBezTo>
                      <a:pt x="58990" y="8382"/>
                      <a:pt x="59470" y="9167"/>
                      <a:pt x="59938" y="9941"/>
                    </a:cubicBezTo>
                    <a:cubicBezTo>
                      <a:pt x="54481" y="3368"/>
                      <a:pt x="46977" y="0"/>
                      <a:pt x="39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9" name="Google Shape;1009;p34"/>
              <p:cNvSpPr/>
              <p:nvPr/>
            </p:nvSpPr>
            <p:spPr>
              <a:xfrm>
                <a:off x="1964925" y="1847300"/>
                <a:ext cx="5448300" cy="2009275"/>
              </a:xfrm>
              <a:custGeom>
                <a:avLst/>
                <a:gdLst/>
                <a:ahLst/>
                <a:cxnLst/>
                <a:rect l="l" t="t" r="r" b="b"/>
                <a:pathLst>
                  <a:path w="217932" h="80371" extrusionOk="0">
                    <a:moveTo>
                      <a:pt x="212766" y="4597"/>
                    </a:moveTo>
                    <a:lnTo>
                      <a:pt x="212766" y="4597"/>
                    </a:lnTo>
                    <a:cubicBezTo>
                      <a:pt x="209322" y="27657"/>
                      <a:pt x="210542" y="51884"/>
                      <a:pt x="210183" y="75184"/>
                    </a:cubicBezTo>
                    <a:cubicBezTo>
                      <a:pt x="204892" y="74597"/>
                      <a:pt x="199498" y="74402"/>
                      <a:pt x="194072" y="74402"/>
                    </a:cubicBezTo>
                    <a:cubicBezTo>
                      <a:pt x="183874" y="74402"/>
                      <a:pt x="173563" y="75091"/>
                      <a:pt x="163604" y="75162"/>
                    </a:cubicBezTo>
                    <a:cubicBezTo>
                      <a:pt x="146483" y="75304"/>
                      <a:pt x="129362" y="75413"/>
                      <a:pt x="112252" y="75609"/>
                    </a:cubicBezTo>
                    <a:cubicBezTo>
                      <a:pt x="77465" y="75990"/>
                      <a:pt x="42700" y="76557"/>
                      <a:pt x="7934" y="77309"/>
                    </a:cubicBezTo>
                    <a:cubicBezTo>
                      <a:pt x="7956" y="77243"/>
                      <a:pt x="7967" y="77178"/>
                      <a:pt x="7967" y="77102"/>
                    </a:cubicBezTo>
                    <a:cubicBezTo>
                      <a:pt x="7281" y="53856"/>
                      <a:pt x="6431" y="30153"/>
                      <a:pt x="4763" y="6929"/>
                    </a:cubicBezTo>
                    <a:lnTo>
                      <a:pt x="4763" y="6929"/>
                    </a:lnTo>
                    <a:cubicBezTo>
                      <a:pt x="11321" y="7723"/>
                      <a:pt x="18026" y="7953"/>
                      <a:pt x="24755" y="7953"/>
                    </a:cubicBezTo>
                    <a:cubicBezTo>
                      <a:pt x="33815" y="7953"/>
                      <a:pt x="42918" y="7536"/>
                      <a:pt x="51767" y="7518"/>
                    </a:cubicBezTo>
                    <a:cubicBezTo>
                      <a:pt x="69771" y="7463"/>
                      <a:pt x="87764" y="7245"/>
                      <a:pt x="105756" y="6995"/>
                    </a:cubicBezTo>
                    <a:cubicBezTo>
                      <a:pt x="141230" y="6515"/>
                      <a:pt x="177412" y="7572"/>
                      <a:pt x="212766" y="4597"/>
                    </a:cubicBezTo>
                    <a:close/>
                    <a:moveTo>
                      <a:pt x="194929" y="0"/>
                    </a:moveTo>
                    <a:cubicBezTo>
                      <a:pt x="165245" y="0"/>
                      <a:pt x="135363" y="1864"/>
                      <a:pt x="105756" y="2287"/>
                    </a:cubicBezTo>
                    <a:cubicBezTo>
                      <a:pt x="87764" y="2548"/>
                      <a:pt x="69771" y="2701"/>
                      <a:pt x="51767" y="2897"/>
                    </a:cubicBezTo>
                    <a:cubicBezTo>
                      <a:pt x="50665" y="2908"/>
                      <a:pt x="49560" y="2913"/>
                      <a:pt x="48452" y="2913"/>
                    </a:cubicBezTo>
                    <a:cubicBezTo>
                      <a:pt x="41424" y="2913"/>
                      <a:pt x="34264" y="2714"/>
                      <a:pt x="27117" y="2714"/>
                    </a:cubicBezTo>
                    <a:cubicBezTo>
                      <a:pt x="19386" y="2714"/>
                      <a:pt x="11670" y="2947"/>
                      <a:pt x="4153" y="3921"/>
                    </a:cubicBezTo>
                    <a:cubicBezTo>
                      <a:pt x="4028" y="3852"/>
                      <a:pt x="3891" y="3819"/>
                      <a:pt x="3754" y="3819"/>
                    </a:cubicBezTo>
                    <a:cubicBezTo>
                      <a:pt x="3545" y="3819"/>
                      <a:pt x="3337" y="3896"/>
                      <a:pt x="3172" y="4041"/>
                    </a:cubicBezTo>
                    <a:cubicBezTo>
                      <a:pt x="2769" y="4096"/>
                      <a:pt x="2355" y="4128"/>
                      <a:pt x="1951" y="4183"/>
                    </a:cubicBezTo>
                    <a:cubicBezTo>
                      <a:pt x="753" y="4368"/>
                      <a:pt x="753" y="6417"/>
                      <a:pt x="1951" y="6591"/>
                    </a:cubicBezTo>
                    <a:cubicBezTo>
                      <a:pt x="2180" y="6635"/>
                      <a:pt x="2420" y="6646"/>
                      <a:pt x="2660" y="6679"/>
                    </a:cubicBezTo>
                    <a:cubicBezTo>
                      <a:pt x="1" y="29630"/>
                      <a:pt x="753" y="54902"/>
                      <a:pt x="4066" y="77636"/>
                    </a:cubicBezTo>
                    <a:cubicBezTo>
                      <a:pt x="4213" y="78616"/>
                      <a:pt x="5003" y="79058"/>
                      <a:pt x="5834" y="79058"/>
                    </a:cubicBezTo>
                    <a:cubicBezTo>
                      <a:pt x="5927" y="79058"/>
                      <a:pt x="6021" y="79053"/>
                      <a:pt x="6114" y="79042"/>
                    </a:cubicBezTo>
                    <a:cubicBezTo>
                      <a:pt x="6252" y="79561"/>
                      <a:pt x="6719" y="79925"/>
                      <a:pt x="7256" y="79925"/>
                    </a:cubicBezTo>
                    <a:cubicBezTo>
                      <a:pt x="7271" y="79925"/>
                      <a:pt x="7287" y="79925"/>
                      <a:pt x="7302" y="79924"/>
                    </a:cubicBezTo>
                    <a:cubicBezTo>
                      <a:pt x="33436" y="80152"/>
                      <a:pt x="59563" y="80271"/>
                      <a:pt x="85684" y="80271"/>
                    </a:cubicBezTo>
                    <a:cubicBezTo>
                      <a:pt x="94541" y="80271"/>
                      <a:pt x="103397" y="80257"/>
                      <a:pt x="112252" y="80230"/>
                    </a:cubicBezTo>
                    <a:cubicBezTo>
                      <a:pt x="129373" y="80186"/>
                      <a:pt x="146494" y="80066"/>
                      <a:pt x="163615" y="79968"/>
                    </a:cubicBezTo>
                    <a:cubicBezTo>
                      <a:pt x="164117" y="79965"/>
                      <a:pt x="164619" y="79964"/>
                      <a:pt x="165123" y="79964"/>
                    </a:cubicBezTo>
                    <a:cubicBezTo>
                      <a:pt x="173618" y="79964"/>
                      <a:pt x="182366" y="80370"/>
                      <a:pt x="191058" y="80370"/>
                    </a:cubicBezTo>
                    <a:cubicBezTo>
                      <a:pt x="198550" y="80370"/>
                      <a:pt x="206001" y="80068"/>
                      <a:pt x="213212" y="78944"/>
                    </a:cubicBezTo>
                    <a:cubicBezTo>
                      <a:pt x="214139" y="78802"/>
                      <a:pt x="214553" y="77854"/>
                      <a:pt x="214455" y="76982"/>
                    </a:cubicBezTo>
                    <a:cubicBezTo>
                      <a:pt x="214520" y="76818"/>
                      <a:pt x="214553" y="76644"/>
                      <a:pt x="214575" y="76470"/>
                    </a:cubicBezTo>
                    <a:cubicBezTo>
                      <a:pt x="215294" y="52581"/>
                      <a:pt x="217931" y="27744"/>
                      <a:pt x="215403" y="3954"/>
                    </a:cubicBezTo>
                    <a:cubicBezTo>
                      <a:pt x="215381" y="3856"/>
                      <a:pt x="215348" y="3758"/>
                      <a:pt x="215316" y="3671"/>
                    </a:cubicBezTo>
                    <a:cubicBezTo>
                      <a:pt x="216231" y="2439"/>
                      <a:pt x="215741" y="347"/>
                      <a:pt x="213725" y="281"/>
                    </a:cubicBezTo>
                    <a:cubicBezTo>
                      <a:pt x="207471" y="84"/>
                      <a:pt x="201204" y="0"/>
                      <a:pt x="1949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10" name="Google Shape;1010;p34"/>
          <p:cNvSpPr txBox="1">
            <a:spLocks noGrp="1"/>
          </p:cNvSpPr>
          <p:nvPr>
            <p:ph type="title" idx="4294967295"/>
          </p:nvPr>
        </p:nvSpPr>
        <p:spPr>
          <a:xfrm>
            <a:off x="2895340" y="2446189"/>
            <a:ext cx="551100" cy="39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02</a:t>
            </a:r>
            <a:endParaRPr sz="1800"/>
          </a:p>
        </p:txBody>
      </p:sp>
      <p:sp>
        <p:nvSpPr>
          <p:cNvPr id="1011" name="Google Shape;1011;p34"/>
          <p:cNvSpPr txBox="1">
            <a:spLocks noGrp="1"/>
          </p:cNvSpPr>
          <p:nvPr>
            <p:ph type="subTitle" idx="4294967295"/>
          </p:nvPr>
        </p:nvSpPr>
        <p:spPr>
          <a:xfrm>
            <a:off x="3529840" y="2357822"/>
            <a:ext cx="1494000" cy="4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Clr>
                <a:schemeClr val="dk1"/>
              </a:buClr>
              <a:buNone/>
            </a:pPr>
            <a:r>
              <a:rPr lang="en-US" sz="1200" b="1" dirty="0" err="1">
                <a:latin typeface="Comic Sans MS" pitchFamily="66" charset="0"/>
              </a:rPr>
              <a:t>jahe</a:t>
            </a:r>
            <a:endParaRPr sz="1200" b="1" dirty="0">
              <a:latin typeface="Comic Sans MS" pitchFamily="66" charset="0"/>
            </a:endParaRPr>
          </a:p>
        </p:txBody>
      </p:sp>
      <p:sp>
        <p:nvSpPr>
          <p:cNvPr id="1012" name="Google Shape;1012;p34"/>
          <p:cNvSpPr txBox="1">
            <a:spLocks noGrp="1"/>
          </p:cNvSpPr>
          <p:nvPr>
            <p:ph type="title" idx="4294967295"/>
          </p:nvPr>
        </p:nvSpPr>
        <p:spPr>
          <a:xfrm>
            <a:off x="3999365" y="3151914"/>
            <a:ext cx="551100" cy="39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03</a:t>
            </a:r>
            <a:endParaRPr sz="1800"/>
          </a:p>
        </p:txBody>
      </p:sp>
      <p:sp>
        <p:nvSpPr>
          <p:cNvPr id="1013" name="Google Shape;1013;p34"/>
          <p:cNvSpPr txBox="1">
            <a:spLocks noGrp="1"/>
          </p:cNvSpPr>
          <p:nvPr>
            <p:ph type="subTitle" idx="4294967295"/>
          </p:nvPr>
        </p:nvSpPr>
        <p:spPr>
          <a:xfrm>
            <a:off x="4633865" y="2897689"/>
            <a:ext cx="1494000" cy="4679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1200" b="1" dirty="0" err="1">
                <a:latin typeface="Comic Sans MS" pitchFamily="66" charset="0"/>
              </a:rPr>
              <a:t>kunyit</a:t>
            </a:r>
            <a:endParaRPr sz="1200" b="1" dirty="0">
              <a:latin typeface="Comic Sans MS" pitchFamily="66" charset="0"/>
            </a:endParaRPr>
          </a:p>
        </p:txBody>
      </p:sp>
      <p:grpSp>
        <p:nvGrpSpPr>
          <p:cNvPr id="1014" name="Google Shape;1014;p34"/>
          <p:cNvGrpSpPr/>
          <p:nvPr/>
        </p:nvGrpSpPr>
        <p:grpSpPr>
          <a:xfrm>
            <a:off x="5099204" y="3703812"/>
            <a:ext cx="2224806" cy="629506"/>
            <a:chOff x="5099204" y="3703812"/>
            <a:chExt cx="2224806" cy="629506"/>
          </a:xfrm>
        </p:grpSpPr>
        <p:sp>
          <p:nvSpPr>
            <p:cNvPr id="1015" name="Google Shape;1015;p34"/>
            <p:cNvSpPr/>
            <p:nvPr/>
          </p:nvSpPr>
          <p:spPr>
            <a:xfrm>
              <a:off x="5163641" y="3821500"/>
              <a:ext cx="464100" cy="464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16" name="Google Shape;1016;p34"/>
            <p:cNvGrpSpPr/>
            <p:nvPr/>
          </p:nvGrpSpPr>
          <p:grpSpPr>
            <a:xfrm>
              <a:off x="5099204" y="3703812"/>
              <a:ext cx="2224806" cy="629506"/>
              <a:chOff x="34100" y="1847300"/>
              <a:chExt cx="7379125" cy="2009275"/>
            </a:xfrm>
          </p:grpSpPr>
          <p:sp>
            <p:nvSpPr>
              <p:cNvPr id="1017" name="Google Shape;1017;p34"/>
              <p:cNvSpPr/>
              <p:nvPr/>
            </p:nvSpPr>
            <p:spPr>
              <a:xfrm>
                <a:off x="34100" y="2176600"/>
                <a:ext cx="1880725" cy="1602800"/>
              </a:xfrm>
              <a:custGeom>
                <a:avLst/>
                <a:gdLst/>
                <a:ahLst/>
                <a:cxnLst/>
                <a:rect l="l" t="t" r="r" b="b"/>
                <a:pathLst>
                  <a:path w="75229" h="64112" extrusionOk="0">
                    <a:moveTo>
                      <a:pt x="41887" y="4626"/>
                    </a:moveTo>
                    <a:cubicBezTo>
                      <a:pt x="47489" y="4626"/>
                      <a:pt x="53298" y="6884"/>
                      <a:pt x="58685" y="12306"/>
                    </a:cubicBezTo>
                    <a:cubicBezTo>
                      <a:pt x="58916" y="12537"/>
                      <a:pt x="59201" y="12635"/>
                      <a:pt x="59486" y="12635"/>
                    </a:cubicBezTo>
                    <a:cubicBezTo>
                      <a:pt x="60128" y="12635"/>
                      <a:pt x="60778" y="12139"/>
                      <a:pt x="60854" y="11543"/>
                    </a:cubicBezTo>
                    <a:cubicBezTo>
                      <a:pt x="66281" y="21275"/>
                      <a:pt x="68428" y="31323"/>
                      <a:pt x="62881" y="42286"/>
                    </a:cubicBezTo>
                    <a:cubicBezTo>
                      <a:pt x="57711" y="52502"/>
                      <a:pt x="48612" y="59031"/>
                      <a:pt x="38428" y="59031"/>
                    </a:cubicBezTo>
                    <a:cubicBezTo>
                      <a:pt x="34250" y="59031"/>
                      <a:pt x="29890" y="57932"/>
                      <a:pt x="25544" y="55538"/>
                    </a:cubicBezTo>
                    <a:cubicBezTo>
                      <a:pt x="1" y="41474"/>
                      <a:pt x="19257" y="4626"/>
                      <a:pt x="41887" y="4626"/>
                    </a:cubicBezTo>
                    <a:close/>
                    <a:moveTo>
                      <a:pt x="39305" y="0"/>
                    </a:moveTo>
                    <a:cubicBezTo>
                      <a:pt x="33188" y="0"/>
                      <a:pt x="26964" y="2142"/>
                      <a:pt x="21588" y="6508"/>
                    </a:cubicBezTo>
                    <a:cubicBezTo>
                      <a:pt x="8695" y="16981"/>
                      <a:pt x="1731" y="44074"/>
                      <a:pt x="16346" y="56116"/>
                    </a:cubicBezTo>
                    <a:cubicBezTo>
                      <a:pt x="22887" y="61508"/>
                      <a:pt x="30274" y="64112"/>
                      <a:pt x="37494" y="64112"/>
                    </a:cubicBezTo>
                    <a:cubicBezTo>
                      <a:pt x="47185" y="64112"/>
                      <a:pt x="56575" y="59419"/>
                      <a:pt x="63208" y="50482"/>
                    </a:cubicBezTo>
                    <a:cubicBezTo>
                      <a:pt x="72711" y="37655"/>
                      <a:pt x="75228" y="15749"/>
                      <a:pt x="60156" y="5941"/>
                    </a:cubicBezTo>
                    <a:cubicBezTo>
                      <a:pt x="59966" y="5816"/>
                      <a:pt x="59765" y="5761"/>
                      <a:pt x="59568" y="5761"/>
                    </a:cubicBezTo>
                    <a:cubicBezTo>
                      <a:pt x="58720" y="5761"/>
                      <a:pt x="57958" y="6786"/>
                      <a:pt x="58489" y="7609"/>
                    </a:cubicBezTo>
                    <a:cubicBezTo>
                      <a:pt x="58990" y="8382"/>
                      <a:pt x="59470" y="9167"/>
                      <a:pt x="59938" y="9941"/>
                    </a:cubicBezTo>
                    <a:cubicBezTo>
                      <a:pt x="54481" y="3368"/>
                      <a:pt x="46977" y="0"/>
                      <a:pt x="39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8" name="Google Shape;1018;p34"/>
              <p:cNvSpPr/>
              <p:nvPr/>
            </p:nvSpPr>
            <p:spPr>
              <a:xfrm>
                <a:off x="1964925" y="1847300"/>
                <a:ext cx="5448300" cy="2009275"/>
              </a:xfrm>
              <a:custGeom>
                <a:avLst/>
                <a:gdLst/>
                <a:ahLst/>
                <a:cxnLst/>
                <a:rect l="l" t="t" r="r" b="b"/>
                <a:pathLst>
                  <a:path w="217932" h="80371" extrusionOk="0">
                    <a:moveTo>
                      <a:pt x="212766" y="4597"/>
                    </a:moveTo>
                    <a:lnTo>
                      <a:pt x="212766" y="4597"/>
                    </a:lnTo>
                    <a:cubicBezTo>
                      <a:pt x="209322" y="27657"/>
                      <a:pt x="210542" y="51884"/>
                      <a:pt x="210183" y="75184"/>
                    </a:cubicBezTo>
                    <a:cubicBezTo>
                      <a:pt x="204892" y="74597"/>
                      <a:pt x="199498" y="74402"/>
                      <a:pt x="194072" y="74402"/>
                    </a:cubicBezTo>
                    <a:cubicBezTo>
                      <a:pt x="183874" y="74402"/>
                      <a:pt x="173563" y="75091"/>
                      <a:pt x="163604" y="75162"/>
                    </a:cubicBezTo>
                    <a:cubicBezTo>
                      <a:pt x="146483" y="75304"/>
                      <a:pt x="129362" y="75413"/>
                      <a:pt x="112252" y="75609"/>
                    </a:cubicBezTo>
                    <a:cubicBezTo>
                      <a:pt x="77465" y="75990"/>
                      <a:pt x="42700" y="76557"/>
                      <a:pt x="7934" y="77309"/>
                    </a:cubicBezTo>
                    <a:cubicBezTo>
                      <a:pt x="7956" y="77243"/>
                      <a:pt x="7967" y="77178"/>
                      <a:pt x="7967" y="77102"/>
                    </a:cubicBezTo>
                    <a:cubicBezTo>
                      <a:pt x="7281" y="53856"/>
                      <a:pt x="6431" y="30153"/>
                      <a:pt x="4763" y="6929"/>
                    </a:cubicBezTo>
                    <a:lnTo>
                      <a:pt x="4763" y="6929"/>
                    </a:lnTo>
                    <a:cubicBezTo>
                      <a:pt x="11321" y="7723"/>
                      <a:pt x="18026" y="7953"/>
                      <a:pt x="24755" y="7953"/>
                    </a:cubicBezTo>
                    <a:cubicBezTo>
                      <a:pt x="33815" y="7953"/>
                      <a:pt x="42918" y="7536"/>
                      <a:pt x="51767" y="7518"/>
                    </a:cubicBezTo>
                    <a:cubicBezTo>
                      <a:pt x="69771" y="7463"/>
                      <a:pt x="87764" y="7245"/>
                      <a:pt x="105756" y="6995"/>
                    </a:cubicBezTo>
                    <a:cubicBezTo>
                      <a:pt x="141230" y="6515"/>
                      <a:pt x="177412" y="7572"/>
                      <a:pt x="212766" y="4597"/>
                    </a:cubicBezTo>
                    <a:close/>
                    <a:moveTo>
                      <a:pt x="194929" y="0"/>
                    </a:moveTo>
                    <a:cubicBezTo>
                      <a:pt x="165245" y="0"/>
                      <a:pt x="135363" y="1864"/>
                      <a:pt x="105756" y="2287"/>
                    </a:cubicBezTo>
                    <a:cubicBezTo>
                      <a:pt x="87764" y="2548"/>
                      <a:pt x="69771" y="2701"/>
                      <a:pt x="51767" y="2897"/>
                    </a:cubicBezTo>
                    <a:cubicBezTo>
                      <a:pt x="50665" y="2908"/>
                      <a:pt x="49560" y="2913"/>
                      <a:pt x="48452" y="2913"/>
                    </a:cubicBezTo>
                    <a:cubicBezTo>
                      <a:pt x="41424" y="2913"/>
                      <a:pt x="34264" y="2714"/>
                      <a:pt x="27117" y="2714"/>
                    </a:cubicBezTo>
                    <a:cubicBezTo>
                      <a:pt x="19386" y="2714"/>
                      <a:pt x="11670" y="2947"/>
                      <a:pt x="4153" y="3921"/>
                    </a:cubicBezTo>
                    <a:cubicBezTo>
                      <a:pt x="4028" y="3852"/>
                      <a:pt x="3891" y="3819"/>
                      <a:pt x="3754" y="3819"/>
                    </a:cubicBezTo>
                    <a:cubicBezTo>
                      <a:pt x="3545" y="3819"/>
                      <a:pt x="3337" y="3896"/>
                      <a:pt x="3172" y="4041"/>
                    </a:cubicBezTo>
                    <a:cubicBezTo>
                      <a:pt x="2769" y="4096"/>
                      <a:pt x="2355" y="4128"/>
                      <a:pt x="1951" y="4183"/>
                    </a:cubicBezTo>
                    <a:cubicBezTo>
                      <a:pt x="753" y="4368"/>
                      <a:pt x="753" y="6417"/>
                      <a:pt x="1951" y="6591"/>
                    </a:cubicBezTo>
                    <a:cubicBezTo>
                      <a:pt x="2180" y="6635"/>
                      <a:pt x="2420" y="6646"/>
                      <a:pt x="2660" y="6679"/>
                    </a:cubicBezTo>
                    <a:cubicBezTo>
                      <a:pt x="1" y="29630"/>
                      <a:pt x="753" y="54902"/>
                      <a:pt x="4066" y="77636"/>
                    </a:cubicBezTo>
                    <a:cubicBezTo>
                      <a:pt x="4213" y="78616"/>
                      <a:pt x="5003" y="79058"/>
                      <a:pt x="5834" y="79058"/>
                    </a:cubicBezTo>
                    <a:cubicBezTo>
                      <a:pt x="5927" y="79058"/>
                      <a:pt x="6021" y="79053"/>
                      <a:pt x="6114" y="79042"/>
                    </a:cubicBezTo>
                    <a:cubicBezTo>
                      <a:pt x="6252" y="79561"/>
                      <a:pt x="6719" y="79925"/>
                      <a:pt x="7256" y="79925"/>
                    </a:cubicBezTo>
                    <a:cubicBezTo>
                      <a:pt x="7271" y="79925"/>
                      <a:pt x="7287" y="79925"/>
                      <a:pt x="7302" y="79924"/>
                    </a:cubicBezTo>
                    <a:cubicBezTo>
                      <a:pt x="33436" y="80152"/>
                      <a:pt x="59563" y="80271"/>
                      <a:pt x="85684" y="80271"/>
                    </a:cubicBezTo>
                    <a:cubicBezTo>
                      <a:pt x="94541" y="80271"/>
                      <a:pt x="103397" y="80257"/>
                      <a:pt x="112252" y="80230"/>
                    </a:cubicBezTo>
                    <a:cubicBezTo>
                      <a:pt x="129373" y="80186"/>
                      <a:pt x="146494" y="80066"/>
                      <a:pt x="163615" y="79968"/>
                    </a:cubicBezTo>
                    <a:cubicBezTo>
                      <a:pt x="164117" y="79965"/>
                      <a:pt x="164619" y="79964"/>
                      <a:pt x="165123" y="79964"/>
                    </a:cubicBezTo>
                    <a:cubicBezTo>
                      <a:pt x="173618" y="79964"/>
                      <a:pt x="182366" y="80370"/>
                      <a:pt x="191058" y="80370"/>
                    </a:cubicBezTo>
                    <a:cubicBezTo>
                      <a:pt x="198550" y="80370"/>
                      <a:pt x="206001" y="80068"/>
                      <a:pt x="213212" y="78944"/>
                    </a:cubicBezTo>
                    <a:cubicBezTo>
                      <a:pt x="214139" y="78802"/>
                      <a:pt x="214553" y="77854"/>
                      <a:pt x="214455" y="76982"/>
                    </a:cubicBezTo>
                    <a:cubicBezTo>
                      <a:pt x="214520" y="76818"/>
                      <a:pt x="214553" y="76644"/>
                      <a:pt x="214575" y="76470"/>
                    </a:cubicBezTo>
                    <a:cubicBezTo>
                      <a:pt x="215294" y="52581"/>
                      <a:pt x="217931" y="27744"/>
                      <a:pt x="215403" y="3954"/>
                    </a:cubicBezTo>
                    <a:cubicBezTo>
                      <a:pt x="215381" y="3856"/>
                      <a:pt x="215348" y="3758"/>
                      <a:pt x="215316" y="3671"/>
                    </a:cubicBezTo>
                    <a:cubicBezTo>
                      <a:pt x="216231" y="2439"/>
                      <a:pt x="215741" y="347"/>
                      <a:pt x="213725" y="281"/>
                    </a:cubicBezTo>
                    <a:cubicBezTo>
                      <a:pt x="207471" y="84"/>
                      <a:pt x="201204" y="0"/>
                      <a:pt x="1949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19" name="Google Shape;1019;p34"/>
          <p:cNvSpPr txBox="1">
            <a:spLocks noGrp="1"/>
          </p:cNvSpPr>
          <p:nvPr>
            <p:ph type="title" idx="4294967295"/>
          </p:nvPr>
        </p:nvSpPr>
        <p:spPr>
          <a:xfrm>
            <a:off x="5120140" y="3857639"/>
            <a:ext cx="551100" cy="39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04</a:t>
            </a:r>
            <a:endParaRPr sz="1800"/>
          </a:p>
        </p:txBody>
      </p:sp>
      <p:sp>
        <p:nvSpPr>
          <p:cNvPr id="1020" name="Google Shape;1020;p34"/>
          <p:cNvSpPr txBox="1">
            <a:spLocks noGrp="1"/>
          </p:cNvSpPr>
          <p:nvPr>
            <p:ph type="subTitle" idx="4294967295"/>
          </p:nvPr>
        </p:nvSpPr>
        <p:spPr>
          <a:xfrm>
            <a:off x="5754640" y="3627593"/>
            <a:ext cx="1494000" cy="6402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1200" b="1" dirty="0" err="1">
                <a:latin typeface="Comic Sans MS" pitchFamily="66" charset="0"/>
              </a:rPr>
              <a:t>temulawak</a:t>
            </a:r>
            <a:endParaRPr sz="1200" b="1" dirty="0">
              <a:latin typeface="Comic Sans MS" pitchFamily="66" charset="0"/>
            </a:endParaRPr>
          </a:p>
        </p:txBody>
      </p:sp>
      <p:sp>
        <p:nvSpPr>
          <p:cNvPr id="1021" name="Google Shape;1021;p34"/>
          <p:cNvSpPr/>
          <p:nvPr/>
        </p:nvSpPr>
        <p:spPr>
          <a:xfrm rot="-9161867" flipH="1">
            <a:off x="2096267" y="2540514"/>
            <a:ext cx="618421" cy="203169"/>
          </a:xfrm>
          <a:custGeom>
            <a:avLst/>
            <a:gdLst/>
            <a:ahLst/>
            <a:cxnLst/>
            <a:rect l="l" t="t" r="r" b="b"/>
            <a:pathLst>
              <a:path w="44201" h="14519" extrusionOk="0">
                <a:moveTo>
                  <a:pt x="36197" y="1"/>
                </a:moveTo>
                <a:cubicBezTo>
                  <a:pt x="35851" y="1"/>
                  <a:pt x="35604" y="208"/>
                  <a:pt x="35432" y="382"/>
                </a:cubicBezTo>
                <a:cubicBezTo>
                  <a:pt x="35081" y="736"/>
                  <a:pt x="35129" y="1375"/>
                  <a:pt x="35317" y="1732"/>
                </a:cubicBezTo>
                <a:cubicBezTo>
                  <a:pt x="35643" y="2347"/>
                  <a:pt x="35926" y="2985"/>
                  <a:pt x="36251" y="3595"/>
                </a:cubicBezTo>
                <a:cubicBezTo>
                  <a:pt x="36952" y="4915"/>
                  <a:pt x="37604" y="6259"/>
                  <a:pt x="38281" y="7591"/>
                </a:cubicBezTo>
                <a:cubicBezTo>
                  <a:pt x="38338" y="7706"/>
                  <a:pt x="38557" y="7776"/>
                  <a:pt x="38435" y="7949"/>
                </a:cubicBezTo>
                <a:cubicBezTo>
                  <a:pt x="38387" y="8016"/>
                  <a:pt x="38328" y="8035"/>
                  <a:pt x="38264" y="8035"/>
                </a:cubicBezTo>
                <a:cubicBezTo>
                  <a:pt x="38183" y="8035"/>
                  <a:pt x="38094" y="8005"/>
                  <a:pt x="38011" y="8005"/>
                </a:cubicBezTo>
                <a:cubicBezTo>
                  <a:pt x="37998" y="8005"/>
                  <a:pt x="37984" y="8006"/>
                  <a:pt x="37971" y="8008"/>
                </a:cubicBezTo>
                <a:cubicBezTo>
                  <a:pt x="37954" y="8010"/>
                  <a:pt x="37938" y="8011"/>
                  <a:pt x="37922" y="8011"/>
                </a:cubicBezTo>
                <a:cubicBezTo>
                  <a:pt x="37722" y="8011"/>
                  <a:pt x="37606" y="7819"/>
                  <a:pt x="37474" y="7686"/>
                </a:cubicBezTo>
                <a:cubicBezTo>
                  <a:pt x="37266" y="7480"/>
                  <a:pt x="37014" y="7279"/>
                  <a:pt x="36744" y="7279"/>
                </a:cubicBezTo>
                <a:cubicBezTo>
                  <a:pt x="36727" y="7279"/>
                  <a:pt x="36709" y="7279"/>
                  <a:pt x="36692" y="7281"/>
                </a:cubicBezTo>
                <a:cubicBezTo>
                  <a:pt x="36656" y="7284"/>
                  <a:pt x="36622" y="7286"/>
                  <a:pt x="36588" y="7286"/>
                </a:cubicBezTo>
                <a:cubicBezTo>
                  <a:pt x="36311" y="7286"/>
                  <a:pt x="36110" y="7173"/>
                  <a:pt x="35910" y="7015"/>
                </a:cubicBezTo>
                <a:cubicBezTo>
                  <a:pt x="35637" y="6796"/>
                  <a:pt x="35278" y="6764"/>
                  <a:pt x="34972" y="6596"/>
                </a:cubicBezTo>
                <a:cubicBezTo>
                  <a:pt x="34314" y="6236"/>
                  <a:pt x="33511" y="6105"/>
                  <a:pt x="32750" y="5983"/>
                </a:cubicBezTo>
                <a:cubicBezTo>
                  <a:pt x="32487" y="5940"/>
                  <a:pt x="32447" y="5702"/>
                  <a:pt x="32166" y="5658"/>
                </a:cubicBezTo>
                <a:cubicBezTo>
                  <a:pt x="31465" y="5549"/>
                  <a:pt x="30804" y="5218"/>
                  <a:pt x="30089" y="5110"/>
                </a:cubicBezTo>
                <a:cubicBezTo>
                  <a:pt x="29934" y="5086"/>
                  <a:pt x="29954" y="4822"/>
                  <a:pt x="29724" y="4822"/>
                </a:cubicBezTo>
                <a:cubicBezTo>
                  <a:pt x="29696" y="4822"/>
                  <a:pt x="29665" y="4826"/>
                  <a:pt x="29628" y="4835"/>
                </a:cubicBezTo>
                <a:cubicBezTo>
                  <a:pt x="29524" y="4860"/>
                  <a:pt x="29419" y="4870"/>
                  <a:pt x="29313" y="4870"/>
                </a:cubicBezTo>
                <a:cubicBezTo>
                  <a:pt x="28904" y="4870"/>
                  <a:pt x="28486" y="4719"/>
                  <a:pt x="28080" y="4681"/>
                </a:cubicBezTo>
                <a:cubicBezTo>
                  <a:pt x="27375" y="4614"/>
                  <a:pt x="26717" y="4238"/>
                  <a:pt x="25925" y="4238"/>
                </a:cubicBezTo>
                <a:cubicBezTo>
                  <a:pt x="25917" y="4238"/>
                  <a:pt x="25910" y="4238"/>
                  <a:pt x="25902" y="4238"/>
                </a:cubicBezTo>
                <a:cubicBezTo>
                  <a:pt x="25892" y="4238"/>
                  <a:pt x="25883" y="4238"/>
                  <a:pt x="25873" y="4238"/>
                </a:cubicBezTo>
                <a:cubicBezTo>
                  <a:pt x="25234" y="4238"/>
                  <a:pt x="24603" y="3994"/>
                  <a:pt x="23919" y="3994"/>
                </a:cubicBezTo>
                <a:cubicBezTo>
                  <a:pt x="23850" y="3994"/>
                  <a:pt x="23781" y="3997"/>
                  <a:pt x="23711" y="4002"/>
                </a:cubicBezTo>
                <a:cubicBezTo>
                  <a:pt x="23559" y="4014"/>
                  <a:pt x="23405" y="4019"/>
                  <a:pt x="23248" y="4019"/>
                </a:cubicBezTo>
                <a:cubicBezTo>
                  <a:pt x="22726" y="4019"/>
                  <a:pt x="22186" y="3962"/>
                  <a:pt x="21657" y="3896"/>
                </a:cubicBezTo>
                <a:cubicBezTo>
                  <a:pt x="21473" y="3872"/>
                  <a:pt x="21279" y="3862"/>
                  <a:pt x="21079" y="3862"/>
                </a:cubicBezTo>
                <a:cubicBezTo>
                  <a:pt x="20588" y="3862"/>
                  <a:pt x="20062" y="3924"/>
                  <a:pt x="19567" y="4004"/>
                </a:cubicBezTo>
                <a:cubicBezTo>
                  <a:pt x="19499" y="4015"/>
                  <a:pt x="19426" y="4019"/>
                  <a:pt x="19350" y="4019"/>
                </a:cubicBezTo>
                <a:cubicBezTo>
                  <a:pt x="19144" y="4019"/>
                  <a:pt x="18918" y="3989"/>
                  <a:pt x="18725" y="3989"/>
                </a:cubicBezTo>
                <a:cubicBezTo>
                  <a:pt x="18556" y="3989"/>
                  <a:pt x="18412" y="4012"/>
                  <a:pt x="18326" y="4098"/>
                </a:cubicBezTo>
                <a:cubicBezTo>
                  <a:pt x="18186" y="4238"/>
                  <a:pt x="18081" y="4294"/>
                  <a:pt x="17994" y="4294"/>
                </a:cubicBezTo>
                <a:cubicBezTo>
                  <a:pt x="17824" y="4294"/>
                  <a:pt x="17722" y="4083"/>
                  <a:pt x="17552" y="3875"/>
                </a:cubicBezTo>
                <a:lnTo>
                  <a:pt x="17552" y="3875"/>
                </a:lnTo>
                <a:cubicBezTo>
                  <a:pt x="17569" y="4206"/>
                  <a:pt x="17467" y="4362"/>
                  <a:pt x="17281" y="4362"/>
                </a:cubicBezTo>
                <a:cubicBezTo>
                  <a:pt x="17235" y="4362"/>
                  <a:pt x="17184" y="4353"/>
                  <a:pt x="17129" y="4334"/>
                </a:cubicBezTo>
                <a:cubicBezTo>
                  <a:pt x="16935" y="4269"/>
                  <a:pt x="16745" y="4243"/>
                  <a:pt x="16557" y="4243"/>
                </a:cubicBezTo>
                <a:cubicBezTo>
                  <a:pt x="16178" y="4243"/>
                  <a:pt x="15808" y="4349"/>
                  <a:pt x="15441" y="4454"/>
                </a:cubicBezTo>
                <a:cubicBezTo>
                  <a:pt x="15188" y="4526"/>
                  <a:pt x="14908" y="4679"/>
                  <a:pt x="14667" y="4679"/>
                </a:cubicBezTo>
                <a:cubicBezTo>
                  <a:pt x="14609" y="4679"/>
                  <a:pt x="14553" y="4670"/>
                  <a:pt x="14501" y="4649"/>
                </a:cubicBezTo>
                <a:cubicBezTo>
                  <a:pt x="14269" y="4556"/>
                  <a:pt x="14037" y="4519"/>
                  <a:pt x="13810" y="4519"/>
                </a:cubicBezTo>
                <a:cubicBezTo>
                  <a:pt x="13274" y="4519"/>
                  <a:pt x="12764" y="4726"/>
                  <a:pt x="12342" y="4886"/>
                </a:cubicBezTo>
                <a:cubicBezTo>
                  <a:pt x="11528" y="5195"/>
                  <a:pt x="10600" y="4963"/>
                  <a:pt x="9854" y="5531"/>
                </a:cubicBezTo>
                <a:cubicBezTo>
                  <a:pt x="9721" y="5634"/>
                  <a:pt x="9359" y="5717"/>
                  <a:pt x="9098" y="5787"/>
                </a:cubicBezTo>
                <a:cubicBezTo>
                  <a:pt x="8608" y="5919"/>
                  <a:pt x="8008" y="5695"/>
                  <a:pt x="7640" y="6248"/>
                </a:cubicBezTo>
                <a:cubicBezTo>
                  <a:pt x="7575" y="6344"/>
                  <a:pt x="7395" y="6364"/>
                  <a:pt x="7253" y="6402"/>
                </a:cubicBezTo>
                <a:cubicBezTo>
                  <a:pt x="6972" y="6477"/>
                  <a:pt x="6636" y="6455"/>
                  <a:pt x="6422" y="6553"/>
                </a:cubicBezTo>
                <a:cubicBezTo>
                  <a:pt x="5961" y="6762"/>
                  <a:pt x="5371" y="6725"/>
                  <a:pt x="5029" y="7164"/>
                </a:cubicBezTo>
                <a:cubicBezTo>
                  <a:pt x="4934" y="7286"/>
                  <a:pt x="4815" y="7318"/>
                  <a:pt x="4688" y="7318"/>
                </a:cubicBezTo>
                <a:cubicBezTo>
                  <a:pt x="4552" y="7318"/>
                  <a:pt x="4407" y="7282"/>
                  <a:pt x="4271" y="7282"/>
                </a:cubicBezTo>
                <a:cubicBezTo>
                  <a:pt x="4120" y="7282"/>
                  <a:pt x="3979" y="7326"/>
                  <a:pt x="3875" y="7511"/>
                </a:cubicBezTo>
                <a:cubicBezTo>
                  <a:pt x="3797" y="7650"/>
                  <a:pt x="3510" y="7552"/>
                  <a:pt x="3309" y="7640"/>
                </a:cubicBezTo>
                <a:cubicBezTo>
                  <a:pt x="2424" y="8028"/>
                  <a:pt x="1612" y="8461"/>
                  <a:pt x="841" y="9109"/>
                </a:cubicBezTo>
                <a:cubicBezTo>
                  <a:pt x="93" y="9738"/>
                  <a:pt x="124" y="10446"/>
                  <a:pt x="41" y="11189"/>
                </a:cubicBezTo>
                <a:cubicBezTo>
                  <a:pt x="0" y="11558"/>
                  <a:pt x="803" y="12313"/>
                  <a:pt x="1223" y="12313"/>
                </a:cubicBezTo>
                <a:cubicBezTo>
                  <a:pt x="1251" y="12313"/>
                  <a:pt x="1278" y="12310"/>
                  <a:pt x="1302" y="12303"/>
                </a:cubicBezTo>
                <a:cubicBezTo>
                  <a:pt x="1367" y="12284"/>
                  <a:pt x="1430" y="12276"/>
                  <a:pt x="1493" y="12276"/>
                </a:cubicBezTo>
                <a:cubicBezTo>
                  <a:pt x="1749" y="12276"/>
                  <a:pt x="1987" y="12402"/>
                  <a:pt x="2216" y="12402"/>
                </a:cubicBezTo>
                <a:cubicBezTo>
                  <a:pt x="2303" y="12402"/>
                  <a:pt x="2389" y="12384"/>
                  <a:pt x="2473" y="12335"/>
                </a:cubicBezTo>
                <a:cubicBezTo>
                  <a:pt x="3331" y="11826"/>
                  <a:pt x="4157" y="11263"/>
                  <a:pt x="5020" y="10757"/>
                </a:cubicBezTo>
                <a:cubicBezTo>
                  <a:pt x="5527" y="10459"/>
                  <a:pt x="6046" y="10157"/>
                  <a:pt x="6559" y="9881"/>
                </a:cubicBezTo>
                <a:cubicBezTo>
                  <a:pt x="7564" y="9341"/>
                  <a:pt x="8613" y="8888"/>
                  <a:pt x="9695" y="8525"/>
                </a:cubicBezTo>
                <a:cubicBezTo>
                  <a:pt x="11026" y="8081"/>
                  <a:pt x="12392" y="7721"/>
                  <a:pt x="13762" y="7413"/>
                </a:cubicBezTo>
                <a:cubicBezTo>
                  <a:pt x="15344" y="7056"/>
                  <a:pt x="16967" y="6861"/>
                  <a:pt x="18577" y="6795"/>
                </a:cubicBezTo>
                <a:cubicBezTo>
                  <a:pt x="19461" y="6759"/>
                  <a:pt x="20349" y="6706"/>
                  <a:pt x="21239" y="6706"/>
                </a:cubicBezTo>
                <a:cubicBezTo>
                  <a:pt x="21904" y="6706"/>
                  <a:pt x="22571" y="6736"/>
                  <a:pt x="23239" y="6826"/>
                </a:cubicBezTo>
                <a:cubicBezTo>
                  <a:pt x="24848" y="7042"/>
                  <a:pt x="26462" y="7238"/>
                  <a:pt x="28072" y="7458"/>
                </a:cubicBezTo>
                <a:cubicBezTo>
                  <a:pt x="28725" y="7547"/>
                  <a:pt x="29330" y="7773"/>
                  <a:pt x="29973" y="7878"/>
                </a:cubicBezTo>
                <a:cubicBezTo>
                  <a:pt x="30394" y="7947"/>
                  <a:pt x="30909" y="7944"/>
                  <a:pt x="31221" y="8102"/>
                </a:cubicBezTo>
                <a:cubicBezTo>
                  <a:pt x="32421" y="8711"/>
                  <a:pt x="33799" y="8800"/>
                  <a:pt x="34952" y="9460"/>
                </a:cubicBezTo>
                <a:cubicBezTo>
                  <a:pt x="35297" y="9656"/>
                  <a:pt x="35789" y="9413"/>
                  <a:pt x="35954" y="9797"/>
                </a:cubicBezTo>
                <a:cubicBezTo>
                  <a:pt x="36085" y="10103"/>
                  <a:pt x="36278" y="10026"/>
                  <a:pt x="36477" y="10086"/>
                </a:cubicBezTo>
                <a:cubicBezTo>
                  <a:pt x="36486" y="10089"/>
                  <a:pt x="36495" y="10090"/>
                  <a:pt x="36504" y="10090"/>
                </a:cubicBezTo>
                <a:cubicBezTo>
                  <a:pt x="36582" y="10090"/>
                  <a:pt x="36687" y="10015"/>
                  <a:pt x="36767" y="10015"/>
                </a:cubicBezTo>
                <a:cubicBezTo>
                  <a:pt x="36830" y="10015"/>
                  <a:pt x="36876" y="10061"/>
                  <a:pt x="36881" y="10224"/>
                </a:cubicBezTo>
                <a:cubicBezTo>
                  <a:pt x="36890" y="10487"/>
                  <a:pt x="36705" y="10617"/>
                  <a:pt x="36514" y="10655"/>
                </a:cubicBezTo>
                <a:cubicBezTo>
                  <a:pt x="35275" y="10901"/>
                  <a:pt x="34020" y="11068"/>
                  <a:pt x="32796" y="11372"/>
                </a:cubicBezTo>
                <a:cubicBezTo>
                  <a:pt x="32024" y="11565"/>
                  <a:pt x="31196" y="11406"/>
                  <a:pt x="30469" y="11779"/>
                </a:cubicBezTo>
                <a:cubicBezTo>
                  <a:pt x="30002" y="12019"/>
                  <a:pt x="29445" y="12258"/>
                  <a:pt x="29281" y="12756"/>
                </a:cubicBezTo>
                <a:cubicBezTo>
                  <a:pt x="29169" y="13098"/>
                  <a:pt x="29281" y="13635"/>
                  <a:pt x="29503" y="13929"/>
                </a:cubicBezTo>
                <a:cubicBezTo>
                  <a:pt x="29662" y="14142"/>
                  <a:pt x="29894" y="14462"/>
                  <a:pt x="30213" y="14462"/>
                </a:cubicBezTo>
                <a:cubicBezTo>
                  <a:pt x="30343" y="14462"/>
                  <a:pt x="30487" y="14410"/>
                  <a:pt x="30647" y="14275"/>
                </a:cubicBezTo>
                <a:cubicBezTo>
                  <a:pt x="30677" y="14249"/>
                  <a:pt x="30710" y="14238"/>
                  <a:pt x="30743" y="14238"/>
                </a:cubicBezTo>
                <a:cubicBezTo>
                  <a:pt x="30808" y="14238"/>
                  <a:pt x="30872" y="14283"/>
                  <a:pt x="30913" y="14346"/>
                </a:cubicBezTo>
                <a:cubicBezTo>
                  <a:pt x="30999" y="14478"/>
                  <a:pt x="31096" y="14518"/>
                  <a:pt x="31199" y="14518"/>
                </a:cubicBezTo>
                <a:cubicBezTo>
                  <a:pt x="31320" y="14518"/>
                  <a:pt x="31449" y="14462"/>
                  <a:pt x="31571" y="14437"/>
                </a:cubicBezTo>
                <a:cubicBezTo>
                  <a:pt x="31823" y="14389"/>
                  <a:pt x="32059" y="14313"/>
                  <a:pt x="32330" y="14306"/>
                </a:cubicBezTo>
                <a:cubicBezTo>
                  <a:pt x="33216" y="14278"/>
                  <a:pt x="34130" y="14271"/>
                  <a:pt x="34981" y="14131"/>
                </a:cubicBezTo>
                <a:cubicBezTo>
                  <a:pt x="36376" y="13901"/>
                  <a:pt x="37801" y="13970"/>
                  <a:pt x="39171" y="13611"/>
                </a:cubicBezTo>
                <a:cubicBezTo>
                  <a:pt x="39272" y="13584"/>
                  <a:pt x="39375" y="13575"/>
                  <a:pt x="39479" y="13575"/>
                </a:cubicBezTo>
                <a:cubicBezTo>
                  <a:pt x="39748" y="13575"/>
                  <a:pt x="40020" y="13639"/>
                  <a:pt x="40269" y="13639"/>
                </a:cubicBezTo>
                <a:cubicBezTo>
                  <a:pt x="40380" y="13639"/>
                  <a:pt x="40487" y="13626"/>
                  <a:pt x="40588" y="13589"/>
                </a:cubicBezTo>
                <a:cubicBezTo>
                  <a:pt x="41499" y="13250"/>
                  <a:pt x="42509" y="13310"/>
                  <a:pt x="43375" y="12734"/>
                </a:cubicBezTo>
                <a:cubicBezTo>
                  <a:pt x="43924" y="12367"/>
                  <a:pt x="44200" y="12054"/>
                  <a:pt x="44036" y="11400"/>
                </a:cubicBezTo>
                <a:cubicBezTo>
                  <a:pt x="43807" y="10484"/>
                  <a:pt x="43329" y="9662"/>
                  <a:pt x="42943" y="8833"/>
                </a:cubicBezTo>
                <a:cubicBezTo>
                  <a:pt x="42506" y="7890"/>
                  <a:pt x="41964" y="6937"/>
                  <a:pt x="41283" y="6114"/>
                </a:cubicBezTo>
                <a:cubicBezTo>
                  <a:pt x="40851" y="5593"/>
                  <a:pt x="40626" y="4948"/>
                  <a:pt x="40264" y="4392"/>
                </a:cubicBezTo>
                <a:cubicBezTo>
                  <a:pt x="39940" y="3895"/>
                  <a:pt x="39533" y="3435"/>
                  <a:pt x="39257" y="2910"/>
                </a:cubicBezTo>
                <a:cubicBezTo>
                  <a:pt x="39045" y="2508"/>
                  <a:pt x="38718" y="2229"/>
                  <a:pt x="38477" y="1881"/>
                </a:cubicBezTo>
                <a:cubicBezTo>
                  <a:pt x="37930" y="1086"/>
                  <a:pt x="37472" y="274"/>
                  <a:pt x="36414" y="27"/>
                </a:cubicBezTo>
                <a:cubicBezTo>
                  <a:pt x="36337" y="9"/>
                  <a:pt x="36265" y="1"/>
                  <a:pt x="361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2" name="Google Shape;1022;p34"/>
          <p:cNvSpPr/>
          <p:nvPr/>
        </p:nvSpPr>
        <p:spPr>
          <a:xfrm rot="-9161867" flipH="1">
            <a:off x="3285392" y="3264014"/>
            <a:ext cx="618421" cy="203169"/>
          </a:xfrm>
          <a:custGeom>
            <a:avLst/>
            <a:gdLst/>
            <a:ahLst/>
            <a:cxnLst/>
            <a:rect l="l" t="t" r="r" b="b"/>
            <a:pathLst>
              <a:path w="44201" h="14519" extrusionOk="0">
                <a:moveTo>
                  <a:pt x="36197" y="1"/>
                </a:moveTo>
                <a:cubicBezTo>
                  <a:pt x="35851" y="1"/>
                  <a:pt x="35604" y="208"/>
                  <a:pt x="35432" y="382"/>
                </a:cubicBezTo>
                <a:cubicBezTo>
                  <a:pt x="35081" y="736"/>
                  <a:pt x="35129" y="1375"/>
                  <a:pt x="35317" y="1732"/>
                </a:cubicBezTo>
                <a:cubicBezTo>
                  <a:pt x="35643" y="2347"/>
                  <a:pt x="35926" y="2985"/>
                  <a:pt x="36251" y="3595"/>
                </a:cubicBezTo>
                <a:cubicBezTo>
                  <a:pt x="36952" y="4915"/>
                  <a:pt x="37604" y="6259"/>
                  <a:pt x="38281" y="7591"/>
                </a:cubicBezTo>
                <a:cubicBezTo>
                  <a:pt x="38338" y="7706"/>
                  <a:pt x="38557" y="7776"/>
                  <a:pt x="38435" y="7949"/>
                </a:cubicBezTo>
                <a:cubicBezTo>
                  <a:pt x="38387" y="8016"/>
                  <a:pt x="38328" y="8035"/>
                  <a:pt x="38264" y="8035"/>
                </a:cubicBezTo>
                <a:cubicBezTo>
                  <a:pt x="38183" y="8035"/>
                  <a:pt x="38094" y="8005"/>
                  <a:pt x="38011" y="8005"/>
                </a:cubicBezTo>
                <a:cubicBezTo>
                  <a:pt x="37998" y="8005"/>
                  <a:pt x="37984" y="8006"/>
                  <a:pt x="37971" y="8008"/>
                </a:cubicBezTo>
                <a:cubicBezTo>
                  <a:pt x="37954" y="8010"/>
                  <a:pt x="37938" y="8011"/>
                  <a:pt x="37922" y="8011"/>
                </a:cubicBezTo>
                <a:cubicBezTo>
                  <a:pt x="37722" y="8011"/>
                  <a:pt x="37606" y="7819"/>
                  <a:pt x="37474" y="7686"/>
                </a:cubicBezTo>
                <a:cubicBezTo>
                  <a:pt x="37266" y="7480"/>
                  <a:pt x="37014" y="7279"/>
                  <a:pt x="36744" y="7279"/>
                </a:cubicBezTo>
                <a:cubicBezTo>
                  <a:pt x="36727" y="7279"/>
                  <a:pt x="36709" y="7279"/>
                  <a:pt x="36692" y="7281"/>
                </a:cubicBezTo>
                <a:cubicBezTo>
                  <a:pt x="36656" y="7284"/>
                  <a:pt x="36622" y="7286"/>
                  <a:pt x="36588" y="7286"/>
                </a:cubicBezTo>
                <a:cubicBezTo>
                  <a:pt x="36311" y="7286"/>
                  <a:pt x="36110" y="7173"/>
                  <a:pt x="35910" y="7015"/>
                </a:cubicBezTo>
                <a:cubicBezTo>
                  <a:pt x="35637" y="6796"/>
                  <a:pt x="35278" y="6764"/>
                  <a:pt x="34972" y="6596"/>
                </a:cubicBezTo>
                <a:cubicBezTo>
                  <a:pt x="34314" y="6236"/>
                  <a:pt x="33511" y="6105"/>
                  <a:pt x="32750" y="5983"/>
                </a:cubicBezTo>
                <a:cubicBezTo>
                  <a:pt x="32487" y="5940"/>
                  <a:pt x="32447" y="5702"/>
                  <a:pt x="32166" y="5658"/>
                </a:cubicBezTo>
                <a:cubicBezTo>
                  <a:pt x="31465" y="5549"/>
                  <a:pt x="30804" y="5218"/>
                  <a:pt x="30089" y="5110"/>
                </a:cubicBezTo>
                <a:cubicBezTo>
                  <a:pt x="29934" y="5086"/>
                  <a:pt x="29954" y="4822"/>
                  <a:pt x="29724" y="4822"/>
                </a:cubicBezTo>
                <a:cubicBezTo>
                  <a:pt x="29696" y="4822"/>
                  <a:pt x="29665" y="4826"/>
                  <a:pt x="29628" y="4835"/>
                </a:cubicBezTo>
                <a:cubicBezTo>
                  <a:pt x="29524" y="4860"/>
                  <a:pt x="29419" y="4870"/>
                  <a:pt x="29313" y="4870"/>
                </a:cubicBezTo>
                <a:cubicBezTo>
                  <a:pt x="28904" y="4870"/>
                  <a:pt x="28486" y="4719"/>
                  <a:pt x="28080" y="4681"/>
                </a:cubicBezTo>
                <a:cubicBezTo>
                  <a:pt x="27375" y="4614"/>
                  <a:pt x="26717" y="4238"/>
                  <a:pt x="25925" y="4238"/>
                </a:cubicBezTo>
                <a:cubicBezTo>
                  <a:pt x="25917" y="4238"/>
                  <a:pt x="25910" y="4238"/>
                  <a:pt x="25902" y="4238"/>
                </a:cubicBezTo>
                <a:cubicBezTo>
                  <a:pt x="25892" y="4238"/>
                  <a:pt x="25883" y="4238"/>
                  <a:pt x="25873" y="4238"/>
                </a:cubicBezTo>
                <a:cubicBezTo>
                  <a:pt x="25234" y="4238"/>
                  <a:pt x="24603" y="3994"/>
                  <a:pt x="23919" y="3994"/>
                </a:cubicBezTo>
                <a:cubicBezTo>
                  <a:pt x="23850" y="3994"/>
                  <a:pt x="23781" y="3997"/>
                  <a:pt x="23711" y="4002"/>
                </a:cubicBezTo>
                <a:cubicBezTo>
                  <a:pt x="23559" y="4014"/>
                  <a:pt x="23405" y="4019"/>
                  <a:pt x="23248" y="4019"/>
                </a:cubicBezTo>
                <a:cubicBezTo>
                  <a:pt x="22726" y="4019"/>
                  <a:pt x="22186" y="3962"/>
                  <a:pt x="21657" y="3896"/>
                </a:cubicBezTo>
                <a:cubicBezTo>
                  <a:pt x="21473" y="3872"/>
                  <a:pt x="21279" y="3862"/>
                  <a:pt x="21079" y="3862"/>
                </a:cubicBezTo>
                <a:cubicBezTo>
                  <a:pt x="20588" y="3862"/>
                  <a:pt x="20062" y="3924"/>
                  <a:pt x="19567" y="4004"/>
                </a:cubicBezTo>
                <a:cubicBezTo>
                  <a:pt x="19499" y="4015"/>
                  <a:pt x="19426" y="4019"/>
                  <a:pt x="19350" y="4019"/>
                </a:cubicBezTo>
                <a:cubicBezTo>
                  <a:pt x="19144" y="4019"/>
                  <a:pt x="18918" y="3989"/>
                  <a:pt x="18725" y="3989"/>
                </a:cubicBezTo>
                <a:cubicBezTo>
                  <a:pt x="18556" y="3989"/>
                  <a:pt x="18412" y="4012"/>
                  <a:pt x="18326" y="4098"/>
                </a:cubicBezTo>
                <a:cubicBezTo>
                  <a:pt x="18186" y="4238"/>
                  <a:pt x="18081" y="4294"/>
                  <a:pt x="17994" y="4294"/>
                </a:cubicBezTo>
                <a:cubicBezTo>
                  <a:pt x="17824" y="4294"/>
                  <a:pt x="17722" y="4083"/>
                  <a:pt x="17552" y="3875"/>
                </a:cubicBezTo>
                <a:lnTo>
                  <a:pt x="17552" y="3875"/>
                </a:lnTo>
                <a:cubicBezTo>
                  <a:pt x="17569" y="4206"/>
                  <a:pt x="17467" y="4362"/>
                  <a:pt x="17281" y="4362"/>
                </a:cubicBezTo>
                <a:cubicBezTo>
                  <a:pt x="17235" y="4362"/>
                  <a:pt x="17184" y="4353"/>
                  <a:pt x="17129" y="4334"/>
                </a:cubicBezTo>
                <a:cubicBezTo>
                  <a:pt x="16935" y="4269"/>
                  <a:pt x="16745" y="4243"/>
                  <a:pt x="16557" y="4243"/>
                </a:cubicBezTo>
                <a:cubicBezTo>
                  <a:pt x="16178" y="4243"/>
                  <a:pt x="15808" y="4349"/>
                  <a:pt x="15441" y="4454"/>
                </a:cubicBezTo>
                <a:cubicBezTo>
                  <a:pt x="15188" y="4526"/>
                  <a:pt x="14908" y="4679"/>
                  <a:pt x="14667" y="4679"/>
                </a:cubicBezTo>
                <a:cubicBezTo>
                  <a:pt x="14609" y="4679"/>
                  <a:pt x="14553" y="4670"/>
                  <a:pt x="14501" y="4649"/>
                </a:cubicBezTo>
                <a:cubicBezTo>
                  <a:pt x="14269" y="4556"/>
                  <a:pt x="14037" y="4519"/>
                  <a:pt x="13810" y="4519"/>
                </a:cubicBezTo>
                <a:cubicBezTo>
                  <a:pt x="13274" y="4519"/>
                  <a:pt x="12764" y="4726"/>
                  <a:pt x="12342" y="4886"/>
                </a:cubicBezTo>
                <a:cubicBezTo>
                  <a:pt x="11528" y="5195"/>
                  <a:pt x="10600" y="4963"/>
                  <a:pt x="9854" y="5531"/>
                </a:cubicBezTo>
                <a:cubicBezTo>
                  <a:pt x="9721" y="5634"/>
                  <a:pt x="9359" y="5717"/>
                  <a:pt x="9098" y="5787"/>
                </a:cubicBezTo>
                <a:cubicBezTo>
                  <a:pt x="8608" y="5919"/>
                  <a:pt x="8008" y="5695"/>
                  <a:pt x="7640" y="6248"/>
                </a:cubicBezTo>
                <a:cubicBezTo>
                  <a:pt x="7575" y="6344"/>
                  <a:pt x="7395" y="6364"/>
                  <a:pt x="7253" y="6402"/>
                </a:cubicBezTo>
                <a:cubicBezTo>
                  <a:pt x="6972" y="6477"/>
                  <a:pt x="6636" y="6455"/>
                  <a:pt x="6422" y="6553"/>
                </a:cubicBezTo>
                <a:cubicBezTo>
                  <a:pt x="5961" y="6762"/>
                  <a:pt x="5371" y="6725"/>
                  <a:pt x="5029" y="7164"/>
                </a:cubicBezTo>
                <a:cubicBezTo>
                  <a:pt x="4934" y="7286"/>
                  <a:pt x="4815" y="7318"/>
                  <a:pt x="4688" y="7318"/>
                </a:cubicBezTo>
                <a:cubicBezTo>
                  <a:pt x="4552" y="7318"/>
                  <a:pt x="4407" y="7282"/>
                  <a:pt x="4271" y="7282"/>
                </a:cubicBezTo>
                <a:cubicBezTo>
                  <a:pt x="4120" y="7282"/>
                  <a:pt x="3979" y="7326"/>
                  <a:pt x="3875" y="7511"/>
                </a:cubicBezTo>
                <a:cubicBezTo>
                  <a:pt x="3797" y="7650"/>
                  <a:pt x="3510" y="7552"/>
                  <a:pt x="3309" y="7640"/>
                </a:cubicBezTo>
                <a:cubicBezTo>
                  <a:pt x="2424" y="8028"/>
                  <a:pt x="1612" y="8461"/>
                  <a:pt x="841" y="9109"/>
                </a:cubicBezTo>
                <a:cubicBezTo>
                  <a:pt x="93" y="9738"/>
                  <a:pt x="124" y="10446"/>
                  <a:pt x="41" y="11189"/>
                </a:cubicBezTo>
                <a:cubicBezTo>
                  <a:pt x="0" y="11558"/>
                  <a:pt x="803" y="12313"/>
                  <a:pt x="1223" y="12313"/>
                </a:cubicBezTo>
                <a:cubicBezTo>
                  <a:pt x="1251" y="12313"/>
                  <a:pt x="1278" y="12310"/>
                  <a:pt x="1302" y="12303"/>
                </a:cubicBezTo>
                <a:cubicBezTo>
                  <a:pt x="1367" y="12284"/>
                  <a:pt x="1430" y="12276"/>
                  <a:pt x="1493" y="12276"/>
                </a:cubicBezTo>
                <a:cubicBezTo>
                  <a:pt x="1749" y="12276"/>
                  <a:pt x="1987" y="12402"/>
                  <a:pt x="2216" y="12402"/>
                </a:cubicBezTo>
                <a:cubicBezTo>
                  <a:pt x="2303" y="12402"/>
                  <a:pt x="2389" y="12384"/>
                  <a:pt x="2473" y="12335"/>
                </a:cubicBezTo>
                <a:cubicBezTo>
                  <a:pt x="3331" y="11826"/>
                  <a:pt x="4157" y="11263"/>
                  <a:pt x="5020" y="10757"/>
                </a:cubicBezTo>
                <a:cubicBezTo>
                  <a:pt x="5527" y="10459"/>
                  <a:pt x="6046" y="10157"/>
                  <a:pt x="6559" y="9881"/>
                </a:cubicBezTo>
                <a:cubicBezTo>
                  <a:pt x="7564" y="9341"/>
                  <a:pt x="8613" y="8888"/>
                  <a:pt x="9695" y="8525"/>
                </a:cubicBezTo>
                <a:cubicBezTo>
                  <a:pt x="11026" y="8081"/>
                  <a:pt x="12392" y="7721"/>
                  <a:pt x="13762" y="7413"/>
                </a:cubicBezTo>
                <a:cubicBezTo>
                  <a:pt x="15344" y="7056"/>
                  <a:pt x="16967" y="6861"/>
                  <a:pt x="18577" y="6795"/>
                </a:cubicBezTo>
                <a:cubicBezTo>
                  <a:pt x="19461" y="6759"/>
                  <a:pt x="20349" y="6706"/>
                  <a:pt x="21239" y="6706"/>
                </a:cubicBezTo>
                <a:cubicBezTo>
                  <a:pt x="21904" y="6706"/>
                  <a:pt x="22571" y="6736"/>
                  <a:pt x="23239" y="6826"/>
                </a:cubicBezTo>
                <a:cubicBezTo>
                  <a:pt x="24848" y="7042"/>
                  <a:pt x="26462" y="7238"/>
                  <a:pt x="28072" y="7458"/>
                </a:cubicBezTo>
                <a:cubicBezTo>
                  <a:pt x="28725" y="7547"/>
                  <a:pt x="29330" y="7773"/>
                  <a:pt x="29973" y="7878"/>
                </a:cubicBezTo>
                <a:cubicBezTo>
                  <a:pt x="30394" y="7947"/>
                  <a:pt x="30909" y="7944"/>
                  <a:pt x="31221" y="8102"/>
                </a:cubicBezTo>
                <a:cubicBezTo>
                  <a:pt x="32421" y="8711"/>
                  <a:pt x="33799" y="8800"/>
                  <a:pt x="34952" y="9460"/>
                </a:cubicBezTo>
                <a:cubicBezTo>
                  <a:pt x="35297" y="9656"/>
                  <a:pt x="35789" y="9413"/>
                  <a:pt x="35954" y="9797"/>
                </a:cubicBezTo>
                <a:cubicBezTo>
                  <a:pt x="36085" y="10103"/>
                  <a:pt x="36278" y="10026"/>
                  <a:pt x="36477" y="10086"/>
                </a:cubicBezTo>
                <a:cubicBezTo>
                  <a:pt x="36486" y="10089"/>
                  <a:pt x="36495" y="10090"/>
                  <a:pt x="36504" y="10090"/>
                </a:cubicBezTo>
                <a:cubicBezTo>
                  <a:pt x="36582" y="10090"/>
                  <a:pt x="36687" y="10015"/>
                  <a:pt x="36767" y="10015"/>
                </a:cubicBezTo>
                <a:cubicBezTo>
                  <a:pt x="36830" y="10015"/>
                  <a:pt x="36876" y="10061"/>
                  <a:pt x="36881" y="10224"/>
                </a:cubicBezTo>
                <a:cubicBezTo>
                  <a:pt x="36890" y="10487"/>
                  <a:pt x="36705" y="10617"/>
                  <a:pt x="36514" y="10655"/>
                </a:cubicBezTo>
                <a:cubicBezTo>
                  <a:pt x="35275" y="10901"/>
                  <a:pt x="34020" y="11068"/>
                  <a:pt x="32796" y="11372"/>
                </a:cubicBezTo>
                <a:cubicBezTo>
                  <a:pt x="32024" y="11565"/>
                  <a:pt x="31196" y="11406"/>
                  <a:pt x="30469" y="11779"/>
                </a:cubicBezTo>
                <a:cubicBezTo>
                  <a:pt x="30002" y="12019"/>
                  <a:pt x="29445" y="12258"/>
                  <a:pt x="29281" y="12756"/>
                </a:cubicBezTo>
                <a:cubicBezTo>
                  <a:pt x="29169" y="13098"/>
                  <a:pt x="29281" y="13635"/>
                  <a:pt x="29503" y="13929"/>
                </a:cubicBezTo>
                <a:cubicBezTo>
                  <a:pt x="29662" y="14142"/>
                  <a:pt x="29894" y="14462"/>
                  <a:pt x="30213" y="14462"/>
                </a:cubicBezTo>
                <a:cubicBezTo>
                  <a:pt x="30343" y="14462"/>
                  <a:pt x="30487" y="14410"/>
                  <a:pt x="30647" y="14275"/>
                </a:cubicBezTo>
                <a:cubicBezTo>
                  <a:pt x="30677" y="14249"/>
                  <a:pt x="30710" y="14238"/>
                  <a:pt x="30743" y="14238"/>
                </a:cubicBezTo>
                <a:cubicBezTo>
                  <a:pt x="30808" y="14238"/>
                  <a:pt x="30872" y="14283"/>
                  <a:pt x="30913" y="14346"/>
                </a:cubicBezTo>
                <a:cubicBezTo>
                  <a:pt x="30999" y="14478"/>
                  <a:pt x="31096" y="14518"/>
                  <a:pt x="31199" y="14518"/>
                </a:cubicBezTo>
                <a:cubicBezTo>
                  <a:pt x="31320" y="14518"/>
                  <a:pt x="31449" y="14462"/>
                  <a:pt x="31571" y="14437"/>
                </a:cubicBezTo>
                <a:cubicBezTo>
                  <a:pt x="31823" y="14389"/>
                  <a:pt x="32059" y="14313"/>
                  <a:pt x="32330" y="14306"/>
                </a:cubicBezTo>
                <a:cubicBezTo>
                  <a:pt x="33216" y="14278"/>
                  <a:pt x="34130" y="14271"/>
                  <a:pt x="34981" y="14131"/>
                </a:cubicBezTo>
                <a:cubicBezTo>
                  <a:pt x="36376" y="13901"/>
                  <a:pt x="37801" y="13970"/>
                  <a:pt x="39171" y="13611"/>
                </a:cubicBezTo>
                <a:cubicBezTo>
                  <a:pt x="39272" y="13584"/>
                  <a:pt x="39375" y="13575"/>
                  <a:pt x="39479" y="13575"/>
                </a:cubicBezTo>
                <a:cubicBezTo>
                  <a:pt x="39748" y="13575"/>
                  <a:pt x="40020" y="13639"/>
                  <a:pt x="40269" y="13639"/>
                </a:cubicBezTo>
                <a:cubicBezTo>
                  <a:pt x="40380" y="13639"/>
                  <a:pt x="40487" y="13626"/>
                  <a:pt x="40588" y="13589"/>
                </a:cubicBezTo>
                <a:cubicBezTo>
                  <a:pt x="41499" y="13250"/>
                  <a:pt x="42509" y="13310"/>
                  <a:pt x="43375" y="12734"/>
                </a:cubicBezTo>
                <a:cubicBezTo>
                  <a:pt x="43924" y="12367"/>
                  <a:pt x="44200" y="12054"/>
                  <a:pt x="44036" y="11400"/>
                </a:cubicBezTo>
                <a:cubicBezTo>
                  <a:pt x="43807" y="10484"/>
                  <a:pt x="43329" y="9662"/>
                  <a:pt x="42943" y="8833"/>
                </a:cubicBezTo>
                <a:cubicBezTo>
                  <a:pt x="42506" y="7890"/>
                  <a:pt x="41964" y="6937"/>
                  <a:pt x="41283" y="6114"/>
                </a:cubicBezTo>
                <a:cubicBezTo>
                  <a:pt x="40851" y="5593"/>
                  <a:pt x="40626" y="4948"/>
                  <a:pt x="40264" y="4392"/>
                </a:cubicBezTo>
                <a:cubicBezTo>
                  <a:pt x="39940" y="3895"/>
                  <a:pt x="39533" y="3435"/>
                  <a:pt x="39257" y="2910"/>
                </a:cubicBezTo>
                <a:cubicBezTo>
                  <a:pt x="39045" y="2508"/>
                  <a:pt x="38718" y="2229"/>
                  <a:pt x="38477" y="1881"/>
                </a:cubicBezTo>
                <a:cubicBezTo>
                  <a:pt x="37930" y="1086"/>
                  <a:pt x="37472" y="274"/>
                  <a:pt x="36414" y="27"/>
                </a:cubicBezTo>
                <a:cubicBezTo>
                  <a:pt x="36337" y="9"/>
                  <a:pt x="36265" y="1"/>
                  <a:pt x="361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3" name="Google Shape;1023;p34"/>
          <p:cNvSpPr/>
          <p:nvPr/>
        </p:nvSpPr>
        <p:spPr>
          <a:xfrm rot="-9161867" flipH="1">
            <a:off x="4406167" y="3999639"/>
            <a:ext cx="618421" cy="203169"/>
          </a:xfrm>
          <a:custGeom>
            <a:avLst/>
            <a:gdLst/>
            <a:ahLst/>
            <a:cxnLst/>
            <a:rect l="l" t="t" r="r" b="b"/>
            <a:pathLst>
              <a:path w="44201" h="14519" extrusionOk="0">
                <a:moveTo>
                  <a:pt x="36197" y="1"/>
                </a:moveTo>
                <a:cubicBezTo>
                  <a:pt x="35851" y="1"/>
                  <a:pt x="35604" y="208"/>
                  <a:pt x="35432" y="382"/>
                </a:cubicBezTo>
                <a:cubicBezTo>
                  <a:pt x="35081" y="736"/>
                  <a:pt x="35129" y="1375"/>
                  <a:pt x="35317" y="1732"/>
                </a:cubicBezTo>
                <a:cubicBezTo>
                  <a:pt x="35643" y="2347"/>
                  <a:pt x="35926" y="2985"/>
                  <a:pt x="36251" y="3595"/>
                </a:cubicBezTo>
                <a:cubicBezTo>
                  <a:pt x="36952" y="4915"/>
                  <a:pt x="37604" y="6259"/>
                  <a:pt x="38281" y="7591"/>
                </a:cubicBezTo>
                <a:cubicBezTo>
                  <a:pt x="38338" y="7706"/>
                  <a:pt x="38557" y="7776"/>
                  <a:pt x="38435" y="7949"/>
                </a:cubicBezTo>
                <a:cubicBezTo>
                  <a:pt x="38387" y="8016"/>
                  <a:pt x="38328" y="8035"/>
                  <a:pt x="38264" y="8035"/>
                </a:cubicBezTo>
                <a:cubicBezTo>
                  <a:pt x="38183" y="8035"/>
                  <a:pt x="38094" y="8005"/>
                  <a:pt x="38011" y="8005"/>
                </a:cubicBezTo>
                <a:cubicBezTo>
                  <a:pt x="37998" y="8005"/>
                  <a:pt x="37984" y="8006"/>
                  <a:pt x="37971" y="8008"/>
                </a:cubicBezTo>
                <a:cubicBezTo>
                  <a:pt x="37954" y="8010"/>
                  <a:pt x="37938" y="8011"/>
                  <a:pt x="37922" y="8011"/>
                </a:cubicBezTo>
                <a:cubicBezTo>
                  <a:pt x="37722" y="8011"/>
                  <a:pt x="37606" y="7819"/>
                  <a:pt x="37474" y="7686"/>
                </a:cubicBezTo>
                <a:cubicBezTo>
                  <a:pt x="37266" y="7480"/>
                  <a:pt x="37014" y="7279"/>
                  <a:pt x="36744" y="7279"/>
                </a:cubicBezTo>
                <a:cubicBezTo>
                  <a:pt x="36727" y="7279"/>
                  <a:pt x="36709" y="7279"/>
                  <a:pt x="36692" y="7281"/>
                </a:cubicBezTo>
                <a:cubicBezTo>
                  <a:pt x="36656" y="7284"/>
                  <a:pt x="36622" y="7286"/>
                  <a:pt x="36588" y="7286"/>
                </a:cubicBezTo>
                <a:cubicBezTo>
                  <a:pt x="36311" y="7286"/>
                  <a:pt x="36110" y="7173"/>
                  <a:pt x="35910" y="7015"/>
                </a:cubicBezTo>
                <a:cubicBezTo>
                  <a:pt x="35637" y="6796"/>
                  <a:pt x="35278" y="6764"/>
                  <a:pt x="34972" y="6596"/>
                </a:cubicBezTo>
                <a:cubicBezTo>
                  <a:pt x="34314" y="6236"/>
                  <a:pt x="33511" y="6105"/>
                  <a:pt x="32750" y="5983"/>
                </a:cubicBezTo>
                <a:cubicBezTo>
                  <a:pt x="32487" y="5940"/>
                  <a:pt x="32447" y="5702"/>
                  <a:pt x="32166" y="5658"/>
                </a:cubicBezTo>
                <a:cubicBezTo>
                  <a:pt x="31465" y="5549"/>
                  <a:pt x="30804" y="5218"/>
                  <a:pt x="30089" y="5110"/>
                </a:cubicBezTo>
                <a:cubicBezTo>
                  <a:pt x="29934" y="5086"/>
                  <a:pt x="29954" y="4822"/>
                  <a:pt x="29724" y="4822"/>
                </a:cubicBezTo>
                <a:cubicBezTo>
                  <a:pt x="29696" y="4822"/>
                  <a:pt x="29665" y="4826"/>
                  <a:pt x="29628" y="4835"/>
                </a:cubicBezTo>
                <a:cubicBezTo>
                  <a:pt x="29524" y="4860"/>
                  <a:pt x="29419" y="4870"/>
                  <a:pt x="29313" y="4870"/>
                </a:cubicBezTo>
                <a:cubicBezTo>
                  <a:pt x="28904" y="4870"/>
                  <a:pt x="28486" y="4719"/>
                  <a:pt x="28080" y="4681"/>
                </a:cubicBezTo>
                <a:cubicBezTo>
                  <a:pt x="27375" y="4614"/>
                  <a:pt x="26717" y="4238"/>
                  <a:pt x="25925" y="4238"/>
                </a:cubicBezTo>
                <a:cubicBezTo>
                  <a:pt x="25917" y="4238"/>
                  <a:pt x="25910" y="4238"/>
                  <a:pt x="25902" y="4238"/>
                </a:cubicBezTo>
                <a:cubicBezTo>
                  <a:pt x="25892" y="4238"/>
                  <a:pt x="25883" y="4238"/>
                  <a:pt x="25873" y="4238"/>
                </a:cubicBezTo>
                <a:cubicBezTo>
                  <a:pt x="25234" y="4238"/>
                  <a:pt x="24603" y="3994"/>
                  <a:pt x="23919" y="3994"/>
                </a:cubicBezTo>
                <a:cubicBezTo>
                  <a:pt x="23850" y="3994"/>
                  <a:pt x="23781" y="3997"/>
                  <a:pt x="23711" y="4002"/>
                </a:cubicBezTo>
                <a:cubicBezTo>
                  <a:pt x="23559" y="4014"/>
                  <a:pt x="23405" y="4019"/>
                  <a:pt x="23248" y="4019"/>
                </a:cubicBezTo>
                <a:cubicBezTo>
                  <a:pt x="22726" y="4019"/>
                  <a:pt x="22186" y="3962"/>
                  <a:pt x="21657" y="3896"/>
                </a:cubicBezTo>
                <a:cubicBezTo>
                  <a:pt x="21473" y="3872"/>
                  <a:pt x="21279" y="3862"/>
                  <a:pt x="21079" y="3862"/>
                </a:cubicBezTo>
                <a:cubicBezTo>
                  <a:pt x="20588" y="3862"/>
                  <a:pt x="20062" y="3924"/>
                  <a:pt x="19567" y="4004"/>
                </a:cubicBezTo>
                <a:cubicBezTo>
                  <a:pt x="19499" y="4015"/>
                  <a:pt x="19426" y="4019"/>
                  <a:pt x="19350" y="4019"/>
                </a:cubicBezTo>
                <a:cubicBezTo>
                  <a:pt x="19144" y="4019"/>
                  <a:pt x="18918" y="3989"/>
                  <a:pt x="18725" y="3989"/>
                </a:cubicBezTo>
                <a:cubicBezTo>
                  <a:pt x="18556" y="3989"/>
                  <a:pt x="18412" y="4012"/>
                  <a:pt x="18326" y="4098"/>
                </a:cubicBezTo>
                <a:cubicBezTo>
                  <a:pt x="18186" y="4238"/>
                  <a:pt x="18081" y="4294"/>
                  <a:pt x="17994" y="4294"/>
                </a:cubicBezTo>
                <a:cubicBezTo>
                  <a:pt x="17824" y="4294"/>
                  <a:pt x="17722" y="4083"/>
                  <a:pt x="17552" y="3875"/>
                </a:cubicBezTo>
                <a:lnTo>
                  <a:pt x="17552" y="3875"/>
                </a:lnTo>
                <a:cubicBezTo>
                  <a:pt x="17569" y="4206"/>
                  <a:pt x="17467" y="4362"/>
                  <a:pt x="17281" y="4362"/>
                </a:cubicBezTo>
                <a:cubicBezTo>
                  <a:pt x="17235" y="4362"/>
                  <a:pt x="17184" y="4353"/>
                  <a:pt x="17129" y="4334"/>
                </a:cubicBezTo>
                <a:cubicBezTo>
                  <a:pt x="16935" y="4269"/>
                  <a:pt x="16745" y="4243"/>
                  <a:pt x="16557" y="4243"/>
                </a:cubicBezTo>
                <a:cubicBezTo>
                  <a:pt x="16178" y="4243"/>
                  <a:pt x="15808" y="4349"/>
                  <a:pt x="15441" y="4454"/>
                </a:cubicBezTo>
                <a:cubicBezTo>
                  <a:pt x="15188" y="4526"/>
                  <a:pt x="14908" y="4679"/>
                  <a:pt x="14667" y="4679"/>
                </a:cubicBezTo>
                <a:cubicBezTo>
                  <a:pt x="14609" y="4679"/>
                  <a:pt x="14553" y="4670"/>
                  <a:pt x="14501" y="4649"/>
                </a:cubicBezTo>
                <a:cubicBezTo>
                  <a:pt x="14269" y="4556"/>
                  <a:pt x="14037" y="4519"/>
                  <a:pt x="13810" y="4519"/>
                </a:cubicBezTo>
                <a:cubicBezTo>
                  <a:pt x="13274" y="4519"/>
                  <a:pt x="12764" y="4726"/>
                  <a:pt x="12342" y="4886"/>
                </a:cubicBezTo>
                <a:cubicBezTo>
                  <a:pt x="11528" y="5195"/>
                  <a:pt x="10600" y="4963"/>
                  <a:pt x="9854" y="5531"/>
                </a:cubicBezTo>
                <a:cubicBezTo>
                  <a:pt x="9721" y="5634"/>
                  <a:pt x="9359" y="5717"/>
                  <a:pt x="9098" y="5787"/>
                </a:cubicBezTo>
                <a:cubicBezTo>
                  <a:pt x="8608" y="5919"/>
                  <a:pt x="8008" y="5695"/>
                  <a:pt x="7640" y="6248"/>
                </a:cubicBezTo>
                <a:cubicBezTo>
                  <a:pt x="7575" y="6344"/>
                  <a:pt x="7395" y="6364"/>
                  <a:pt x="7253" y="6402"/>
                </a:cubicBezTo>
                <a:cubicBezTo>
                  <a:pt x="6972" y="6477"/>
                  <a:pt x="6636" y="6455"/>
                  <a:pt x="6422" y="6553"/>
                </a:cubicBezTo>
                <a:cubicBezTo>
                  <a:pt x="5961" y="6762"/>
                  <a:pt x="5371" y="6725"/>
                  <a:pt x="5029" y="7164"/>
                </a:cubicBezTo>
                <a:cubicBezTo>
                  <a:pt x="4934" y="7286"/>
                  <a:pt x="4815" y="7318"/>
                  <a:pt x="4688" y="7318"/>
                </a:cubicBezTo>
                <a:cubicBezTo>
                  <a:pt x="4552" y="7318"/>
                  <a:pt x="4407" y="7282"/>
                  <a:pt x="4271" y="7282"/>
                </a:cubicBezTo>
                <a:cubicBezTo>
                  <a:pt x="4120" y="7282"/>
                  <a:pt x="3979" y="7326"/>
                  <a:pt x="3875" y="7511"/>
                </a:cubicBezTo>
                <a:cubicBezTo>
                  <a:pt x="3797" y="7650"/>
                  <a:pt x="3510" y="7552"/>
                  <a:pt x="3309" y="7640"/>
                </a:cubicBezTo>
                <a:cubicBezTo>
                  <a:pt x="2424" y="8028"/>
                  <a:pt x="1612" y="8461"/>
                  <a:pt x="841" y="9109"/>
                </a:cubicBezTo>
                <a:cubicBezTo>
                  <a:pt x="93" y="9738"/>
                  <a:pt x="124" y="10446"/>
                  <a:pt x="41" y="11189"/>
                </a:cubicBezTo>
                <a:cubicBezTo>
                  <a:pt x="0" y="11558"/>
                  <a:pt x="803" y="12313"/>
                  <a:pt x="1223" y="12313"/>
                </a:cubicBezTo>
                <a:cubicBezTo>
                  <a:pt x="1251" y="12313"/>
                  <a:pt x="1278" y="12310"/>
                  <a:pt x="1302" y="12303"/>
                </a:cubicBezTo>
                <a:cubicBezTo>
                  <a:pt x="1367" y="12284"/>
                  <a:pt x="1430" y="12276"/>
                  <a:pt x="1493" y="12276"/>
                </a:cubicBezTo>
                <a:cubicBezTo>
                  <a:pt x="1749" y="12276"/>
                  <a:pt x="1987" y="12402"/>
                  <a:pt x="2216" y="12402"/>
                </a:cubicBezTo>
                <a:cubicBezTo>
                  <a:pt x="2303" y="12402"/>
                  <a:pt x="2389" y="12384"/>
                  <a:pt x="2473" y="12335"/>
                </a:cubicBezTo>
                <a:cubicBezTo>
                  <a:pt x="3331" y="11826"/>
                  <a:pt x="4157" y="11263"/>
                  <a:pt x="5020" y="10757"/>
                </a:cubicBezTo>
                <a:cubicBezTo>
                  <a:pt x="5527" y="10459"/>
                  <a:pt x="6046" y="10157"/>
                  <a:pt x="6559" y="9881"/>
                </a:cubicBezTo>
                <a:cubicBezTo>
                  <a:pt x="7564" y="9341"/>
                  <a:pt x="8613" y="8888"/>
                  <a:pt x="9695" y="8525"/>
                </a:cubicBezTo>
                <a:cubicBezTo>
                  <a:pt x="11026" y="8081"/>
                  <a:pt x="12392" y="7721"/>
                  <a:pt x="13762" y="7413"/>
                </a:cubicBezTo>
                <a:cubicBezTo>
                  <a:pt x="15344" y="7056"/>
                  <a:pt x="16967" y="6861"/>
                  <a:pt x="18577" y="6795"/>
                </a:cubicBezTo>
                <a:cubicBezTo>
                  <a:pt x="19461" y="6759"/>
                  <a:pt x="20349" y="6706"/>
                  <a:pt x="21239" y="6706"/>
                </a:cubicBezTo>
                <a:cubicBezTo>
                  <a:pt x="21904" y="6706"/>
                  <a:pt x="22571" y="6736"/>
                  <a:pt x="23239" y="6826"/>
                </a:cubicBezTo>
                <a:cubicBezTo>
                  <a:pt x="24848" y="7042"/>
                  <a:pt x="26462" y="7238"/>
                  <a:pt x="28072" y="7458"/>
                </a:cubicBezTo>
                <a:cubicBezTo>
                  <a:pt x="28725" y="7547"/>
                  <a:pt x="29330" y="7773"/>
                  <a:pt x="29973" y="7878"/>
                </a:cubicBezTo>
                <a:cubicBezTo>
                  <a:pt x="30394" y="7947"/>
                  <a:pt x="30909" y="7944"/>
                  <a:pt x="31221" y="8102"/>
                </a:cubicBezTo>
                <a:cubicBezTo>
                  <a:pt x="32421" y="8711"/>
                  <a:pt x="33799" y="8800"/>
                  <a:pt x="34952" y="9460"/>
                </a:cubicBezTo>
                <a:cubicBezTo>
                  <a:pt x="35297" y="9656"/>
                  <a:pt x="35789" y="9413"/>
                  <a:pt x="35954" y="9797"/>
                </a:cubicBezTo>
                <a:cubicBezTo>
                  <a:pt x="36085" y="10103"/>
                  <a:pt x="36278" y="10026"/>
                  <a:pt x="36477" y="10086"/>
                </a:cubicBezTo>
                <a:cubicBezTo>
                  <a:pt x="36486" y="10089"/>
                  <a:pt x="36495" y="10090"/>
                  <a:pt x="36504" y="10090"/>
                </a:cubicBezTo>
                <a:cubicBezTo>
                  <a:pt x="36582" y="10090"/>
                  <a:pt x="36687" y="10015"/>
                  <a:pt x="36767" y="10015"/>
                </a:cubicBezTo>
                <a:cubicBezTo>
                  <a:pt x="36830" y="10015"/>
                  <a:pt x="36876" y="10061"/>
                  <a:pt x="36881" y="10224"/>
                </a:cubicBezTo>
                <a:cubicBezTo>
                  <a:pt x="36890" y="10487"/>
                  <a:pt x="36705" y="10617"/>
                  <a:pt x="36514" y="10655"/>
                </a:cubicBezTo>
                <a:cubicBezTo>
                  <a:pt x="35275" y="10901"/>
                  <a:pt x="34020" y="11068"/>
                  <a:pt x="32796" y="11372"/>
                </a:cubicBezTo>
                <a:cubicBezTo>
                  <a:pt x="32024" y="11565"/>
                  <a:pt x="31196" y="11406"/>
                  <a:pt x="30469" y="11779"/>
                </a:cubicBezTo>
                <a:cubicBezTo>
                  <a:pt x="30002" y="12019"/>
                  <a:pt x="29445" y="12258"/>
                  <a:pt x="29281" y="12756"/>
                </a:cubicBezTo>
                <a:cubicBezTo>
                  <a:pt x="29169" y="13098"/>
                  <a:pt x="29281" y="13635"/>
                  <a:pt x="29503" y="13929"/>
                </a:cubicBezTo>
                <a:cubicBezTo>
                  <a:pt x="29662" y="14142"/>
                  <a:pt x="29894" y="14462"/>
                  <a:pt x="30213" y="14462"/>
                </a:cubicBezTo>
                <a:cubicBezTo>
                  <a:pt x="30343" y="14462"/>
                  <a:pt x="30487" y="14410"/>
                  <a:pt x="30647" y="14275"/>
                </a:cubicBezTo>
                <a:cubicBezTo>
                  <a:pt x="30677" y="14249"/>
                  <a:pt x="30710" y="14238"/>
                  <a:pt x="30743" y="14238"/>
                </a:cubicBezTo>
                <a:cubicBezTo>
                  <a:pt x="30808" y="14238"/>
                  <a:pt x="30872" y="14283"/>
                  <a:pt x="30913" y="14346"/>
                </a:cubicBezTo>
                <a:cubicBezTo>
                  <a:pt x="30999" y="14478"/>
                  <a:pt x="31096" y="14518"/>
                  <a:pt x="31199" y="14518"/>
                </a:cubicBezTo>
                <a:cubicBezTo>
                  <a:pt x="31320" y="14518"/>
                  <a:pt x="31449" y="14462"/>
                  <a:pt x="31571" y="14437"/>
                </a:cubicBezTo>
                <a:cubicBezTo>
                  <a:pt x="31823" y="14389"/>
                  <a:pt x="32059" y="14313"/>
                  <a:pt x="32330" y="14306"/>
                </a:cubicBezTo>
                <a:cubicBezTo>
                  <a:pt x="33216" y="14278"/>
                  <a:pt x="34130" y="14271"/>
                  <a:pt x="34981" y="14131"/>
                </a:cubicBezTo>
                <a:cubicBezTo>
                  <a:pt x="36376" y="13901"/>
                  <a:pt x="37801" y="13970"/>
                  <a:pt x="39171" y="13611"/>
                </a:cubicBezTo>
                <a:cubicBezTo>
                  <a:pt x="39272" y="13584"/>
                  <a:pt x="39375" y="13575"/>
                  <a:pt x="39479" y="13575"/>
                </a:cubicBezTo>
                <a:cubicBezTo>
                  <a:pt x="39748" y="13575"/>
                  <a:pt x="40020" y="13639"/>
                  <a:pt x="40269" y="13639"/>
                </a:cubicBezTo>
                <a:cubicBezTo>
                  <a:pt x="40380" y="13639"/>
                  <a:pt x="40487" y="13626"/>
                  <a:pt x="40588" y="13589"/>
                </a:cubicBezTo>
                <a:cubicBezTo>
                  <a:pt x="41499" y="13250"/>
                  <a:pt x="42509" y="13310"/>
                  <a:pt x="43375" y="12734"/>
                </a:cubicBezTo>
                <a:cubicBezTo>
                  <a:pt x="43924" y="12367"/>
                  <a:pt x="44200" y="12054"/>
                  <a:pt x="44036" y="11400"/>
                </a:cubicBezTo>
                <a:cubicBezTo>
                  <a:pt x="43807" y="10484"/>
                  <a:pt x="43329" y="9662"/>
                  <a:pt x="42943" y="8833"/>
                </a:cubicBezTo>
                <a:cubicBezTo>
                  <a:pt x="42506" y="7890"/>
                  <a:pt x="41964" y="6937"/>
                  <a:pt x="41283" y="6114"/>
                </a:cubicBezTo>
                <a:cubicBezTo>
                  <a:pt x="40851" y="5593"/>
                  <a:pt x="40626" y="4948"/>
                  <a:pt x="40264" y="4392"/>
                </a:cubicBezTo>
                <a:cubicBezTo>
                  <a:pt x="39940" y="3895"/>
                  <a:pt x="39533" y="3435"/>
                  <a:pt x="39257" y="2910"/>
                </a:cubicBezTo>
                <a:cubicBezTo>
                  <a:pt x="39045" y="2508"/>
                  <a:pt x="38718" y="2229"/>
                  <a:pt x="38477" y="1881"/>
                </a:cubicBezTo>
                <a:cubicBezTo>
                  <a:pt x="37930" y="1086"/>
                  <a:pt x="37472" y="274"/>
                  <a:pt x="36414" y="27"/>
                </a:cubicBezTo>
                <a:cubicBezTo>
                  <a:pt x="36337" y="9"/>
                  <a:pt x="36265" y="1"/>
                  <a:pt x="361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4" name="Google Shape;1024;p34"/>
          <p:cNvSpPr txBox="1">
            <a:spLocks noGrp="1"/>
          </p:cNvSpPr>
          <p:nvPr>
            <p:ph type="title" idx="4294967295"/>
          </p:nvPr>
        </p:nvSpPr>
        <p:spPr>
          <a:xfrm>
            <a:off x="1774565" y="1740464"/>
            <a:ext cx="551100" cy="39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01</a:t>
            </a:r>
            <a:endParaRPr sz="1800"/>
          </a:p>
        </p:txBody>
      </p:sp>
      <p:sp>
        <p:nvSpPr>
          <p:cNvPr id="2" name="Oval 1"/>
          <p:cNvSpPr/>
          <p:nvPr/>
        </p:nvSpPr>
        <p:spPr>
          <a:xfrm>
            <a:off x="7543800" y="4285600"/>
            <a:ext cx="990600" cy="73493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Lucida Calligraphy" pitchFamily="66" charset="0"/>
              </a:rPr>
              <a:t>d</a:t>
            </a:r>
            <a:r>
              <a:rPr lang="en-US" dirty="0" err="1" smtClean="0">
                <a:latin typeface="Lucida Calligraphy" pitchFamily="66" charset="0"/>
              </a:rPr>
              <a:t>ll</a:t>
            </a:r>
            <a:r>
              <a:rPr lang="en-US" dirty="0" smtClean="0">
                <a:latin typeface="Lucida Calligraphy" pitchFamily="66" charset="0"/>
              </a:rPr>
              <a:t>…</a:t>
            </a: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685800" y="1303135"/>
            <a:ext cx="3428999" cy="30255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/>
            <a:r>
              <a:rPr lang="en-US" sz="1400" dirty="0">
                <a:latin typeface="Comic Sans MS" pitchFamily="66" charset="0"/>
              </a:rPr>
              <a:t>Food </a:t>
            </a:r>
            <a:r>
              <a:rPr lang="en-US" sz="1400" dirty="0" err="1">
                <a:latin typeface="Comic Sans MS" pitchFamily="66" charset="0"/>
              </a:rPr>
              <a:t>suplemen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adalah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produk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kesehatan</a:t>
            </a:r>
            <a:r>
              <a:rPr lang="en-US" sz="1400" dirty="0">
                <a:latin typeface="Comic Sans MS" pitchFamily="66" charset="0"/>
              </a:rPr>
              <a:t> yang </a:t>
            </a:r>
            <a:r>
              <a:rPr lang="en-US" sz="1400" dirty="0" err="1">
                <a:latin typeface="Comic Sans MS" pitchFamily="66" charset="0"/>
              </a:rPr>
              <a:t>mengandung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satu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atau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lebih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zat</a:t>
            </a:r>
            <a:r>
              <a:rPr lang="en-US" sz="1400" dirty="0">
                <a:latin typeface="Comic Sans MS" pitchFamily="66" charset="0"/>
              </a:rPr>
              <a:t> yang </a:t>
            </a:r>
            <a:r>
              <a:rPr lang="en-US" sz="1400" dirty="0" err="1">
                <a:latin typeface="Comic Sans MS" pitchFamily="66" charset="0"/>
              </a:rPr>
              <a:t>bersifat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nutrisi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atau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obat</a:t>
            </a:r>
            <a:r>
              <a:rPr lang="en-US" sz="1400" dirty="0">
                <a:latin typeface="Comic Sans MS" pitchFamily="66" charset="0"/>
              </a:rPr>
              <a:t> yang </a:t>
            </a:r>
            <a:r>
              <a:rPr lang="en-US" sz="1400" dirty="0" err="1">
                <a:latin typeface="Comic Sans MS" pitchFamily="66" charset="0"/>
              </a:rPr>
              <a:t>dikemas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dalam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bentukkapsul</a:t>
            </a:r>
            <a:r>
              <a:rPr lang="en-US" sz="1400" dirty="0">
                <a:latin typeface="Comic Sans MS" pitchFamily="66" charset="0"/>
              </a:rPr>
              <a:t>, </a:t>
            </a:r>
            <a:r>
              <a:rPr lang="en-US" sz="1400" dirty="0" err="1">
                <a:latin typeface="Comic Sans MS" pitchFamily="66" charset="0"/>
              </a:rPr>
              <a:t>kapsul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lunak</a:t>
            </a:r>
            <a:r>
              <a:rPr lang="en-US" sz="1400" dirty="0">
                <a:latin typeface="Comic Sans MS" pitchFamily="66" charset="0"/>
              </a:rPr>
              <a:t>, tablet, </a:t>
            </a:r>
            <a:r>
              <a:rPr lang="en-US" sz="1400" dirty="0" err="1">
                <a:latin typeface="Comic Sans MS" pitchFamily="66" charset="0"/>
              </a:rPr>
              <a:t>bubuk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atau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cairan</a:t>
            </a:r>
            <a:r>
              <a:rPr lang="en-US" sz="1400" dirty="0">
                <a:latin typeface="Comic Sans MS" pitchFamily="66" charset="0"/>
              </a:rPr>
              <a:t> yang </a:t>
            </a:r>
            <a:r>
              <a:rPr lang="en-US" sz="1400" dirty="0" err="1">
                <a:latin typeface="Comic Sans MS" pitchFamily="66" charset="0"/>
              </a:rPr>
              <a:t>berfungsi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sebagai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pelengkap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kekurangan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zat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gizi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dalam</a:t>
            </a:r>
            <a:r>
              <a:rPr lang="en-US" sz="1400" dirty="0">
                <a:latin typeface="Comic Sans MS" pitchFamily="66" charset="0"/>
              </a:rPr>
              <a:t> </a:t>
            </a:r>
            <a:r>
              <a:rPr lang="en-US" sz="1400" dirty="0" err="1">
                <a:latin typeface="Comic Sans MS" pitchFamily="66" charset="0"/>
              </a:rPr>
              <a:t>tubuh</a:t>
            </a:r>
            <a:endParaRPr sz="1400" dirty="0">
              <a:latin typeface="Comic Sans MS" pitchFamily="66" charset="0"/>
            </a:endParaRPr>
          </a:p>
        </p:txBody>
      </p:sp>
      <p:grpSp>
        <p:nvGrpSpPr>
          <p:cNvPr id="631" name="Google Shape;631;p26"/>
          <p:cNvGrpSpPr/>
          <p:nvPr/>
        </p:nvGrpSpPr>
        <p:grpSpPr>
          <a:xfrm>
            <a:off x="5037413" y="1247611"/>
            <a:ext cx="3158186" cy="3171383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 smtClean="0">
                <a:latin typeface="Bradley Hand ITC" pitchFamily="66" charset="0"/>
              </a:rPr>
              <a:t>    Food </a:t>
            </a:r>
            <a:r>
              <a:rPr lang="en-US" dirty="0" err="1">
                <a:latin typeface="Bradley Hand ITC" pitchFamily="66" charset="0"/>
              </a:rPr>
              <a:t>Suplemen</a:t>
            </a:r>
            <a:endParaRPr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39"/>
          <p:cNvSpPr txBox="1">
            <a:spLocks noGrp="1"/>
          </p:cNvSpPr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600" dirty="0" err="1">
                <a:latin typeface="Bradley Hand ITC" pitchFamily="66" charset="0"/>
              </a:rPr>
              <a:t>Jenis-jenis</a:t>
            </a:r>
            <a:r>
              <a:rPr lang="en-US" sz="1600" dirty="0">
                <a:latin typeface="Bradley Hand ITC" pitchFamily="66" charset="0"/>
              </a:rPr>
              <a:t> </a:t>
            </a:r>
            <a:r>
              <a:rPr lang="en-US" sz="1600" dirty="0" err="1">
                <a:latin typeface="Bradley Hand ITC" pitchFamily="66" charset="0"/>
              </a:rPr>
              <a:t>suplemen</a:t>
            </a:r>
            <a:r>
              <a:rPr lang="en-US" sz="1600" dirty="0">
                <a:latin typeface="Bradley Hand ITC" pitchFamily="66" charset="0"/>
              </a:rPr>
              <a:t> </a:t>
            </a:r>
            <a:r>
              <a:rPr lang="en-US" sz="1600" dirty="0" err="1">
                <a:latin typeface="Bradley Hand ITC" pitchFamily="66" charset="0"/>
              </a:rPr>
              <a:t>atau</a:t>
            </a:r>
            <a:r>
              <a:rPr lang="en-US" sz="1600" dirty="0">
                <a:latin typeface="Bradley Hand ITC" pitchFamily="66" charset="0"/>
              </a:rPr>
              <a:t> </a:t>
            </a:r>
            <a:r>
              <a:rPr lang="en-US" sz="1600" dirty="0" err="1">
                <a:latin typeface="Bradley Hand ITC" pitchFamily="66" charset="0"/>
              </a:rPr>
              <a:t>gizi</a:t>
            </a:r>
            <a:r>
              <a:rPr lang="en-US" sz="1600" dirty="0">
                <a:latin typeface="Bradley Hand ITC" pitchFamily="66" charset="0"/>
              </a:rPr>
              <a:t> yang </a:t>
            </a:r>
            <a:r>
              <a:rPr lang="en-US" sz="1600" dirty="0" err="1">
                <a:latin typeface="Bradley Hand ITC" pitchFamily="66" charset="0"/>
              </a:rPr>
              <a:t>dapat</a:t>
            </a:r>
            <a:r>
              <a:rPr lang="en-US" sz="1600" dirty="0">
                <a:latin typeface="Bradley Hand ITC" pitchFamily="66" charset="0"/>
              </a:rPr>
              <a:t> </a:t>
            </a:r>
            <a:r>
              <a:rPr lang="en-US" sz="1600" dirty="0" err="1">
                <a:latin typeface="Bradley Hand ITC" pitchFamily="66" charset="0"/>
              </a:rPr>
              <a:t>digunakan</a:t>
            </a:r>
            <a:r>
              <a:rPr lang="en-US" sz="1600" dirty="0">
                <a:latin typeface="Bradley Hand ITC" pitchFamily="66" charset="0"/>
              </a:rPr>
              <a:t> </a:t>
            </a:r>
            <a:r>
              <a:rPr lang="en-US" sz="1600" dirty="0" err="1">
                <a:latin typeface="Bradley Hand ITC" pitchFamily="66" charset="0"/>
              </a:rPr>
              <a:t>untuk</a:t>
            </a:r>
            <a:r>
              <a:rPr lang="en-US" sz="1600" dirty="0">
                <a:latin typeface="Bradley Hand ITC" pitchFamily="66" charset="0"/>
              </a:rPr>
              <a:t> </a:t>
            </a:r>
            <a:r>
              <a:rPr lang="en-US" sz="1600" dirty="0" err="1">
                <a:latin typeface="Bradley Hand ITC" pitchFamily="66" charset="0"/>
              </a:rPr>
              <a:t>terapi</a:t>
            </a:r>
            <a:r>
              <a:rPr lang="en-US" sz="1600" dirty="0">
                <a:latin typeface="Bradley Hand ITC" pitchFamily="66" charset="0"/>
              </a:rPr>
              <a:t> </a:t>
            </a:r>
            <a:r>
              <a:rPr lang="en-US" sz="1600" dirty="0" err="1">
                <a:latin typeface="Bradley Hand ITC" pitchFamily="66" charset="0"/>
              </a:rPr>
              <a:t>biologis</a:t>
            </a:r>
            <a:r>
              <a:rPr lang="en-US" sz="1600" dirty="0">
                <a:latin typeface="Bradley Hand ITC" pitchFamily="66" charset="0"/>
              </a:rPr>
              <a:t> </a:t>
            </a:r>
            <a:r>
              <a:rPr lang="en-US" sz="1600" dirty="0" err="1">
                <a:latin typeface="Bradley Hand ITC" pitchFamily="66" charset="0"/>
              </a:rPr>
              <a:t>antara</a:t>
            </a:r>
            <a:r>
              <a:rPr lang="en-US" sz="1600" dirty="0">
                <a:latin typeface="Bradley Hand ITC" pitchFamily="66" charset="0"/>
              </a:rPr>
              <a:t> lain:</a:t>
            </a:r>
            <a:br>
              <a:rPr lang="en-US" sz="1600" dirty="0">
                <a:latin typeface="Bradley Hand ITC" pitchFamily="66" charset="0"/>
              </a:rPr>
            </a:br>
            <a:endParaRPr sz="1600" dirty="0">
              <a:latin typeface="Bradley Hand ITC" pitchFamily="66" charset="0"/>
            </a:endParaRPr>
          </a:p>
        </p:txBody>
      </p:sp>
      <p:grpSp>
        <p:nvGrpSpPr>
          <p:cNvPr id="1175" name="Google Shape;1175;p39"/>
          <p:cNvGrpSpPr/>
          <p:nvPr/>
        </p:nvGrpSpPr>
        <p:grpSpPr>
          <a:xfrm>
            <a:off x="1550440" y="1594130"/>
            <a:ext cx="6043102" cy="1908708"/>
            <a:chOff x="233775" y="1070300"/>
            <a:chExt cx="7151600" cy="2258826"/>
          </a:xfrm>
        </p:grpSpPr>
        <p:sp>
          <p:nvSpPr>
            <p:cNvPr id="1176" name="Google Shape;1176;p39"/>
            <p:cNvSpPr/>
            <p:nvPr/>
          </p:nvSpPr>
          <p:spPr>
            <a:xfrm>
              <a:off x="283175" y="1106275"/>
              <a:ext cx="4214575" cy="832850"/>
            </a:xfrm>
            <a:custGeom>
              <a:avLst/>
              <a:gdLst/>
              <a:ahLst/>
              <a:cxnLst/>
              <a:rect l="l" t="t" r="r" b="b"/>
              <a:pathLst>
                <a:path w="168583" h="33314" extrusionOk="0">
                  <a:moveTo>
                    <a:pt x="83010" y="0"/>
                  </a:moveTo>
                  <a:cubicBezTo>
                    <a:pt x="82358" y="0"/>
                    <a:pt x="81707" y="17"/>
                    <a:pt x="81059" y="63"/>
                  </a:cubicBezTo>
                  <a:cubicBezTo>
                    <a:pt x="78534" y="241"/>
                    <a:pt x="75994" y="490"/>
                    <a:pt x="73474" y="536"/>
                  </a:cubicBezTo>
                  <a:cubicBezTo>
                    <a:pt x="70146" y="595"/>
                    <a:pt x="66845" y="1010"/>
                    <a:pt x="63509" y="1010"/>
                  </a:cubicBezTo>
                  <a:cubicBezTo>
                    <a:pt x="63451" y="1010"/>
                    <a:pt x="63393" y="1010"/>
                    <a:pt x="63335" y="1009"/>
                  </a:cubicBezTo>
                  <a:cubicBezTo>
                    <a:pt x="63203" y="1009"/>
                    <a:pt x="63072" y="1009"/>
                    <a:pt x="62941" y="1009"/>
                  </a:cubicBezTo>
                  <a:cubicBezTo>
                    <a:pt x="61222" y="1009"/>
                    <a:pt x="59490" y="1054"/>
                    <a:pt x="57770" y="1054"/>
                  </a:cubicBezTo>
                  <a:cubicBezTo>
                    <a:pt x="56892" y="1054"/>
                    <a:pt x="56018" y="1042"/>
                    <a:pt x="55149" y="1006"/>
                  </a:cubicBezTo>
                  <a:cubicBezTo>
                    <a:pt x="54434" y="976"/>
                    <a:pt x="53720" y="965"/>
                    <a:pt x="53006" y="965"/>
                  </a:cubicBezTo>
                  <a:cubicBezTo>
                    <a:pt x="51063" y="965"/>
                    <a:pt x="49126" y="1047"/>
                    <a:pt x="47188" y="1047"/>
                  </a:cubicBezTo>
                  <a:cubicBezTo>
                    <a:pt x="46742" y="1047"/>
                    <a:pt x="46296" y="1042"/>
                    <a:pt x="45850" y="1032"/>
                  </a:cubicBezTo>
                  <a:cubicBezTo>
                    <a:pt x="45819" y="1031"/>
                    <a:pt x="45787" y="1031"/>
                    <a:pt x="45755" y="1031"/>
                  </a:cubicBezTo>
                  <a:cubicBezTo>
                    <a:pt x="44851" y="1031"/>
                    <a:pt x="43897" y="1322"/>
                    <a:pt x="43022" y="1322"/>
                  </a:cubicBezTo>
                  <a:cubicBezTo>
                    <a:pt x="42752" y="1322"/>
                    <a:pt x="42490" y="1294"/>
                    <a:pt x="42240" y="1222"/>
                  </a:cubicBezTo>
                  <a:cubicBezTo>
                    <a:pt x="41750" y="1081"/>
                    <a:pt x="41271" y="1038"/>
                    <a:pt x="40798" y="1038"/>
                  </a:cubicBezTo>
                  <a:cubicBezTo>
                    <a:pt x="40023" y="1038"/>
                    <a:pt x="39263" y="1155"/>
                    <a:pt x="38497" y="1155"/>
                  </a:cubicBezTo>
                  <a:cubicBezTo>
                    <a:pt x="38332" y="1155"/>
                    <a:pt x="38166" y="1150"/>
                    <a:pt x="38001" y="1137"/>
                  </a:cubicBezTo>
                  <a:cubicBezTo>
                    <a:pt x="37209" y="1074"/>
                    <a:pt x="36424" y="1020"/>
                    <a:pt x="35630" y="1020"/>
                  </a:cubicBezTo>
                  <a:cubicBezTo>
                    <a:pt x="34913" y="1020"/>
                    <a:pt x="34189" y="1064"/>
                    <a:pt x="33447" y="1185"/>
                  </a:cubicBezTo>
                  <a:cubicBezTo>
                    <a:pt x="32874" y="1278"/>
                    <a:pt x="32252" y="1295"/>
                    <a:pt x="31620" y="1295"/>
                  </a:cubicBezTo>
                  <a:cubicBezTo>
                    <a:pt x="31266" y="1295"/>
                    <a:pt x="30908" y="1290"/>
                    <a:pt x="30555" y="1290"/>
                  </a:cubicBezTo>
                  <a:cubicBezTo>
                    <a:pt x="30171" y="1290"/>
                    <a:pt x="29792" y="1296"/>
                    <a:pt x="29426" y="1322"/>
                  </a:cubicBezTo>
                  <a:cubicBezTo>
                    <a:pt x="27153" y="1483"/>
                    <a:pt x="24872" y="1478"/>
                    <a:pt x="22601" y="1635"/>
                  </a:cubicBezTo>
                  <a:cubicBezTo>
                    <a:pt x="21980" y="1679"/>
                    <a:pt x="21357" y="1694"/>
                    <a:pt x="20733" y="1694"/>
                  </a:cubicBezTo>
                  <a:cubicBezTo>
                    <a:pt x="19629" y="1694"/>
                    <a:pt x="18522" y="1646"/>
                    <a:pt x="17418" y="1623"/>
                  </a:cubicBezTo>
                  <a:cubicBezTo>
                    <a:pt x="17178" y="1618"/>
                    <a:pt x="16938" y="1616"/>
                    <a:pt x="16699" y="1616"/>
                  </a:cubicBezTo>
                  <a:cubicBezTo>
                    <a:pt x="14761" y="1616"/>
                    <a:pt x="12833" y="1766"/>
                    <a:pt x="10899" y="1882"/>
                  </a:cubicBezTo>
                  <a:cubicBezTo>
                    <a:pt x="10794" y="1889"/>
                    <a:pt x="10689" y="1891"/>
                    <a:pt x="10583" y="1891"/>
                  </a:cubicBezTo>
                  <a:cubicBezTo>
                    <a:pt x="9738" y="1891"/>
                    <a:pt x="8873" y="1713"/>
                    <a:pt x="8003" y="1713"/>
                  </a:cubicBezTo>
                  <a:cubicBezTo>
                    <a:pt x="7679" y="1713"/>
                    <a:pt x="7354" y="1738"/>
                    <a:pt x="7029" y="1806"/>
                  </a:cubicBezTo>
                  <a:cubicBezTo>
                    <a:pt x="5112" y="2204"/>
                    <a:pt x="3394" y="3091"/>
                    <a:pt x="2051" y="4442"/>
                  </a:cubicBezTo>
                  <a:cubicBezTo>
                    <a:pt x="395" y="6108"/>
                    <a:pt x="344" y="8495"/>
                    <a:pt x="224" y="10616"/>
                  </a:cubicBezTo>
                  <a:cubicBezTo>
                    <a:pt x="1" y="14522"/>
                    <a:pt x="149" y="18453"/>
                    <a:pt x="256" y="22371"/>
                  </a:cubicBezTo>
                  <a:cubicBezTo>
                    <a:pt x="308" y="24329"/>
                    <a:pt x="682" y="26325"/>
                    <a:pt x="1614" y="28028"/>
                  </a:cubicBezTo>
                  <a:cubicBezTo>
                    <a:pt x="2729" y="30068"/>
                    <a:pt x="4934" y="30596"/>
                    <a:pt x="7064" y="31024"/>
                  </a:cubicBezTo>
                  <a:cubicBezTo>
                    <a:pt x="8721" y="31358"/>
                    <a:pt x="10417" y="31242"/>
                    <a:pt x="12093" y="31511"/>
                  </a:cubicBezTo>
                  <a:cubicBezTo>
                    <a:pt x="14055" y="31824"/>
                    <a:pt x="16069" y="31857"/>
                    <a:pt x="18060" y="31894"/>
                  </a:cubicBezTo>
                  <a:cubicBezTo>
                    <a:pt x="18109" y="31895"/>
                    <a:pt x="18159" y="31896"/>
                    <a:pt x="18208" y="31896"/>
                  </a:cubicBezTo>
                  <a:cubicBezTo>
                    <a:pt x="19325" y="31896"/>
                    <a:pt x="20460" y="31672"/>
                    <a:pt x="21567" y="31672"/>
                  </a:cubicBezTo>
                  <a:cubicBezTo>
                    <a:pt x="21862" y="31672"/>
                    <a:pt x="22155" y="31688"/>
                    <a:pt x="22445" y="31728"/>
                  </a:cubicBezTo>
                  <a:cubicBezTo>
                    <a:pt x="23021" y="31808"/>
                    <a:pt x="23595" y="31838"/>
                    <a:pt x="24169" y="31838"/>
                  </a:cubicBezTo>
                  <a:cubicBezTo>
                    <a:pt x="25818" y="31838"/>
                    <a:pt x="27459" y="31593"/>
                    <a:pt x="29118" y="31593"/>
                  </a:cubicBezTo>
                  <a:cubicBezTo>
                    <a:pt x="29697" y="31593"/>
                    <a:pt x="30278" y="31622"/>
                    <a:pt x="30862" y="31703"/>
                  </a:cubicBezTo>
                  <a:cubicBezTo>
                    <a:pt x="32022" y="31862"/>
                    <a:pt x="33262" y="31893"/>
                    <a:pt x="34498" y="31893"/>
                  </a:cubicBezTo>
                  <a:cubicBezTo>
                    <a:pt x="34948" y="31893"/>
                    <a:pt x="35398" y="31889"/>
                    <a:pt x="35843" y="31885"/>
                  </a:cubicBezTo>
                  <a:cubicBezTo>
                    <a:pt x="35883" y="31885"/>
                    <a:pt x="35924" y="31885"/>
                    <a:pt x="35964" y="31885"/>
                  </a:cubicBezTo>
                  <a:cubicBezTo>
                    <a:pt x="37718" y="31885"/>
                    <a:pt x="39470" y="32164"/>
                    <a:pt x="41226" y="32216"/>
                  </a:cubicBezTo>
                  <a:cubicBezTo>
                    <a:pt x="41297" y="32219"/>
                    <a:pt x="41369" y="32219"/>
                    <a:pt x="41440" y="32219"/>
                  </a:cubicBezTo>
                  <a:cubicBezTo>
                    <a:pt x="42385" y="32219"/>
                    <a:pt x="43357" y="32049"/>
                    <a:pt x="44289" y="32049"/>
                  </a:cubicBezTo>
                  <a:cubicBezTo>
                    <a:pt x="44693" y="32049"/>
                    <a:pt x="45089" y="32081"/>
                    <a:pt x="45473" y="32173"/>
                  </a:cubicBezTo>
                  <a:cubicBezTo>
                    <a:pt x="46907" y="32519"/>
                    <a:pt x="48343" y="32461"/>
                    <a:pt x="49763" y="32657"/>
                  </a:cubicBezTo>
                  <a:cubicBezTo>
                    <a:pt x="51468" y="32892"/>
                    <a:pt x="53190" y="32979"/>
                    <a:pt x="54917" y="32979"/>
                  </a:cubicBezTo>
                  <a:cubicBezTo>
                    <a:pt x="55941" y="32979"/>
                    <a:pt x="56968" y="32948"/>
                    <a:pt x="57993" y="32899"/>
                  </a:cubicBezTo>
                  <a:cubicBezTo>
                    <a:pt x="58415" y="32879"/>
                    <a:pt x="58838" y="32872"/>
                    <a:pt x="59261" y="32872"/>
                  </a:cubicBezTo>
                  <a:cubicBezTo>
                    <a:pt x="60212" y="32872"/>
                    <a:pt x="61165" y="32907"/>
                    <a:pt x="62116" y="32907"/>
                  </a:cubicBezTo>
                  <a:cubicBezTo>
                    <a:pt x="62743" y="32907"/>
                    <a:pt x="63369" y="32892"/>
                    <a:pt x="63992" y="32841"/>
                  </a:cubicBezTo>
                  <a:cubicBezTo>
                    <a:pt x="67459" y="32556"/>
                    <a:pt x="70924" y="32493"/>
                    <a:pt x="74399" y="32461"/>
                  </a:cubicBezTo>
                  <a:cubicBezTo>
                    <a:pt x="74429" y="32460"/>
                    <a:pt x="74459" y="32460"/>
                    <a:pt x="74488" y="32460"/>
                  </a:cubicBezTo>
                  <a:cubicBezTo>
                    <a:pt x="75936" y="32460"/>
                    <a:pt x="77336" y="32799"/>
                    <a:pt x="78768" y="32799"/>
                  </a:cubicBezTo>
                  <a:cubicBezTo>
                    <a:pt x="78823" y="32799"/>
                    <a:pt x="78877" y="32798"/>
                    <a:pt x="78932" y="32797"/>
                  </a:cubicBezTo>
                  <a:cubicBezTo>
                    <a:pt x="81552" y="32749"/>
                    <a:pt x="84176" y="32601"/>
                    <a:pt x="86793" y="32601"/>
                  </a:cubicBezTo>
                  <a:cubicBezTo>
                    <a:pt x="87489" y="32601"/>
                    <a:pt x="88184" y="32612"/>
                    <a:pt x="88878" y="32637"/>
                  </a:cubicBezTo>
                  <a:cubicBezTo>
                    <a:pt x="89745" y="32669"/>
                    <a:pt x="90612" y="32676"/>
                    <a:pt x="91478" y="32676"/>
                  </a:cubicBezTo>
                  <a:cubicBezTo>
                    <a:pt x="92188" y="32676"/>
                    <a:pt x="92899" y="32672"/>
                    <a:pt x="93609" y="32672"/>
                  </a:cubicBezTo>
                  <a:cubicBezTo>
                    <a:pt x="94751" y="32672"/>
                    <a:pt x="95893" y="32684"/>
                    <a:pt x="97033" y="32750"/>
                  </a:cubicBezTo>
                  <a:cubicBezTo>
                    <a:pt x="99351" y="32883"/>
                    <a:pt x="101661" y="33232"/>
                    <a:pt x="103979" y="33301"/>
                  </a:cubicBezTo>
                  <a:cubicBezTo>
                    <a:pt x="104295" y="33310"/>
                    <a:pt x="104611" y="33314"/>
                    <a:pt x="104928" y="33314"/>
                  </a:cubicBezTo>
                  <a:cubicBezTo>
                    <a:pt x="106813" y="33314"/>
                    <a:pt x="108701" y="33170"/>
                    <a:pt x="110588" y="33124"/>
                  </a:cubicBezTo>
                  <a:cubicBezTo>
                    <a:pt x="111113" y="33111"/>
                    <a:pt x="111637" y="33106"/>
                    <a:pt x="112160" y="33106"/>
                  </a:cubicBezTo>
                  <a:cubicBezTo>
                    <a:pt x="113610" y="33106"/>
                    <a:pt x="115058" y="33142"/>
                    <a:pt x="116509" y="33142"/>
                  </a:cubicBezTo>
                  <a:cubicBezTo>
                    <a:pt x="117705" y="33142"/>
                    <a:pt x="118903" y="33118"/>
                    <a:pt x="120103" y="33028"/>
                  </a:cubicBezTo>
                  <a:cubicBezTo>
                    <a:pt x="121953" y="32892"/>
                    <a:pt x="123827" y="32732"/>
                    <a:pt x="125702" y="32727"/>
                  </a:cubicBezTo>
                  <a:cubicBezTo>
                    <a:pt x="127451" y="32724"/>
                    <a:pt x="129200" y="32326"/>
                    <a:pt x="130951" y="32306"/>
                  </a:cubicBezTo>
                  <a:cubicBezTo>
                    <a:pt x="131004" y="32306"/>
                    <a:pt x="131057" y="32305"/>
                    <a:pt x="131111" y="32305"/>
                  </a:cubicBezTo>
                  <a:cubicBezTo>
                    <a:pt x="131996" y="32305"/>
                    <a:pt x="132929" y="32376"/>
                    <a:pt x="133790" y="32376"/>
                  </a:cubicBezTo>
                  <a:cubicBezTo>
                    <a:pt x="133876" y="32376"/>
                    <a:pt x="133962" y="32375"/>
                    <a:pt x="134046" y="32374"/>
                  </a:cubicBezTo>
                  <a:cubicBezTo>
                    <a:pt x="135038" y="32356"/>
                    <a:pt x="136054" y="32178"/>
                    <a:pt x="137076" y="32178"/>
                  </a:cubicBezTo>
                  <a:cubicBezTo>
                    <a:pt x="137327" y="32178"/>
                    <a:pt x="137579" y="32188"/>
                    <a:pt x="137830" y="32215"/>
                  </a:cubicBezTo>
                  <a:cubicBezTo>
                    <a:pt x="140021" y="32446"/>
                    <a:pt x="142208" y="32563"/>
                    <a:pt x="144397" y="32563"/>
                  </a:cubicBezTo>
                  <a:cubicBezTo>
                    <a:pt x="146414" y="32563"/>
                    <a:pt x="148434" y="32463"/>
                    <a:pt x="150458" y="32261"/>
                  </a:cubicBezTo>
                  <a:cubicBezTo>
                    <a:pt x="151788" y="32128"/>
                    <a:pt x="153128" y="32097"/>
                    <a:pt x="154471" y="32097"/>
                  </a:cubicBezTo>
                  <a:cubicBezTo>
                    <a:pt x="155585" y="32097"/>
                    <a:pt x="156700" y="32118"/>
                    <a:pt x="157812" y="32119"/>
                  </a:cubicBezTo>
                  <a:cubicBezTo>
                    <a:pt x="157905" y="32119"/>
                    <a:pt x="157998" y="32119"/>
                    <a:pt x="158091" y="32119"/>
                  </a:cubicBezTo>
                  <a:cubicBezTo>
                    <a:pt x="158273" y="32119"/>
                    <a:pt x="158455" y="32119"/>
                    <a:pt x="158637" y="32119"/>
                  </a:cubicBezTo>
                  <a:cubicBezTo>
                    <a:pt x="160449" y="32119"/>
                    <a:pt x="162266" y="32127"/>
                    <a:pt x="164061" y="32311"/>
                  </a:cubicBezTo>
                  <a:cubicBezTo>
                    <a:pt x="164102" y="32315"/>
                    <a:pt x="164143" y="32317"/>
                    <a:pt x="164184" y="32317"/>
                  </a:cubicBezTo>
                  <a:cubicBezTo>
                    <a:pt x="164643" y="32317"/>
                    <a:pt x="165117" y="32075"/>
                    <a:pt x="165494" y="32075"/>
                  </a:cubicBezTo>
                  <a:cubicBezTo>
                    <a:pt x="165644" y="32075"/>
                    <a:pt x="165779" y="32113"/>
                    <a:pt x="165891" y="32219"/>
                  </a:cubicBezTo>
                  <a:cubicBezTo>
                    <a:pt x="166190" y="32502"/>
                    <a:pt x="166487" y="32595"/>
                    <a:pt x="166777" y="32595"/>
                  </a:cubicBezTo>
                  <a:cubicBezTo>
                    <a:pt x="167269" y="32595"/>
                    <a:pt x="167739" y="32327"/>
                    <a:pt x="168155" y="32257"/>
                  </a:cubicBezTo>
                  <a:cubicBezTo>
                    <a:pt x="168582" y="32185"/>
                    <a:pt x="168474" y="31042"/>
                    <a:pt x="168434" y="30346"/>
                  </a:cubicBezTo>
                  <a:cubicBezTo>
                    <a:pt x="168338" y="28696"/>
                    <a:pt x="168242" y="27043"/>
                    <a:pt x="168224" y="25391"/>
                  </a:cubicBezTo>
                  <a:cubicBezTo>
                    <a:pt x="168202" y="23326"/>
                    <a:pt x="168314" y="21260"/>
                    <a:pt x="168265" y="19196"/>
                  </a:cubicBezTo>
                  <a:cubicBezTo>
                    <a:pt x="168197" y="16439"/>
                    <a:pt x="167980" y="13687"/>
                    <a:pt x="167919" y="10932"/>
                  </a:cubicBezTo>
                  <a:cubicBezTo>
                    <a:pt x="167856" y="8127"/>
                    <a:pt x="167905" y="5321"/>
                    <a:pt x="167905" y="2516"/>
                  </a:cubicBezTo>
                  <a:cubicBezTo>
                    <a:pt x="168402" y="1931"/>
                    <a:pt x="168178" y="1863"/>
                    <a:pt x="167851" y="1863"/>
                  </a:cubicBezTo>
                  <a:cubicBezTo>
                    <a:pt x="167765" y="1863"/>
                    <a:pt x="167672" y="1868"/>
                    <a:pt x="167583" y="1869"/>
                  </a:cubicBezTo>
                  <a:cubicBezTo>
                    <a:pt x="166616" y="1882"/>
                    <a:pt x="165647" y="1930"/>
                    <a:pt x="164680" y="1930"/>
                  </a:cubicBezTo>
                  <a:cubicBezTo>
                    <a:pt x="164440" y="1930"/>
                    <a:pt x="164201" y="1927"/>
                    <a:pt x="163961" y="1920"/>
                  </a:cubicBezTo>
                  <a:cubicBezTo>
                    <a:pt x="162136" y="1865"/>
                    <a:pt x="160303" y="1627"/>
                    <a:pt x="158485" y="1627"/>
                  </a:cubicBezTo>
                  <a:cubicBezTo>
                    <a:pt x="158076" y="1627"/>
                    <a:pt x="157667" y="1639"/>
                    <a:pt x="157260" y="1668"/>
                  </a:cubicBezTo>
                  <a:cubicBezTo>
                    <a:pt x="156048" y="1754"/>
                    <a:pt x="154837" y="1777"/>
                    <a:pt x="153627" y="1777"/>
                  </a:cubicBezTo>
                  <a:cubicBezTo>
                    <a:pt x="152152" y="1777"/>
                    <a:pt x="150677" y="1742"/>
                    <a:pt x="149203" y="1742"/>
                  </a:cubicBezTo>
                  <a:cubicBezTo>
                    <a:pt x="148551" y="1742"/>
                    <a:pt x="147899" y="1749"/>
                    <a:pt x="147246" y="1769"/>
                  </a:cubicBezTo>
                  <a:cubicBezTo>
                    <a:pt x="146453" y="1792"/>
                    <a:pt x="145658" y="1803"/>
                    <a:pt x="144864" y="1803"/>
                  </a:cubicBezTo>
                  <a:cubicBezTo>
                    <a:pt x="140987" y="1803"/>
                    <a:pt x="137104" y="1559"/>
                    <a:pt x="133224" y="1469"/>
                  </a:cubicBezTo>
                  <a:cubicBezTo>
                    <a:pt x="132261" y="1447"/>
                    <a:pt x="131297" y="1426"/>
                    <a:pt x="130333" y="1426"/>
                  </a:cubicBezTo>
                  <a:cubicBezTo>
                    <a:pt x="129634" y="1426"/>
                    <a:pt x="128935" y="1437"/>
                    <a:pt x="128238" y="1468"/>
                  </a:cubicBezTo>
                  <a:cubicBezTo>
                    <a:pt x="128016" y="1477"/>
                    <a:pt x="127794" y="1481"/>
                    <a:pt x="127573" y="1481"/>
                  </a:cubicBezTo>
                  <a:cubicBezTo>
                    <a:pt x="125333" y="1481"/>
                    <a:pt x="123129" y="1043"/>
                    <a:pt x="120894" y="946"/>
                  </a:cubicBezTo>
                  <a:cubicBezTo>
                    <a:pt x="118874" y="859"/>
                    <a:pt x="116858" y="636"/>
                    <a:pt x="114826" y="636"/>
                  </a:cubicBezTo>
                  <a:cubicBezTo>
                    <a:pt x="114596" y="636"/>
                    <a:pt x="114365" y="639"/>
                    <a:pt x="114134" y="645"/>
                  </a:cubicBezTo>
                  <a:cubicBezTo>
                    <a:pt x="113503" y="663"/>
                    <a:pt x="112871" y="670"/>
                    <a:pt x="112239" y="670"/>
                  </a:cubicBezTo>
                  <a:cubicBezTo>
                    <a:pt x="111061" y="670"/>
                    <a:pt x="109882" y="645"/>
                    <a:pt x="108703" y="617"/>
                  </a:cubicBezTo>
                  <a:cubicBezTo>
                    <a:pt x="108628" y="615"/>
                    <a:pt x="108553" y="614"/>
                    <a:pt x="108479" y="614"/>
                  </a:cubicBezTo>
                  <a:cubicBezTo>
                    <a:pt x="107255" y="614"/>
                    <a:pt x="106046" y="853"/>
                    <a:pt x="104820" y="853"/>
                  </a:cubicBezTo>
                  <a:cubicBezTo>
                    <a:pt x="104519" y="853"/>
                    <a:pt x="104217" y="838"/>
                    <a:pt x="103914" y="803"/>
                  </a:cubicBezTo>
                  <a:cubicBezTo>
                    <a:pt x="101664" y="537"/>
                    <a:pt x="99402" y="213"/>
                    <a:pt x="97146" y="213"/>
                  </a:cubicBezTo>
                  <a:cubicBezTo>
                    <a:pt x="97116" y="213"/>
                    <a:pt x="97085" y="213"/>
                    <a:pt x="97054" y="213"/>
                  </a:cubicBezTo>
                  <a:cubicBezTo>
                    <a:pt x="97011" y="213"/>
                    <a:pt x="96967" y="213"/>
                    <a:pt x="96923" y="213"/>
                  </a:cubicBezTo>
                  <a:cubicBezTo>
                    <a:pt x="95236" y="213"/>
                    <a:pt x="93559" y="61"/>
                    <a:pt x="91867" y="61"/>
                  </a:cubicBezTo>
                  <a:cubicBezTo>
                    <a:pt x="91416" y="61"/>
                    <a:pt x="90963" y="71"/>
                    <a:pt x="90509" y="99"/>
                  </a:cubicBezTo>
                  <a:cubicBezTo>
                    <a:pt x="89931" y="134"/>
                    <a:pt x="89352" y="147"/>
                    <a:pt x="88772" y="147"/>
                  </a:cubicBezTo>
                  <a:cubicBezTo>
                    <a:pt x="86854" y="147"/>
                    <a:pt x="84927" y="0"/>
                    <a:pt x="83010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dirty="0" smtClean="0">
                  <a:solidFill>
                    <a:schemeClr val="dk1"/>
                  </a:solidFill>
                  <a:latin typeface="Lucida Calligraphy" pitchFamily="66" charset="0"/>
                  <a:sym typeface="Permanent Marker"/>
                </a:rPr>
                <a:t>MINERAL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Lucida Calligraphy" pitchFamily="66" charset="0"/>
              </a:endParaRPr>
            </a:p>
          </p:txBody>
        </p:sp>
        <p:sp>
          <p:nvSpPr>
            <p:cNvPr id="1177" name="Google Shape;1177;p39"/>
            <p:cNvSpPr/>
            <p:nvPr/>
          </p:nvSpPr>
          <p:spPr>
            <a:xfrm>
              <a:off x="4528800" y="1138675"/>
              <a:ext cx="2762425" cy="778600"/>
            </a:xfrm>
            <a:custGeom>
              <a:avLst/>
              <a:gdLst/>
              <a:ahLst/>
              <a:cxnLst/>
              <a:rect l="l" t="t" r="r" b="b"/>
              <a:pathLst>
                <a:path w="110497" h="31144" extrusionOk="0">
                  <a:moveTo>
                    <a:pt x="82252" y="0"/>
                  </a:moveTo>
                  <a:cubicBezTo>
                    <a:pt x="80937" y="0"/>
                    <a:pt x="79641" y="240"/>
                    <a:pt x="78329" y="240"/>
                  </a:cubicBezTo>
                  <a:cubicBezTo>
                    <a:pt x="78205" y="240"/>
                    <a:pt x="78081" y="238"/>
                    <a:pt x="77956" y="233"/>
                  </a:cubicBezTo>
                  <a:cubicBezTo>
                    <a:pt x="75742" y="149"/>
                    <a:pt x="73522" y="143"/>
                    <a:pt x="71306" y="118"/>
                  </a:cubicBezTo>
                  <a:cubicBezTo>
                    <a:pt x="69049" y="92"/>
                    <a:pt x="66794" y="73"/>
                    <a:pt x="64539" y="73"/>
                  </a:cubicBezTo>
                  <a:cubicBezTo>
                    <a:pt x="63391" y="73"/>
                    <a:pt x="62240" y="42"/>
                    <a:pt x="61091" y="42"/>
                  </a:cubicBezTo>
                  <a:cubicBezTo>
                    <a:pt x="60117" y="42"/>
                    <a:pt x="59145" y="64"/>
                    <a:pt x="58178" y="145"/>
                  </a:cubicBezTo>
                  <a:cubicBezTo>
                    <a:pt x="56507" y="283"/>
                    <a:pt x="54837" y="333"/>
                    <a:pt x="53169" y="333"/>
                  </a:cubicBezTo>
                  <a:cubicBezTo>
                    <a:pt x="52130" y="333"/>
                    <a:pt x="51091" y="314"/>
                    <a:pt x="50053" y="284"/>
                  </a:cubicBezTo>
                  <a:cubicBezTo>
                    <a:pt x="49053" y="256"/>
                    <a:pt x="48070" y="150"/>
                    <a:pt x="47083" y="150"/>
                  </a:cubicBezTo>
                  <a:cubicBezTo>
                    <a:pt x="46244" y="150"/>
                    <a:pt x="45401" y="226"/>
                    <a:pt x="44543" y="491"/>
                  </a:cubicBezTo>
                  <a:cubicBezTo>
                    <a:pt x="43927" y="680"/>
                    <a:pt x="43294" y="737"/>
                    <a:pt x="42652" y="737"/>
                  </a:cubicBezTo>
                  <a:cubicBezTo>
                    <a:pt x="41680" y="737"/>
                    <a:pt x="40689" y="606"/>
                    <a:pt x="39716" y="606"/>
                  </a:cubicBezTo>
                  <a:cubicBezTo>
                    <a:pt x="39554" y="606"/>
                    <a:pt x="39393" y="609"/>
                    <a:pt x="39232" y="618"/>
                  </a:cubicBezTo>
                  <a:cubicBezTo>
                    <a:pt x="38673" y="647"/>
                    <a:pt x="38114" y="660"/>
                    <a:pt x="37557" y="660"/>
                  </a:cubicBezTo>
                  <a:cubicBezTo>
                    <a:pt x="35831" y="660"/>
                    <a:pt x="34113" y="543"/>
                    <a:pt x="32401" y="471"/>
                  </a:cubicBezTo>
                  <a:cubicBezTo>
                    <a:pt x="28765" y="318"/>
                    <a:pt x="25130" y="212"/>
                    <a:pt x="21493" y="193"/>
                  </a:cubicBezTo>
                  <a:cubicBezTo>
                    <a:pt x="21258" y="191"/>
                    <a:pt x="21022" y="191"/>
                    <a:pt x="20787" y="191"/>
                  </a:cubicBezTo>
                  <a:cubicBezTo>
                    <a:pt x="19147" y="191"/>
                    <a:pt x="17508" y="220"/>
                    <a:pt x="15867" y="245"/>
                  </a:cubicBezTo>
                  <a:cubicBezTo>
                    <a:pt x="13787" y="276"/>
                    <a:pt x="11709" y="341"/>
                    <a:pt x="9629" y="362"/>
                  </a:cubicBezTo>
                  <a:cubicBezTo>
                    <a:pt x="7666" y="383"/>
                    <a:pt x="5711" y="739"/>
                    <a:pt x="3746" y="739"/>
                  </a:cubicBezTo>
                  <a:cubicBezTo>
                    <a:pt x="2928" y="739"/>
                    <a:pt x="2109" y="677"/>
                    <a:pt x="1286" y="504"/>
                  </a:cubicBezTo>
                  <a:cubicBezTo>
                    <a:pt x="1203" y="486"/>
                    <a:pt x="1101" y="469"/>
                    <a:pt x="998" y="469"/>
                  </a:cubicBezTo>
                  <a:cubicBezTo>
                    <a:pt x="711" y="469"/>
                    <a:pt x="417" y="605"/>
                    <a:pt x="505" y="1247"/>
                  </a:cubicBezTo>
                  <a:cubicBezTo>
                    <a:pt x="592" y="1882"/>
                    <a:pt x="368" y="2624"/>
                    <a:pt x="299" y="3325"/>
                  </a:cubicBezTo>
                  <a:cubicBezTo>
                    <a:pt x="90" y="5420"/>
                    <a:pt x="0" y="7514"/>
                    <a:pt x="61" y="9613"/>
                  </a:cubicBezTo>
                  <a:cubicBezTo>
                    <a:pt x="123" y="11701"/>
                    <a:pt x="270" y="13786"/>
                    <a:pt x="313" y="15874"/>
                  </a:cubicBezTo>
                  <a:cubicBezTo>
                    <a:pt x="359" y="18134"/>
                    <a:pt x="340" y="20393"/>
                    <a:pt x="329" y="22654"/>
                  </a:cubicBezTo>
                  <a:cubicBezTo>
                    <a:pt x="322" y="24269"/>
                    <a:pt x="283" y="25884"/>
                    <a:pt x="255" y="27499"/>
                  </a:cubicBezTo>
                  <a:cubicBezTo>
                    <a:pt x="237" y="28465"/>
                    <a:pt x="18" y="29477"/>
                    <a:pt x="240" y="30383"/>
                  </a:cubicBezTo>
                  <a:cubicBezTo>
                    <a:pt x="389" y="30996"/>
                    <a:pt x="774" y="31143"/>
                    <a:pt x="1214" y="31143"/>
                  </a:cubicBezTo>
                  <a:cubicBezTo>
                    <a:pt x="1621" y="31143"/>
                    <a:pt x="2074" y="31018"/>
                    <a:pt x="2432" y="31018"/>
                  </a:cubicBezTo>
                  <a:cubicBezTo>
                    <a:pt x="2455" y="31018"/>
                    <a:pt x="2478" y="31018"/>
                    <a:pt x="2501" y="31019"/>
                  </a:cubicBezTo>
                  <a:cubicBezTo>
                    <a:pt x="2657" y="31027"/>
                    <a:pt x="2813" y="31031"/>
                    <a:pt x="2970" y="31031"/>
                  </a:cubicBezTo>
                  <a:cubicBezTo>
                    <a:pt x="4245" y="31031"/>
                    <a:pt x="5534" y="30796"/>
                    <a:pt x="6808" y="30796"/>
                  </a:cubicBezTo>
                  <a:cubicBezTo>
                    <a:pt x="7002" y="30796"/>
                    <a:pt x="7195" y="30802"/>
                    <a:pt x="7388" y="30814"/>
                  </a:cubicBezTo>
                  <a:cubicBezTo>
                    <a:pt x="7648" y="30831"/>
                    <a:pt x="7908" y="30837"/>
                    <a:pt x="8166" y="30837"/>
                  </a:cubicBezTo>
                  <a:cubicBezTo>
                    <a:pt x="9165" y="30837"/>
                    <a:pt x="10158" y="30739"/>
                    <a:pt x="11162" y="30739"/>
                  </a:cubicBezTo>
                  <a:cubicBezTo>
                    <a:pt x="11442" y="30739"/>
                    <a:pt x="11722" y="30747"/>
                    <a:pt x="12004" y="30766"/>
                  </a:cubicBezTo>
                  <a:cubicBezTo>
                    <a:pt x="12231" y="30782"/>
                    <a:pt x="12466" y="30790"/>
                    <a:pt x="12707" y="30790"/>
                  </a:cubicBezTo>
                  <a:cubicBezTo>
                    <a:pt x="13644" y="30790"/>
                    <a:pt x="14668" y="30678"/>
                    <a:pt x="15636" y="30519"/>
                  </a:cubicBezTo>
                  <a:cubicBezTo>
                    <a:pt x="16267" y="30417"/>
                    <a:pt x="16902" y="30377"/>
                    <a:pt x="17538" y="30377"/>
                  </a:cubicBezTo>
                  <a:cubicBezTo>
                    <a:pt x="19172" y="30377"/>
                    <a:pt x="20818" y="30638"/>
                    <a:pt x="22426" y="30768"/>
                  </a:cubicBezTo>
                  <a:cubicBezTo>
                    <a:pt x="23151" y="30826"/>
                    <a:pt x="23863" y="30852"/>
                    <a:pt x="24571" y="30852"/>
                  </a:cubicBezTo>
                  <a:cubicBezTo>
                    <a:pt x="25656" y="30852"/>
                    <a:pt x="26730" y="30792"/>
                    <a:pt x="27817" y="30700"/>
                  </a:cubicBezTo>
                  <a:cubicBezTo>
                    <a:pt x="28846" y="30613"/>
                    <a:pt x="29877" y="30533"/>
                    <a:pt x="30908" y="30444"/>
                  </a:cubicBezTo>
                  <a:cubicBezTo>
                    <a:pt x="31105" y="30427"/>
                    <a:pt x="31303" y="30420"/>
                    <a:pt x="31500" y="30420"/>
                  </a:cubicBezTo>
                  <a:cubicBezTo>
                    <a:pt x="32638" y="30420"/>
                    <a:pt x="33763" y="30659"/>
                    <a:pt x="34918" y="30659"/>
                  </a:cubicBezTo>
                  <a:cubicBezTo>
                    <a:pt x="35186" y="30659"/>
                    <a:pt x="35455" y="30647"/>
                    <a:pt x="35726" y="30615"/>
                  </a:cubicBezTo>
                  <a:cubicBezTo>
                    <a:pt x="35891" y="30596"/>
                    <a:pt x="36060" y="30589"/>
                    <a:pt x="36234" y="30589"/>
                  </a:cubicBezTo>
                  <a:cubicBezTo>
                    <a:pt x="36793" y="30589"/>
                    <a:pt x="37390" y="30664"/>
                    <a:pt x="37962" y="30664"/>
                  </a:cubicBezTo>
                  <a:cubicBezTo>
                    <a:pt x="38177" y="30664"/>
                    <a:pt x="38389" y="30653"/>
                    <a:pt x="38594" y="30624"/>
                  </a:cubicBezTo>
                  <a:cubicBezTo>
                    <a:pt x="39960" y="30427"/>
                    <a:pt x="41329" y="30385"/>
                    <a:pt x="42699" y="30385"/>
                  </a:cubicBezTo>
                  <a:cubicBezTo>
                    <a:pt x="43728" y="30385"/>
                    <a:pt x="44758" y="30409"/>
                    <a:pt x="45786" y="30409"/>
                  </a:cubicBezTo>
                  <a:cubicBezTo>
                    <a:pt x="46916" y="30409"/>
                    <a:pt x="48045" y="30380"/>
                    <a:pt x="49171" y="30260"/>
                  </a:cubicBezTo>
                  <a:cubicBezTo>
                    <a:pt x="49687" y="30205"/>
                    <a:pt x="50203" y="30183"/>
                    <a:pt x="50719" y="30183"/>
                  </a:cubicBezTo>
                  <a:cubicBezTo>
                    <a:pt x="52860" y="30183"/>
                    <a:pt x="54995" y="30566"/>
                    <a:pt x="57130" y="30566"/>
                  </a:cubicBezTo>
                  <a:cubicBezTo>
                    <a:pt x="57398" y="30566"/>
                    <a:pt x="57667" y="30560"/>
                    <a:pt x="57935" y="30546"/>
                  </a:cubicBezTo>
                  <a:cubicBezTo>
                    <a:pt x="61782" y="30353"/>
                    <a:pt x="65621" y="30044"/>
                    <a:pt x="69476" y="30044"/>
                  </a:cubicBezTo>
                  <a:cubicBezTo>
                    <a:pt x="69666" y="30044"/>
                    <a:pt x="69855" y="30044"/>
                    <a:pt x="70044" y="30046"/>
                  </a:cubicBezTo>
                  <a:cubicBezTo>
                    <a:pt x="73698" y="30077"/>
                    <a:pt x="77348" y="30227"/>
                    <a:pt x="81007" y="30227"/>
                  </a:cubicBezTo>
                  <a:cubicBezTo>
                    <a:pt x="81533" y="30227"/>
                    <a:pt x="82059" y="30224"/>
                    <a:pt x="82585" y="30217"/>
                  </a:cubicBezTo>
                  <a:cubicBezTo>
                    <a:pt x="82732" y="30215"/>
                    <a:pt x="82879" y="30214"/>
                    <a:pt x="83026" y="30214"/>
                  </a:cubicBezTo>
                  <a:cubicBezTo>
                    <a:pt x="85462" y="30214"/>
                    <a:pt x="87919" y="30471"/>
                    <a:pt x="90373" y="30471"/>
                  </a:cubicBezTo>
                  <a:cubicBezTo>
                    <a:pt x="90888" y="30471"/>
                    <a:pt x="91404" y="30460"/>
                    <a:pt x="91919" y="30432"/>
                  </a:cubicBezTo>
                  <a:cubicBezTo>
                    <a:pt x="92039" y="30426"/>
                    <a:pt x="92160" y="30423"/>
                    <a:pt x="92279" y="30423"/>
                  </a:cubicBezTo>
                  <a:cubicBezTo>
                    <a:pt x="93768" y="30423"/>
                    <a:pt x="95178" y="30894"/>
                    <a:pt x="96663" y="30896"/>
                  </a:cubicBezTo>
                  <a:cubicBezTo>
                    <a:pt x="96672" y="30896"/>
                    <a:pt x="96682" y="30896"/>
                    <a:pt x="96692" y="30896"/>
                  </a:cubicBezTo>
                  <a:cubicBezTo>
                    <a:pt x="98509" y="30896"/>
                    <a:pt x="100305" y="30514"/>
                    <a:pt x="102098" y="30514"/>
                  </a:cubicBezTo>
                  <a:cubicBezTo>
                    <a:pt x="102247" y="30514"/>
                    <a:pt x="102396" y="30516"/>
                    <a:pt x="102545" y="30522"/>
                  </a:cubicBezTo>
                  <a:cubicBezTo>
                    <a:pt x="102681" y="30527"/>
                    <a:pt x="102816" y="30530"/>
                    <a:pt x="102949" y="30530"/>
                  </a:cubicBezTo>
                  <a:cubicBezTo>
                    <a:pt x="106979" y="30530"/>
                    <a:pt x="109657" y="28152"/>
                    <a:pt x="109999" y="24083"/>
                  </a:cubicBezTo>
                  <a:cubicBezTo>
                    <a:pt x="110149" y="22295"/>
                    <a:pt x="110496" y="20527"/>
                    <a:pt x="110397" y="18707"/>
                  </a:cubicBezTo>
                  <a:cubicBezTo>
                    <a:pt x="110264" y="16281"/>
                    <a:pt x="110439" y="13830"/>
                    <a:pt x="110182" y="11420"/>
                  </a:cubicBezTo>
                  <a:cubicBezTo>
                    <a:pt x="109987" y="9607"/>
                    <a:pt x="110270" y="7768"/>
                    <a:pt x="109830" y="5950"/>
                  </a:cubicBezTo>
                  <a:cubicBezTo>
                    <a:pt x="109373" y="4255"/>
                    <a:pt x="108540" y="2765"/>
                    <a:pt x="106979" y="1868"/>
                  </a:cubicBezTo>
                  <a:cubicBezTo>
                    <a:pt x="104641" y="528"/>
                    <a:pt x="101985" y="588"/>
                    <a:pt x="99413" y="453"/>
                  </a:cubicBezTo>
                  <a:cubicBezTo>
                    <a:pt x="97850" y="371"/>
                    <a:pt x="96287" y="333"/>
                    <a:pt x="94723" y="333"/>
                  </a:cubicBezTo>
                  <a:cubicBezTo>
                    <a:pt x="92326" y="333"/>
                    <a:pt x="89930" y="424"/>
                    <a:pt x="87537" y="589"/>
                  </a:cubicBezTo>
                  <a:cubicBezTo>
                    <a:pt x="87396" y="599"/>
                    <a:pt x="87255" y="604"/>
                    <a:pt x="87115" y="604"/>
                  </a:cubicBezTo>
                  <a:cubicBezTo>
                    <a:pt x="85775" y="604"/>
                    <a:pt x="84507" y="186"/>
                    <a:pt x="83191" y="47"/>
                  </a:cubicBezTo>
                  <a:cubicBezTo>
                    <a:pt x="82877" y="14"/>
                    <a:pt x="82564" y="0"/>
                    <a:pt x="8225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78" name="Google Shape;1178;p39"/>
            <p:cNvSpPr/>
            <p:nvPr/>
          </p:nvSpPr>
          <p:spPr>
            <a:xfrm>
              <a:off x="248900" y="1070300"/>
              <a:ext cx="7086125" cy="916350"/>
            </a:xfrm>
            <a:custGeom>
              <a:avLst/>
              <a:gdLst/>
              <a:ahLst/>
              <a:cxnLst/>
              <a:rect l="l" t="t" r="r" b="b"/>
              <a:pathLst>
                <a:path w="283445" h="36654" extrusionOk="0">
                  <a:moveTo>
                    <a:pt x="253448" y="2735"/>
                  </a:moveTo>
                  <a:cubicBezTo>
                    <a:pt x="253760" y="2735"/>
                    <a:pt x="254073" y="2749"/>
                    <a:pt x="254387" y="2782"/>
                  </a:cubicBezTo>
                  <a:cubicBezTo>
                    <a:pt x="255703" y="2921"/>
                    <a:pt x="256971" y="3339"/>
                    <a:pt x="258311" y="3339"/>
                  </a:cubicBezTo>
                  <a:cubicBezTo>
                    <a:pt x="258451" y="3339"/>
                    <a:pt x="258592" y="3334"/>
                    <a:pt x="258733" y="3324"/>
                  </a:cubicBezTo>
                  <a:cubicBezTo>
                    <a:pt x="261126" y="3159"/>
                    <a:pt x="263522" y="3068"/>
                    <a:pt x="265919" y="3068"/>
                  </a:cubicBezTo>
                  <a:cubicBezTo>
                    <a:pt x="267483" y="3068"/>
                    <a:pt x="269046" y="3106"/>
                    <a:pt x="270609" y="3188"/>
                  </a:cubicBezTo>
                  <a:cubicBezTo>
                    <a:pt x="273181" y="3323"/>
                    <a:pt x="275837" y="3263"/>
                    <a:pt x="278175" y="4603"/>
                  </a:cubicBezTo>
                  <a:cubicBezTo>
                    <a:pt x="279736" y="5500"/>
                    <a:pt x="280569" y="6990"/>
                    <a:pt x="281026" y="8685"/>
                  </a:cubicBezTo>
                  <a:cubicBezTo>
                    <a:pt x="281466" y="10503"/>
                    <a:pt x="281183" y="12342"/>
                    <a:pt x="281378" y="14155"/>
                  </a:cubicBezTo>
                  <a:cubicBezTo>
                    <a:pt x="281635" y="16565"/>
                    <a:pt x="281460" y="19016"/>
                    <a:pt x="281593" y="21442"/>
                  </a:cubicBezTo>
                  <a:cubicBezTo>
                    <a:pt x="281692" y="23262"/>
                    <a:pt x="281345" y="25030"/>
                    <a:pt x="281195" y="26818"/>
                  </a:cubicBezTo>
                  <a:cubicBezTo>
                    <a:pt x="280853" y="30887"/>
                    <a:pt x="278175" y="33265"/>
                    <a:pt x="274145" y="33265"/>
                  </a:cubicBezTo>
                  <a:cubicBezTo>
                    <a:pt x="274012" y="33265"/>
                    <a:pt x="273877" y="33262"/>
                    <a:pt x="273741" y="33257"/>
                  </a:cubicBezTo>
                  <a:cubicBezTo>
                    <a:pt x="273592" y="33251"/>
                    <a:pt x="273443" y="33249"/>
                    <a:pt x="273294" y="33249"/>
                  </a:cubicBezTo>
                  <a:cubicBezTo>
                    <a:pt x="271501" y="33249"/>
                    <a:pt x="269705" y="33631"/>
                    <a:pt x="267888" y="33631"/>
                  </a:cubicBezTo>
                  <a:cubicBezTo>
                    <a:pt x="267878" y="33631"/>
                    <a:pt x="267868" y="33631"/>
                    <a:pt x="267859" y="33631"/>
                  </a:cubicBezTo>
                  <a:cubicBezTo>
                    <a:pt x="266374" y="33629"/>
                    <a:pt x="264964" y="33158"/>
                    <a:pt x="263475" y="33158"/>
                  </a:cubicBezTo>
                  <a:cubicBezTo>
                    <a:pt x="263356" y="33158"/>
                    <a:pt x="263235" y="33161"/>
                    <a:pt x="263115" y="33167"/>
                  </a:cubicBezTo>
                  <a:cubicBezTo>
                    <a:pt x="262600" y="33195"/>
                    <a:pt x="262084" y="33206"/>
                    <a:pt x="261569" y="33206"/>
                  </a:cubicBezTo>
                  <a:cubicBezTo>
                    <a:pt x="259115" y="33206"/>
                    <a:pt x="256658" y="32949"/>
                    <a:pt x="254222" y="32949"/>
                  </a:cubicBezTo>
                  <a:cubicBezTo>
                    <a:pt x="254075" y="32949"/>
                    <a:pt x="253928" y="32950"/>
                    <a:pt x="253781" y="32952"/>
                  </a:cubicBezTo>
                  <a:cubicBezTo>
                    <a:pt x="253255" y="32959"/>
                    <a:pt x="252729" y="32962"/>
                    <a:pt x="252203" y="32962"/>
                  </a:cubicBezTo>
                  <a:cubicBezTo>
                    <a:pt x="248544" y="32962"/>
                    <a:pt x="244894" y="32812"/>
                    <a:pt x="241240" y="32781"/>
                  </a:cubicBezTo>
                  <a:cubicBezTo>
                    <a:pt x="241051" y="32779"/>
                    <a:pt x="240862" y="32779"/>
                    <a:pt x="240672" y="32779"/>
                  </a:cubicBezTo>
                  <a:cubicBezTo>
                    <a:pt x="236817" y="32779"/>
                    <a:pt x="232978" y="33088"/>
                    <a:pt x="229131" y="33281"/>
                  </a:cubicBezTo>
                  <a:cubicBezTo>
                    <a:pt x="228863" y="33295"/>
                    <a:pt x="228594" y="33301"/>
                    <a:pt x="228326" y="33301"/>
                  </a:cubicBezTo>
                  <a:cubicBezTo>
                    <a:pt x="226191" y="33301"/>
                    <a:pt x="224056" y="32918"/>
                    <a:pt x="221915" y="32918"/>
                  </a:cubicBezTo>
                  <a:cubicBezTo>
                    <a:pt x="221399" y="32918"/>
                    <a:pt x="220883" y="32940"/>
                    <a:pt x="220367" y="32995"/>
                  </a:cubicBezTo>
                  <a:cubicBezTo>
                    <a:pt x="219241" y="33115"/>
                    <a:pt x="218112" y="33144"/>
                    <a:pt x="216982" y="33144"/>
                  </a:cubicBezTo>
                  <a:cubicBezTo>
                    <a:pt x="215954" y="33144"/>
                    <a:pt x="214924" y="33120"/>
                    <a:pt x="213895" y="33120"/>
                  </a:cubicBezTo>
                  <a:cubicBezTo>
                    <a:pt x="212525" y="33120"/>
                    <a:pt x="211156" y="33162"/>
                    <a:pt x="209790" y="33359"/>
                  </a:cubicBezTo>
                  <a:cubicBezTo>
                    <a:pt x="209585" y="33388"/>
                    <a:pt x="209373" y="33399"/>
                    <a:pt x="209158" y="33399"/>
                  </a:cubicBezTo>
                  <a:cubicBezTo>
                    <a:pt x="208586" y="33399"/>
                    <a:pt x="207989" y="33324"/>
                    <a:pt x="207430" y="33324"/>
                  </a:cubicBezTo>
                  <a:cubicBezTo>
                    <a:pt x="207256" y="33324"/>
                    <a:pt x="207087" y="33331"/>
                    <a:pt x="206922" y="33350"/>
                  </a:cubicBezTo>
                  <a:cubicBezTo>
                    <a:pt x="206651" y="33382"/>
                    <a:pt x="206382" y="33394"/>
                    <a:pt x="206114" y="33394"/>
                  </a:cubicBezTo>
                  <a:cubicBezTo>
                    <a:pt x="204959" y="33394"/>
                    <a:pt x="203834" y="33155"/>
                    <a:pt x="202696" y="33155"/>
                  </a:cubicBezTo>
                  <a:cubicBezTo>
                    <a:pt x="202499" y="33155"/>
                    <a:pt x="202301" y="33162"/>
                    <a:pt x="202104" y="33179"/>
                  </a:cubicBezTo>
                  <a:cubicBezTo>
                    <a:pt x="201073" y="33268"/>
                    <a:pt x="200042" y="33348"/>
                    <a:pt x="199013" y="33435"/>
                  </a:cubicBezTo>
                  <a:cubicBezTo>
                    <a:pt x="197926" y="33527"/>
                    <a:pt x="196852" y="33587"/>
                    <a:pt x="195767" y="33587"/>
                  </a:cubicBezTo>
                  <a:cubicBezTo>
                    <a:pt x="195059" y="33587"/>
                    <a:pt x="194347" y="33561"/>
                    <a:pt x="193622" y="33503"/>
                  </a:cubicBezTo>
                  <a:cubicBezTo>
                    <a:pt x="192014" y="33373"/>
                    <a:pt x="190368" y="33112"/>
                    <a:pt x="188734" y="33112"/>
                  </a:cubicBezTo>
                  <a:cubicBezTo>
                    <a:pt x="188098" y="33112"/>
                    <a:pt x="187463" y="33152"/>
                    <a:pt x="186832" y="33254"/>
                  </a:cubicBezTo>
                  <a:cubicBezTo>
                    <a:pt x="185864" y="33413"/>
                    <a:pt x="184840" y="33525"/>
                    <a:pt x="183903" y="33525"/>
                  </a:cubicBezTo>
                  <a:cubicBezTo>
                    <a:pt x="183662" y="33525"/>
                    <a:pt x="183427" y="33517"/>
                    <a:pt x="183200" y="33501"/>
                  </a:cubicBezTo>
                  <a:cubicBezTo>
                    <a:pt x="182918" y="33482"/>
                    <a:pt x="182638" y="33474"/>
                    <a:pt x="182358" y="33474"/>
                  </a:cubicBezTo>
                  <a:cubicBezTo>
                    <a:pt x="181354" y="33474"/>
                    <a:pt x="180361" y="33572"/>
                    <a:pt x="179362" y="33572"/>
                  </a:cubicBezTo>
                  <a:cubicBezTo>
                    <a:pt x="179104" y="33572"/>
                    <a:pt x="178844" y="33566"/>
                    <a:pt x="178584" y="33549"/>
                  </a:cubicBezTo>
                  <a:cubicBezTo>
                    <a:pt x="178391" y="33537"/>
                    <a:pt x="178198" y="33531"/>
                    <a:pt x="178004" y="33531"/>
                  </a:cubicBezTo>
                  <a:cubicBezTo>
                    <a:pt x="176730" y="33531"/>
                    <a:pt x="175441" y="33766"/>
                    <a:pt x="174166" y="33766"/>
                  </a:cubicBezTo>
                  <a:cubicBezTo>
                    <a:pt x="174009" y="33766"/>
                    <a:pt x="173853" y="33762"/>
                    <a:pt x="173697" y="33754"/>
                  </a:cubicBezTo>
                  <a:cubicBezTo>
                    <a:pt x="173674" y="33753"/>
                    <a:pt x="173651" y="33753"/>
                    <a:pt x="173628" y="33753"/>
                  </a:cubicBezTo>
                  <a:cubicBezTo>
                    <a:pt x="173270" y="33753"/>
                    <a:pt x="172817" y="33878"/>
                    <a:pt x="172410" y="33878"/>
                  </a:cubicBezTo>
                  <a:cubicBezTo>
                    <a:pt x="171970" y="33878"/>
                    <a:pt x="171585" y="33731"/>
                    <a:pt x="171436" y="33118"/>
                  </a:cubicBezTo>
                  <a:cubicBezTo>
                    <a:pt x="171214" y="32212"/>
                    <a:pt x="171433" y="31200"/>
                    <a:pt x="171451" y="30234"/>
                  </a:cubicBezTo>
                  <a:cubicBezTo>
                    <a:pt x="171479" y="28619"/>
                    <a:pt x="171518" y="27004"/>
                    <a:pt x="171525" y="25389"/>
                  </a:cubicBezTo>
                  <a:cubicBezTo>
                    <a:pt x="171536" y="23128"/>
                    <a:pt x="171555" y="20869"/>
                    <a:pt x="171509" y="18609"/>
                  </a:cubicBezTo>
                  <a:cubicBezTo>
                    <a:pt x="171466" y="16521"/>
                    <a:pt x="171319" y="14436"/>
                    <a:pt x="171257" y="12348"/>
                  </a:cubicBezTo>
                  <a:cubicBezTo>
                    <a:pt x="171196" y="10249"/>
                    <a:pt x="171286" y="8155"/>
                    <a:pt x="171495" y="6060"/>
                  </a:cubicBezTo>
                  <a:cubicBezTo>
                    <a:pt x="171564" y="5359"/>
                    <a:pt x="171788" y="4617"/>
                    <a:pt x="171701" y="3982"/>
                  </a:cubicBezTo>
                  <a:cubicBezTo>
                    <a:pt x="171613" y="3340"/>
                    <a:pt x="171907" y="3204"/>
                    <a:pt x="172194" y="3204"/>
                  </a:cubicBezTo>
                  <a:cubicBezTo>
                    <a:pt x="172297" y="3204"/>
                    <a:pt x="172399" y="3221"/>
                    <a:pt x="172482" y="3239"/>
                  </a:cubicBezTo>
                  <a:cubicBezTo>
                    <a:pt x="173305" y="3412"/>
                    <a:pt x="174124" y="3474"/>
                    <a:pt x="174942" y="3474"/>
                  </a:cubicBezTo>
                  <a:cubicBezTo>
                    <a:pt x="176907" y="3474"/>
                    <a:pt x="178862" y="3118"/>
                    <a:pt x="180825" y="3097"/>
                  </a:cubicBezTo>
                  <a:cubicBezTo>
                    <a:pt x="182905" y="3076"/>
                    <a:pt x="184983" y="3011"/>
                    <a:pt x="187063" y="2980"/>
                  </a:cubicBezTo>
                  <a:cubicBezTo>
                    <a:pt x="188704" y="2955"/>
                    <a:pt x="190343" y="2926"/>
                    <a:pt x="191983" y="2926"/>
                  </a:cubicBezTo>
                  <a:cubicBezTo>
                    <a:pt x="192218" y="2926"/>
                    <a:pt x="192454" y="2926"/>
                    <a:pt x="192689" y="2928"/>
                  </a:cubicBezTo>
                  <a:cubicBezTo>
                    <a:pt x="196326" y="2947"/>
                    <a:pt x="199961" y="3053"/>
                    <a:pt x="203597" y="3206"/>
                  </a:cubicBezTo>
                  <a:cubicBezTo>
                    <a:pt x="205309" y="3278"/>
                    <a:pt x="207027" y="3395"/>
                    <a:pt x="208753" y="3395"/>
                  </a:cubicBezTo>
                  <a:cubicBezTo>
                    <a:pt x="209310" y="3395"/>
                    <a:pt x="209869" y="3382"/>
                    <a:pt x="210428" y="3353"/>
                  </a:cubicBezTo>
                  <a:cubicBezTo>
                    <a:pt x="210589" y="3344"/>
                    <a:pt x="210750" y="3341"/>
                    <a:pt x="210912" y="3341"/>
                  </a:cubicBezTo>
                  <a:cubicBezTo>
                    <a:pt x="211885" y="3341"/>
                    <a:pt x="212876" y="3472"/>
                    <a:pt x="213848" y="3472"/>
                  </a:cubicBezTo>
                  <a:cubicBezTo>
                    <a:pt x="214490" y="3472"/>
                    <a:pt x="215123" y="3415"/>
                    <a:pt x="215739" y="3226"/>
                  </a:cubicBezTo>
                  <a:cubicBezTo>
                    <a:pt x="216597" y="2961"/>
                    <a:pt x="217440" y="2885"/>
                    <a:pt x="218279" y="2885"/>
                  </a:cubicBezTo>
                  <a:cubicBezTo>
                    <a:pt x="219266" y="2885"/>
                    <a:pt x="220249" y="2991"/>
                    <a:pt x="221249" y="3019"/>
                  </a:cubicBezTo>
                  <a:cubicBezTo>
                    <a:pt x="222287" y="3049"/>
                    <a:pt x="223326" y="3068"/>
                    <a:pt x="224365" y="3068"/>
                  </a:cubicBezTo>
                  <a:cubicBezTo>
                    <a:pt x="226033" y="3068"/>
                    <a:pt x="227703" y="3018"/>
                    <a:pt x="229374" y="2880"/>
                  </a:cubicBezTo>
                  <a:cubicBezTo>
                    <a:pt x="230341" y="2799"/>
                    <a:pt x="231313" y="2777"/>
                    <a:pt x="232287" y="2777"/>
                  </a:cubicBezTo>
                  <a:cubicBezTo>
                    <a:pt x="233436" y="2777"/>
                    <a:pt x="234587" y="2808"/>
                    <a:pt x="235735" y="2808"/>
                  </a:cubicBezTo>
                  <a:cubicBezTo>
                    <a:pt x="237990" y="2808"/>
                    <a:pt x="240245" y="2827"/>
                    <a:pt x="242502" y="2853"/>
                  </a:cubicBezTo>
                  <a:cubicBezTo>
                    <a:pt x="244718" y="2878"/>
                    <a:pt x="246938" y="2884"/>
                    <a:pt x="249152" y="2968"/>
                  </a:cubicBezTo>
                  <a:cubicBezTo>
                    <a:pt x="249277" y="2973"/>
                    <a:pt x="249401" y="2975"/>
                    <a:pt x="249525" y="2975"/>
                  </a:cubicBezTo>
                  <a:cubicBezTo>
                    <a:pt x="250837" y="2975"/>
                    <a:pt x="252133" y="2735"/>
                    <a:pt x="253448" y="2735"/>
                  </a:cubicBezTo>
                  <a:close/>
                  <a:moveTo>
                    <a:pt x="84381" y="1439"/>
                  </a:moveTo>
                  <a:cubicBezTo>
                    <a:pt x="86298" y="1439"/>
                    <a:pt x="88225" y="1586"/>
                    <a:pt x="90143" y="1586"/>
                  </a:cubicBezTo>
                  <a:cubicBezTo>
                    <a:pt x="90723" y="1586"/>
                    <a:pt x="91302" y="1573"/>
                    <a:pt x="91880" y="1538"/>
                  </a:cubicBezTo>
                  <a:cubicBezTo>
                    <a:pt x="92334" y="1510"/>
                    <a:pt x="92787" y="1500"/>
                    <a:pt x="93238" y="1500"/>
                  </a:cubicBezTo>
                  <a:cubicBezTo>
                    <a:pt x="94930" y="1500"/>
                    <a:pt x="96607" y="1652"/>
                    <a:pt x="98294" y="1652"/>
                  </a:cubicBezTo>
                  <a:cubicBezTo>
                    <a:pt x="98338" y="1652"/>
                    <a:pt x="98382" y="1652"/>
                    <a:pt x="98425" y="1652"/>
                  </a:cubicBezTo>
                  <a:cubicBezTo>
                    <a:pt x="98456" y="1652"/>
                    <a:pt x="98487" y="1652"/>
                    <a:pt x="98517" y="1652"/>
                  </a:cubicBezTo>
                  <a:cubicBezTo>
                    <a:pt x="100773" y="1652"/>
                    <a:pt x="103035" y="1976"/>
                    <a:pt x="105285" y="2242"/>
                  </a:cubicBezTo>
                  <a:cubicBezTo>
                    <a:pt x="105588" y="2277"/>
                    <a:pt x="105890" y="2292"/>
                    <a:pt x="106191" y="2292"/>
                  </a:cubicBezTo>
                  <a:cubicBezTo>
                    <a:pt x="107417" y="2292"/>
                    <a:pt x="108626" y="2053"/>
                    <a:pt x="109850" y="2053"/>
                  </a:cubicBezTo>
                  <a:cubicBezTo>
                    <a:pt x="109924" y="2053"/>
                    <a:pt x="109999" y="2054"/>
                    <a:pt x="110074" y="2056"/>
                  </a:cubicBezTo>
                  <a:cubicBezTo>
                    <a:pt x="111253" y="2084"/>
                    <a:pt x="112432" y="2109"/>
                    <a:pt x="113610" y="2109"/>
                  </a:cubicBezTo>
                  <a:cubicBezTo>
                    <a:pt x="114242" y="2109"/>
                    <a:pt x="114874" y="2102"/>
                    <a:pt x="115505" y="2084"/>
                  </a:cubicBezTo>
                  <a:cubicBezTo>
                    <a:pt x="115736" y="2078"/>
                    <a:pt x="115967" y="2075"/>
                    <a:pt x="116197" y="2075"/>
                  </a:cubicBezTo>
                  <a:cubicBezTo>
                    <a:pt x="118229" y="2075"/>
                    <a:pt x="120245" y="2298"/>
                    <a:pt x="122265" y="2385"/>
                  </a:cubicBezTo>
                  <a:cubicBezTo>
                    <a:pt x="124500" y="2482"/>
                    <a:pt x="126704" y="2920"/>
                    <a:pt x="128944" y="2920"/>
                  </a:cubicBezTo>
                  <a:cubicBezTo>
                    <a:pt x="129165" y="2920"/>
                    <a:pt x="129387" y="2916"/>
                    <a:pt x="129609" y="2907"/>
                  </a:cubicBezTo>
                  <a:cubicBezTo>
                    <a:pt x="130306" y="2876"/>
                    <a:pt x="131005" y="2865"/>
                    <a:pt x="131704" y="2865"/>
                  </a:cubicBezTo>
                  <a:cubicBezTo>
                    <a:pt x="132668" y="2865"/>
                    <a:pt x="133632" y="2886"/>
                    <a:pt x="134595" y="2908"/>
                  </a:cubicBezTo>
                  <a:cubicBezTo>
                    <a:pt x="138475" y="2998"/>
                    <a:pt x="142358" y="3242"/>
                    <a:pt x="146235" y="3242"/>
                  </a:cubicBezTo>
                  <a:cubicBezTo>
                    <a:pt x="147029" y="3242"/>
                    <a:pt x="147824" y="3231"/>
                    <a:pt x="148617" y="3208"/>
                  </a:cubicBezTo>
                  <a:cubicBezTo>
                    <a:pt x="149270" y="3188"/>
                    <a:pt x="149922" y="3181"/>
                    <a:pt x="150574" y="3181"/>
                  </a:cubicBezTo>
                  <a:cubicBezTo>
                    <a:pt x="152048" y="3181"/>
                    <a:pt x="153523" y="3216"/>
                    <a:pt x="154998" y="3216"/>
                  </a:cubicBezTo>
                  <a:cubicBezTo>
                    <a:pt x="156208" y="3216"/>
                    <a:pt x="157419" y="3193"/>
                    <a:pt x="158631" y="3107"/>
                  </a:cubicBezTo>
                  <a:cubicBezTo>
                    <a:pt x="159038" y="3078"/>
                    <a:pt x="159447" y="3066"/>
                    <a:pt x="159856" y="3066"/>
                  </a:cubicBezTo>
                  <a:cubicBezTo>
                    <a:pt x="161674" y="3066"/>
                    <a:pt x="163507" y="3304"/>
                    <a:pt x="165332" y="3359"/>
                  </a:cubicBezTo>
                  <a:cubicBezTo>
                    <a:pt x="165572" y="3366"/>
                    <a:pt x="165811" y="3369"/>
                    <a:pt x="166051" y="3369"/>
                  </a:cubicBezTo>
                  <a:cubicBezTo>
                    <a:pt x="167018" y="3369"/>
                    <a:pt x="167987" y="3321"/>
                    <a:pt x="168954" y="3308"/>
                  </a:cubicBezTo>
                  <a:cubicBezTo>
                    <a:pt x="169043" y="3307"/>
                    <a:pt x="169136" y="3302"/>
                    <a:pt x="169222" y="3302"/>
                  </a:cubicBezTo>
                  <a:cubicBezTo>
                    <a:pt x="169549" y="3302"/>
                    <a:pt x="169773" y="3370"/>
                    <a:pt x="169276" y="3955"/>
                  </a:cubicBezTo>
                  <a:cubicBezTo>
                    <a:pt x="169276" y="6760"/>
                    <a:pt x="169227" y="9566"/>
                    <a:pt x="169290" y="12371"/>
                  </a:cubicBezTo>
                  <a:cubicBezTo>
                    <a:pt x="169351" y="15126"/>
                    <a:pt x="169568" y="17878"/>
                    <a:pt x="169636" y="20635"/>
                  </a:cubicBezTo>
                  <a:cubicBezTo>
                    <a:pt x="169685" y="22699"/>
                    <a:pt x="169573" y="24765"/>
                    <a:pt x="169595" y="26830"/>
                  </a:cubicBezTo>
                  <a:cubicBezTo>
                    <a:pt x="169613" y="28482"/>
                    <a:pt x="169709" y="30135"/>
                    <a:pt x="169805" y="31785"/>
                  </a:cubicBezTo>
                  <a:cubicBezTo>
                    <a:pt x="169845" y="32481"/>
                    <a:pt x="169953" y="33624"/>
                    <a:pt x="169526" y="33696"/>
                  </a:cubicBezTo>
                  <a:cubicBezTo>
                    <a:pt x="169110" y="33766"/>
                    <a:pt x="168640" y="34034"/>
                    <a:pt x="168148" y="34034"/>
                  </a:cubicBezTo>
                  <a:cubicBezTo>
                    <a:pt x="167858" y="34034"/>
                    <a:pt x="167561" y="33941"/>
                    <a:pt x="167262" y="33658"/>
                  </a:cubicBezTo>
                  <a:cubicBezTo>
                    <a:pt x="167150" y="33552"/>
                    <a:pt x="167015" y="33514"/>
                    <a:pt x="166865" y="33514"/>
                  </a:cubicBezTo>
                  <a:cubicBezTo>
                    <a:pt x="166488" y="33514"/>
                    <a:pt x="166014" y="33756"/>
                    <a:pt x="165555" y="33756"/>
                  </a:cubicBezTo>
                  <a:cubicBezTo>
                    <a:pt x="165514" y="33756"/>
                    <a:pt x="165473" y="33754"/>
                    <a:pt x="165432" y="33750"/>
                  </a:cubicBezTo>
                  <a:cubicBezTo>
                    <a:pt x="163637" y="33566"/>
                    <a:pt x="161820" y="33558"/>
                    <a:pt x="160008" y="33558"/>
                  </a:cubicBezTo>
                  <a:cubicBezTo>
                    <a:pt x="159826" y="33558"/>
                    <a:pt x="159644" y="33558"/>
                    <a:pt x="159462" y="33558"/>
                  </a:cubicBezTo>
                  <a:cubicBezTo>
                    <a:pt x="159369" y="33558"/>
                    <a:pt x="159276" y="33558"/>
                    <a:pt x="159183" y="33558"/>
                  </a:cubicBezTo>
                  <a:cubicBezTo>
                    <a:pt x="158071" y="33557"/>
                    <a:pt x="156956" y="33536"/>
                    <a:pt x="155842" y="33536"/>
                  </a:cubicBezTo>
                  <a:cubicBezTo>
                    <a:pt x="154499" y="33536"/>
                    <a:pt x="153159" y="33567"/>
                    <a:pt x="151829" y="33700"/>
                  </a:cubicBezTo>
                  <a:cubicBezTo>
                    <a:pt x="149805" y="33902"/>
                    <a:pt x="147785" y="34002"/>
                    <a:pt x="145768" y="34002"/>
                  </a:cubicBezTo>
                  <a:cubicBezTo>
                    <a:pt x="143579" y="34002"/>
                    <a:pt x="141392" y="33885"/>
                    <a:pt x="139201" y="33654"/>
                  </a:cubicBezTo>
                  <a:cubicBezTo>
                    <a:pt x="138950" y="33627"/>
                    <a:pt x="138698" y="33617"/>
                    <a:pt x="138447" y="33617"/>
                  </a:cubicBezTo>
                  <a:cubicBezTo>
                    <a:pt x="137425" y="33617"/>
                    <a:pt x="136409" y="33795"/>
                    <a:pt x="135417" y="33813"/>
                  </a:cubicBezTo>
                  <a:cubicBezTo>
                    <a:pt x="135333" y="33814"/>
                    <a:pt x="135247" y="33815"/>
                    <a:pt x="135161" y="33815"/>
                  </a:cubicBezTo>
                  <a:cubicBezTo>
                    <a:pt x="134300" y="33815"/>
                    <a:pt x="133367" y="33744"/>
                    <a:pt x="132482" y="33744"/>
                  </a:cubicBezTo>
                  <a:cubicBezTo>
                    <a:pt x="132428" y="33744"/>
                    <a:pt x="132375" y="33745"/>
                    <a:pt x="132322" y="33745"/>
                  </a:cubicBezTo>
                  <a:cubicBezTo>
                    <a:pt x="130571" y="33765"/>
                    <a:pt x="128822" y="34163"/>
                    <a:pt x="127073" y="34166"/>
                  </a:cubicBezTo>
                  <a:cubicBezTo>
                    <a:pt x="125198" y="34171"/>
                    <a:pt x="123324" y="34331"/>
                    <a:pt x="121474" y="34467"/>
                  </a:cubicBezTo>
                  <a:cubicBezTo>
                    <a:pt x="120274" y="34557"/>
                    <a:pt x="119076" y="34581"/>
                    <a:pt x="117880" y="34581"/>
                  </a:cubicBezTo>
                  <a:cubicBezTo>
                    <a:pt x="116429" y="34581"/>
                    <a:pt x="114981" y="34545"/>
                    <a:pt x="113531" y="34545"/>
                  </a:cubicBezTo>
                  <a:cubicBezTo>
                    <a:pt x="113008" y="34545"/>
                    <a:pt x="112484" y="34550"/>
                    <a:pt x="111959" y="34563"/>
                  </a:cubicBezTo>
                  <a:cubicBezTo>
                    <a:pt x="110072" y="34609"/>
                    <a:pt x="108184" y="34753"/>
                    <a:pt x="106299" y="34753"/>
                  </a:cubicBezTo>
                  <a:cubicBezTo>
                    <a:pt x="105982" y="34753"/>
                    <a:pt x="105666" y="34749"/>
                    <a:pt x="105350" y="34740"/>
                  </a:cubicBezTo>
                  <a:cubicBezTo>
                    <a:pt x="103032" y="34671"/>
                    <a:pt x="100722" y="34322"/>
                    <a:pt x="98404" y="34189"/>
                  </a:cubicBezTo>
                  <a:cubicBezTo>
                    <a:pt x="97264" y="34123"/>
                    <a:pt x="96122" y="34111"/>
                    <a:pt x="94980" y="34111"/>
                  </a:cubicBezTo>
                  <a:cubicBezTo>
                    <a:pt x="94270" y="34111"/>
                    <a:pt x="93559" y="34115"/>
                    <a:pt x="92849" y="34115"/>
                  </a:cubicBezTo>
                  <a:cubicBezTo>
                    <a:pt x="91983" y="34115"/>
                    <a:pt x="91116" y="34108"/>
                    <a:pt x="90249" y="34076"/>
                  </a:cubicBezTo>
                  <a:cubicBezTo>
                    <a:pt x="89555" y="34051"/>
                    <a:pt x="88860" y="34040"/>
                    <a:pt x="88164" y="34040"/>
                  </a:cubicBezTo>
                  <a:cubicBezTo>
                    <a:pt x="85547" y="34040"/>
                    <a:pt x="82923" y="34188"/>
                    <a:pt x="80303" y="34236"/>
                  </a:cubicBezTo>
                  <a:cubicBezTo>
                    <a:pt x="80248" y="34237"/>
                    <a:pt x="80194" y="34238"/>
                    <a:pt x="80139" y="34238"/>
                  </a:cubicBezTo>
                  <a:cubicBezTo>
                    <a:pt x="78707" y="34238"/>
                    <a:pt x="77307" y="33899"/>
                    <a:pt x="75859" y="33899"/>
                  </a:cubicBezTo>
                  <a:cubicBezTo>
                    <a:pt x="75830" y="33899"/>
                    <a:pt x="75800" y="33899"/>
                    <a:pt x="75770" y="33900"/>
                  </a:cubicBezTo>
                  <a:cubicBezTo>
                    <a:pt x="72295" y="33932"/>
                    <a:pt x="68830" y="33995"/>
                    <a:pt x="65363" y="34280"/>
                  </a:cubicBezTo>
                  <a:cubicBezTo>
                    <a:pt x="64740" y="34331"/>
                    <a:pt x="64114" y="34346"/>
                    <a:pt x="63487" y="34346"/>
                  </a:cubicBezTo>
                  <a:cubicBezTo>
                    <a:pt x="62536" y="34346"/>
                    <a:pt x="61583" y="34311"/>
                    <a:pt x="60632" y="34311"/>
                  </a:cubicBezTo>
                  <a:cubicBezTo>
                    <a:pt x="60209" y="34311"/>
                    <a:pt x="59786" y="34318"/>
                    <a:pt x="59364" y="34338"/>
                  </a:cubicBezTo>
                  <a:cubicBezTo>
                    <a:pt x="58339" y="34387"/>
                    <a:pt x="57312" y="34418"/>
                    <a:pt x="56288" y="34418"/>
                  </a:cubicBezTo>
                  <a:cubicBezTo>
                    <a:pt x="54561" y="34418"/>
                    <a:pt x="52839" y="34331"/>
                    <a:pt x="51134" y="34096"/>
                  </a:cubicBezTo>
                  <a:cubicBezTo>
                    <a:pt x="49714" y="33900"/>
                    <a:pt x="48278" y="33958"/>
                    <a:pt x="46844" y="33612"/>
                  </a:cubicBezTo>
                  <a:cubicBezTo>
                    <a:pt x="46460" y="33520"/>
                    <a:pt x="46064" y="33488"/>
                    <a:pt x="45660" y="33488"/>
                  </a:cubicBezTo>
                  <a:cubicBezTo>
                    <a:pt x="44728" y="33488"/>
                    <a:pt x="43756" y="33658"/>
                    <a:pt x="42811" y="33658"/>
                  </a:cubicBezTo>
                  <a:cubicBezTo>
                    <a:pt x="42740" y="33658"/>
                    <a:pt x="42668" y="33658"/>
                    <a:pt x="42597" y="33655"/>
                  </a:cubicBezTo>
                  <a:cubicBezTo>
                    <a:pt x="40841" y="33603"/>
                    <a:pt x="39089" y="33324"/>
                    <a:pt x="37335" y="33324"/>
                  </a:cubicBezTo>
                  <a:cubicBezTo>
                    <a:pt x="37295" y="33324"/>
                    <a:pt x="37254" y="33324"/>
                    <a:pt x="37214" y="33324"/>
                  </a:cubicBezTo>
                  <a:cubicBezTo>
                    <a:pt x="36769" y="33328"/>
                    <a:pt x="36319" y="33332"/>
                    <a:pt x="35869" y="33332"/>
                  </a:cubicBezTo>
                  <a:cubicBezTo>
                    <a:pt x="34633" y="33332"/>
                    <a:pt x="33393" y="33301"/>
                    <a:pt x="32233" y="33142"/>
                  </a:cubicBezTo>
                  <a:cubicBezTo>
                    <a:pt x="31649" y="33061"/>
                    <a:pt x="31068" y="33032"/>
                    <a:pt x="30489" y="33032"/>
                  </a:cubicBezTo>
                  <a:cubicBezTo>
                    <a:pt x="28830" y="33032"/>
                    <a:pt x="27189" y="33277"/>
                    <a:pt x="25540" y="33277"/>
                  </a:cubicBezTo>
                  <a:cubicBezTo>
                    <a:pt x="24966" y="33277"/>
                    <a:pt x="24392" y="33247"/>
                    <a:pt x="23816" y="33167"/>
                  </a:cubicBezTo>
                  <a:cubicBezTo>
                    <a:pt x="23526" y="33127"/>
                    <a:pt x="23233" y="33111"/>
                    <a:pt x="22938" y="33111"/>
                  </a:cubicBezTo>
                  <a:cubicBezTo>
                    <a:pt x="21831" y="33111"/>
                    <a:pt x="20696" y="33335"/>
                    <a:pt x="19579" y="33335"/>
                  </a:cubicBezTo>
                  <a:cubicBezTo>
                    <a:pt x="19530" y="33335"/>
                    <a:pt x="19480" y="33334"/>
                    <a:pt x="19431" y="33333"/>
                  </a:cubicBezTo>
                  <a:cubicBezTo>
                    <a:pt x="17440" y="33296"/>
                    <a:pt x="15426" y="33263"/>
                    <a:pt x="13464" y="32950"/>
                  </a:cubicBezTo>
                  <a:cubicBezTo>
                    <a:pt x="11788" y="32681"/>
                    <a:pt x="10092" y="32797"/>
                    <a:pt x="8435" y="32463"/>
                  </a:cubicBezTo>
                  <a:cubicBezTo>
                    <a:pt x="6305" y="32035"/>
                    <a:pt x="4100" y="31507"/>
                    <a:pt x="2985" y="29467"/>
                  </a:cubicBezTo>
                  <a:cubicBezTo>
                    <a:pt x="2053" y="27764"/>
                    <a:pt x="1679" y="25768"/>
                    <a:pt x="1627" y="23810"/>
                  </a:cubicBezTo>
                  <a:cubicBezTo>
                    <a:pt x="1520" y="19892"/>
                    <a:pt x="1372" y="15961"/>
                    <a:pt x="1595" y="12055"/>
                  </a:cubicBezTo>
                  <a:cubicBezTo>
                    <a:pt x="1715" y="9934"/>
                    <a:pt x="1766" y="7547"/>
                    <a:pt x="3422" y="5881"/>
                  </a:cubicBezTo>
                  <a:cubicBezTo>
                    <a:pt x="4765" y="4530"/>
                    <a:pt x="6483" y="3643"/>
                    <a:pt x="8400" y="3245"/>
                  </a:cubicBezTo>
                  <a:cubicBezTo>
                    <a:pt x="8725" y="3177"/>
                    <a:pt x="9050" y="3152"/>
                    <a:pt x="9374" y="3152"/>
                  </a:cubicBezTo>
                  <a:cubicBezTo>
                    <a:pt x="10244" y="3152"/>
                    <a:pt x="11109" y="3330"/>
                    <a:pt x="11954" y="3330"/>
                  </a:cubicBezTo>
                  <a:cubicBezTo>
                    <a:pt x="12060" y="3330"/>
                    <a:pt x="12165" y="3328"/>
                    <a:pt x="12270" y="3321"/>
                  </a:cubicBezTo>
                  <a:cubicBezTo>
                    <a:pt x="14204" y="3205"/>
                    <a:pt x="16132" y="3055"/>
                    <a:pt x="18070" y="3055"/>
                  </a:cubicBezTo>
                  <a:cubicBezTo>
                    <a:pt x="18309" y="3055"/>
                    <a:pt x="18549" y="3057"/>
                    <a:pt x="18789" y="3062"/>
                  </a:cubicBezTo>
                  <a:cubicBezTo>
                    <a:pt x="19893" y="3085"/>
                    <a:pt x="21000" y="3133"/>
                    <a:pt x="22104" y="3133"/>
                  </a:cubicBezTo>
                  <a:cubicBezTo>
                    <a:pt x="22728" y="3133"/>
                    <a:pt x="23351" y="3118"/>
                    <a:pt x="23972" y="3074"/>
                  </a:cubicBezTo>
                  <a:cubicBezTo>
                    <a:pt x="26243" y="2917"/>
                    <a:pt x="28524" y="2922"/>
                    <a:pt x="30797" y="2761"/>
                  </a:cubicBezTo>
                  <a:cubicBezTo>
                    <a:pt x="31163" y="2735"/>
                    <a:pt x="31542" y="2729"/>
                    <a:pt x="31926" y="2729"/>
                  </a:cubicBezTo>
                  <a:cubicBezTo>
                    <a:pt x="32279" y="2729"/>
                    <a:pt x="32637" y="2734"/>
                    <a:pt x="32991" y="2734"/>
                  </a:cubicBezTo>
                  <a:cubicBezTo>
                    <a:pt x="33623" y="2734"/>
                    <a:pt x="34245" y="2717"/>
                    <a:pt x="34818" y="2624"/>
                  </a:cubicBezTo>
                  <a:cubicBezTo>
                    <a:pt x="35560" y="2503"/>
                    <a:pt x="36284" y="2459"/>
                    <a:pt x="37001" y="2459"/>
                  </a:cubicBezTo>
                  <a:cubicBezTo>
                    <a:pt x="37795" y="2459"/>
                    <a:pt x="38580" y="2513"/>
                    <a:pt x="39372" y="2576"/>
                  </a:cubicBezTo>
                  <a:cubicBezTo>
                    <a:pt x="39537" y="2589"/>
                    <a:pt x="39703" y="2594"/>
                    <a:pt x="39868" y="2594"/>
                  </a:cubicBezTo>
                  <a:cubicBezTo>
                    <a:pt x="40634" y="2594"/>
                    <a:pt x="41394" y="2477"/>
                    <a:pt x="42169" y="2477"/>
                  </a:cubicBezTo>
                  <a:cubicBezTo>
                    <a:pt x="42642" y="2477"/>
                    <a:pt x="43121" y="2520"/>
                    <a:pt x="43611" y="2661"/>
                  </a:cubicBezTo>
                  <a:cubicBezTo>
                    <a:pt x="43861" y="2733"/>
                    <a:pt x="44123" y="2761"/>
                    <a:pt x="44393" y="2761"/>
                  </a:cubicBezTo>
                  <a:cubicBezTo>
                    <a:pt x="45268" y="2761"/>
                    <a:pt x="46222" y="2470"/>
                    <a:pt x="47126" y="2470"/>
                  </a:cubicBezTo>
                  <a:cubicBezTo>
                    <a:pt x="47158" y="2470"/>
                    <a:pt x="47190" y="2470"/>
                    <a:pt x="47221" y="2471"/>
                  </a:cubicBezTo>
                  <a:cubicBezTo>
                    <a:pt x="47667" y="2481"/>
                    <a:pt x="48113" y="2486"/>
                    <a:pt x="48559" y="2486"/>
                  </a:cubicBezTo>
                  <a:cubicBezTo>
                    <a:pt x="50497" y="2486"/>
                    <a:pt x="52434" y="2404"/>
                    <a:pt x="54377" y="2404"/>
                  </a:cubicBezTo>
                  <a:cubicBezTo>
                    <a:pt x="55091" y="2404"/>
                    <a:pt x="55805" y="2415"/>
                    <a:pt x="56520" y="2445"/>
                  </a:cubicBezTo>
                  <a:cubicBezTo>
                    <a:pt x="57389" y="2481"/>
                    <a:pt x="58263" y="2493"/>
                    <a:pt x="59141" y="2493"/>
                  </a:cubicBezTo>
                  <a:cubicBezTo>
                    <a:pt x="60861" y="2493"/>
                    <a:pt x="62593" y="2448"/>
                    <a:pt x="64312" y="2448"/>
                  </a:cubicBezTo>
                  <a:cubicBezTo>
                    <a:pt x="64443" y="2448"/>
                    <a:pt x="64574" y="2448"/>
                    <a:pt x="64706" y="2448"/>
                  </a:cubicBezTo>
                  <a:cubicBezTo>
                    <a:pt x="64764" y="2449"/>
                    <a:pt x="64822" y="2449"/>
                    <a:pt x="64880" y="2449"/>
                  </a:cubicBezTo>
                  <a:cubicBezTo>
                    <a:pt x="68216" y="2449"/>
                    <a:pt x="71517" y="2034"/>
                    <a:pt x="74845" y="1975"/>
                  </a:cubicBezTo>
                  <a:cubicBezTo>
                    <a:pt x="77365" y="1929"/>
                    <a:pt x="79905" y="1680"/>
                    <a:pt x="82430" y="1502"/>
                  </a:cubicBezTo>
                  <a:cubicBezTo>
                    <a:pt x="83078" y="1456"/>
                    <a:pt x="83729" y="1439"/>
                    <a:pt x="84381" y="1439"/>
                  </a:cubicBezTo>
                  <a:close/>
                  <a:moveTo>
                    <a:pt x="92344" y="0"/>
                  </a:moveTo>
                  <a:cubicBezTo>
                    <a:pt x="91258" y="0"/>
                    <a:pt x="90172" y="15"/>
                    <a:pt x="89086" y="42"/>
                  </a:cubicBezTo>
                  <a:cubicBezTo>
                    <a:pt x="84598" y="153"/>
                    <a:pt x="80111" y="294"/>
                    <a:pt x="75627" y="463"/>
                  </a:cubicBezTo>
                  <a:cubicBezTo>
                    <a:pt x="72521" y="580"/>
                    <a:pt x="69429" y="957"/>
                    <a:pt x="66314" y="957"/>
                  </a:cubicBezTo>
                  <a:cubicBezTo>
                    <a:pt x="66039" y="957"/>
                    <a:pt x="65764" y="954"/>
                    <a:pt x="65489" y="948"/>
                  </a:cubicBezTo>
                  <a:cubicBezTo>
                    <a:pt x="64913" y="935"/>
                    <a:pt x="64336" y="930"/>
                    <a:pt x="63760" y="930"/>
                  </a:cubicBezTo>
                  <a:cubicBezTo>
                    <a:pt x="62014" y="930"/>
                    <a:pt x="60267" y="975"/>
                    <a:pt x="58521" y="975"/>
                  </a:cubicBezTo>
                  <a:cubicBezTo>
                    <a:pt x="55261" y="975"/>
                    <a:pt x="52003" y="957"/>
                    <a:pt x="48743" y="942"/>
                  </a:cubicBezTo>
                  <a:cubicBezTo>
                    <a:pt x="46952" y="933"/>
                    <a:pt x="45158" y="869"/>
                    <a:pt x="43367" y="869"/>
                  </a:cubicBezTo>
                  <a:cubicBezTo>
                    <a:pt x="42523" y="869"/>
                    <a:pt x="41679" y="883"/>
                    <a:pt x="40836" y="924"/>
                  </a:cubicBezTo>
                  <a:cubicBezTo>
                    <a:pt x="40353" y="947"/>
                    <a:pt x="39871" y="955"/>
                    <a:pt x="39389" y="955"/>
                  </a:cubicBezTo>
                  <a:cubicBezTo>
                    <a:pt x="38397" y="955"/>
                    <a:pt x="37406" y="922"/>
                    <a:pt x="36412" y="922"/>
                  </a:cubicBezTo>
                  <a:cubicBezTo>
                    <a:pt x="35676" y="922"/>
                    <a:pt x="34938" y="940"/>
                    <a:pt x="34198" y="1003"/>
                  </a:cubicBezTo>
                  <a:cubicBezTo>
                    <a:pt x="31915" y="1197"/>
                    <a:pt x="29620" y="1306"/>
                    <a:pt x="27313" y="1306"/>
                  </a:cubicBezTo>
                  <a:cubicBezTo>
                    <a:pt x="26950" y="1306"/>
                    <a:pt x="26587" y="1304"/>
                    <a:pt x="26224" y="1298"/>
                  </a:cubicBezTo>
                  <a:cubicBezTo>
                    <a:pt x="26035" y="1295"/>
                    <a:pt x="25846" y="1294"/>
                    <a:pt x="25657" y="1294"/>
                  </a:cubicBezTo>
                  <a:cubicBezTo>
                    <a:pt x="23961" y="1294"/>
                    <a:pt x="22229" y="1397"/>
                    <a:pt x="20520" y="1397"/>
                  </a:cubicBezTo>
                  <a:cubicBezTo>
                    <a:pt x="19609" y="1397"/>
                    <a:pt x="18700" y="1428"/>
                    <a:pt x="17786" y="1428"/>
                  </a:cubicBezTo>
                  <a:cubicBezTo>
                    <a:pt x="16971" y="1428"/>
                    <a:pt x="16153" y="1403"/>
                    <a:pt x="15325" y="1310"/>
                  </a:cubicBezTo>
                  <a:cubicBezTo>
                    <a:pt x="14784" y="1249"/>
                    <a:pt x="14213" y="1224"/>
                    <a:pt x="13632" y="1224"/>
                  </a:cubicBezTo>
                  <a:cubicBezTo>
                    <a:pt x="12840" y="1224"/>
                    <a:pt x="12030" y="1272"/>
                    <a:pt x="11254" y="1343"/>
                  </a:cubicBezTo>
                  <a:cubicBezTo>
                    <a:pt x="9958" y="1462"/>
                    <a:pt x="8633" y="1408"/>
                    <a:pt x="7341" y="1953"/>
                  </a:cubicBezTo>
                  <a:cubicBezTo>
                    <a:pt x="6123" y="2465"/>
                    <a:pt x="4925" y="3071"/>
                    <a:pt x="3681" y="3471"/>
                  </a:cubicBezTo>
                  <a:cubicBezTo>
                    <a:pt x="2199" y="3950"/>
                    <a:pt x="1403" y="5159"/>
                    <a:pt x="1116" y="6280"/>
                  </a:cubicBezTo>
                  <a:cubicBezTo>
                    <a:pt x="319" y="9386"/>
                    <a:pt x="0" y="12582"/>
                    <a:pt x="71" y="15833"/>
                  </a:cubicBezTo>
                  <a:cubicBezTo>
                    <a:pt x="150" y="19507"/>
                    <a:pt x="204" y="23178"/>
                    <a:pt x="547" y="26839"/>
                  </a:cubicBezTo>
                  <a:cubicBezTo>
                    <a:pt x="879" y="30398"/>
                    <a:pt x="4527" y="33882"/>
                    <a:pt x="8130" y="33956"/>
                  </a:cubicBezTo>
                  <a:cubicBezTo>
                    <a:pt x="11002" y="34016"/>
                    <a:pt x="13829" y="34504"/>
                    <a:pt x="16698" y="34645"/>
                  </a:cubicBezTo>
                  <a:cubicBezTo>
                    <a:pt x="17902" y="34704"/>
                    <a:pt x="19105" y="34722"/>
                    <a:pt x="20307" y="34722"/>
                  </a:cubicBezTo>
                  <a:cubicBezTo>
                    <a:pt x="22107" y="34722"/>
                    <a:pt x="23907" y="34682"/>
                    <a:pt x="25707" y="34682"/>
                  </a:cubicBezTo>
                  <a:cubicBezTo>
                    <a:pt x="26472" y="34682"/>
                    <a:pt x="27238" y="34689"/>
                    <a:pt x="28004" y="34710"/>
                  </a:cubicBezTo>
                  <a:cubicBezTo>
                    <a:pt x="31263" y="34798"/>
                    <a:pt x="34518" y="34994"/>
                    <a:pt x="37780" y="35041"/>
                  </a:cubicBezTo>
                  <a:cubicBezTo>
                    <a:pt x="41401" y="35093"/>
                    <a:pt x="45024" y="35430"/>
                    <a:pt x="48639" y="35430"/>
                  </a:cubicBezTo>
                  <a:cubicBezTo>
                    <a:pt x="49140" y="35430"/>
                    <a:pt x="49641" y="35424"/>
                    <a:pt x="50141" y="35409"/>
                  </a:cubicBezTo>
                  <a:cubicBezTo>
                    <a:pt x="50359" y="35403"/>
                    <a:pt x="50576" y="35400"/>
                    <a:pt x="50793" y="35400"/>
                  </a:cubicBezTo>
                  <a:cubicBezTo>
                    <a:pt x="53764" y="35400"/>
                    <a:pt x="56668" y="35944"/>
                    <a:pt x="59632" y="35975"/>
                  </a:cubicBezTo>
                  <a:cubicBezTo>
                    <a:pt x="59777" y="35976"/>
                    <a:pt x="59922" y="35977"/>
                    <a:pt x="60067" y="35977"/>
                  </a:cubicBezTo>
                  <a:cubicBezTo>
                    <a:pt x="63472" y="35977"/>
                    <a:pt x="66834" y="35586"/>
                    <a:pt x="70218" y="35446"/>
                  </a:cubicBezTo>
                  <a:cubicBezTo>
                    <a:pt x="71770" y="35383"/>
                    <a:pt x="73322" y="35218"/>
                    <a:pt x="74871" y="35218"/>
                  </a:cubicBezTo>
                  <a:cubicBezTo>
                    <a:pt x="75079" y="35218"/>
                    <a:pt x="75286" y="35221"/>
                    <a:pt x="75493" y="35228"/>
                  </a:cubicBezTo>
                  <a:cubicBezTo>
                    <a:pt x="76673" y="35265"/>
                    <a:pt x="77840" y="35821"/>
                    <a:pt x="79020" y="35840"/>
                  </a:cubicBezTo>
                  <a:cubicBezTo>
                    <a:pt x="79264" y="35844"/>
                    <a:pt x="79508" y="35846"/>
                    <a:pt x="79753" y="35846"/>
                  </a:cubicBezTo>
                  <a:cubicBezTo>
                    <a:pt x="82039" y="35846"/>
                    <a:pt x="84327" y="35695"/>
                    <a:pt x="86616" y="35653"/>
                  </a:cubicBezTo>
                  <a:cubicBezTo>
                    <a:pt x="87825" y="35630"/>
                    <a:pt x="89035" y="35620"/>
                    <a:pt x="90245" y="35620"/>
                  </a:cubicBezTo>
                  <a:cubicBezTo>
                    <a:pt x="92832" y="35620"/>
                    <a:pt x="95419" y="35665"/>
                    <a:pt x="97997" y="35723"/>
                  </a:cubicBezTo>
                  <a:cubicBezTo>
                    <a:pt x="100303" y="35776"/>
                    <a:pt x="102669" y="35851"/>
                    <a:pt x="104995" y="36134"/>
                  </a:cubicBezTo>
                  <a:cubicBezTo>
                    <a:pt x="105102" y="36147"/>
                    <a:pt x="105212" y="36151"/>
                    <a:pt x="105322" y="36151"/>
                  </a:cubicBezTo>
                  <a:cubicBezTo>
                    <a:pt x="105529" y="36151"/>
                    <a:pt x="105738" y="36136"/>
                    <a:pt x="105944" y="36136"/>
                  </a:cubicBezTo>
                  <a:cubicBezTo>
                    <a:pt x="106387" y="36136"/>
                    <a:pt x="106811" y="36207"/>
                    <a:pt x="107150" y="36653"/>
                  </a:cubicBezTo>
                  <a:cubicBezTo>
                    <a:pt x="107555" y="36303"/>
                    <a:pt x="107982" y="36201"/>
                    <a:pt x="108420" y="36201"/>
                  </a:cubicBezTo>
                  <a:cubicBezTo>
                    <a:pt x="109035" y="36201"/>
                    <a:pt x="109669" y="36403"/>
                    <a:pt x="110290" y="36403"/>
                  </a:cubicBezTo>
                  <a:cubicBezTo>
                    <a:pt x="110399" y="36403"/>
                    <a:pt x="110507" y="36397"/>
                    <a:pt x="110615" y="36382"/>
                  </a:cubicBezTo>
                  <a:cubicBezTo>
                    <a:pt x="111139" y="36312"/>
                    <a:pt x="111676" y="36297"/>
                    <a:pt x="112216" y="36297"/>
                  </a:cubicBezTo>
                  <a:cubicBezTo>
                    <a:pt x="112594" y="36297"/>
                    <a:pt x="112973" y="36304"/>
                    <a:pt x="113349" y="36304"/>
                  </a:cubicBezTo>
                  <a:cubicBezTo>
                    <a:pt x="113805" y="36304"/>
                    <a:pt x="114257" y="36294"/>
                    <a:pt x="114697" y="36248"/>
                  </a:cubicBezTo>
                  <a:cubicBezTo>
                    <a:pt x="115580" y="36155"/>
                    <a:pt x="116463" y="36133"/>
                    <a:pt x="117345" y="36133"/>
                  </a:cubicBezTo>
                  <a:cubicBezTo>
                    <a:pt x="118141" y="36133"/>
                    <a:pt x="118936" y="36151"/>
                    <a:pt x="119731" y="36151"/>
                  </a:cubicBezTo>
                  <a:cubicBezTo>
                    <a:pt x="120668" y="36151"/>
                    <a:pt x="121603" y="36126"/>
                    <a:pt x="122539" y="36018"/>
                  </a:cubicBezTo>
                  <a:cubicBezTo>
                    <a:pt x="122919" y="35974"/>
                    <a:pt x="123302" y="35959"/>
                    <a:pt x="123687" y="35959"/>
                  </a:cubicBezTo>
                  <a:cubicBezTo>
                    <a:pt x="124621" y="35959"/>
                    <a:pt x="125565" y="36051"/>
                    <a:pt x="126502" y="36051"/>
                  </a:cubicBezTo>
                  <a:cubicBezTo>
                    <a:pt x="126729" y="36051"/>
                    <a:pt x="126955" y="36045"/>
                    <a:pt x="127181" y="36032"/>
                  </a:cubicBezTo>
                  <a:cubicBezTo>
                    <a:pt x="130124" y="35858"/>
                    <a:pt x="133033" y="35226"/>
                    <a:pt x="135987" y="35226"/>
                  </a:cubicBezTo>
                  <a:cubicBezTo>
                    <a:pt x="136188" y="35226"/>
                    <a:pt x="136390" y="35229"/>
                    <a:pt x="136591" y="35235"/>
                  </a:cubicBezTo>
                  <a:cubicBezTo>
                    <a:pt x="139321" y="35320"/>
                    <a:pt x="142049" y="35578"/>
                    <a:pt x="144775" y="35578"/>
                  </a:cubicBezTo>
                  <a:cubicBezTo>
                    <a:pt x="144899" y="35578"/>
                    <a:pt x="145022" y="35578"/>
                    <a:pt x="145146" y="35577"/>
                  </a:cubicBezTo>
                  <a:cubicBezTo>
                    <a:pt x="146531" y="35565"/>
                    <a:pt x="147925" y="35589"/>
                    <a:pt x="149351" y="35363"/>
                  </a:cubicBezTo>
                  <a:cubicBezTo>
                    <a:pt x="151699" y="34991"/>
                    <a:pt x="154108" y="34952"/>
                    <a:pt x="156503" y="34952"/>
                  </a:cubicBezTo>
                  <a:cubicBezTo>
                    <a:pt x="156871" y="34952"/>
                    <a:pt x="157239" y="34953"/>
                    <a:pt x="157607" y="34954"/>
                  </a:cubicBezTo>
                  <a:cubicBezTo>
                    <a:pt x="157638" y="34954"/>
                    <a:pt x="157669" y="34954"/>
                    <a:pt x="157701" y="34954"/>
                  </a:cubicBezTo>
                  <a:cubicBezTo>
                    <a:pt x="158103" y="34954"/>
                    <a:pt x="158505" y="34949"/>
                    <a:pt x="158907" y="34949"/>
                  </a:cubicBezTo>
                  <a:cubicBezTo>
                    <a:pt x="159879" y="34949"/>
                    <a:pt x="160856" y="34978"/>
                    <a:pt x="161867" y="35181"/>
                  </a:cubicBezTo>
                  <a:cubicBezTo>
                    <a:pt x="162763" y="35361"/>
                    <a:pt x="163682" y="35421"/>
                    <a:pt x="164612" y="35421"/>
                  </a:cubicBezTo>
                  <a:cubicBezTo>
                    <a:pt x="165936" y="35421"/>
                    <a:pt x="167282" y="35300"/>
                    <a:pt x="168611" y="35234"/>
                  </a:cubicBezTo>
                  <a:cubicBezTo>
                    <a:pt x="169542" y="35187"/>
                    <a:pt x="170474" y="35171"/>
                    <a:pt x="171406" y="35171"/>
                  </a:cubicBezTo>
                  <a:cubicBezTo>
                    <a:pt x="173468" y="35171"/>
                    <a:pt x="175534" y="35250"/>
                    <a:pt x="177597" y="35250"/>
                  </a:cubicBezTo>
                  <a:cubicBezTo>
                    <a:pt x="177964" y="35250"/>
                    <a:pt x="178330" y="35247"/>
                    <a:pt x="178697" y="35241"/>
                  </a:cubicBezTo>
                  <a:cubicBezTo>
                    <a:pt x="181349" y="35198"/>
                    <a:pt x="183998" y="34933"/>
                    <a:pt x="186651" y="34859"/>
                  </a:cubicBezTo>
                  <a:cubicBezTo>
                    <a:pt x="186903" y="34852"/>
                    <a:pt x="187154" y="34849"/>
                    <a:pt x="187406" y="34849"/>
                  </a:cubicBezTo>
                  <a:cubicBezTo>
                    <a:pt x="188882" y="34849"/>
                    <a:pt x="190362" y="34953"/>
                    <a:pt x="191842" y="34967"/>
                  </a:cubicBezTo>
                  <a:cubicBezTo>
                    <a:pt x="193218" y="34981"/>
                    <a:pt x="194589" y="35219"/>
                    <a:pt x="195966" y="35219"/>
                  </a:cubicBezTo>
                  <a:cubicBezTo>
                    <a:pt x="196368" y="35219"/>
                    <a:pt x="196771" y="35199"/>
                    <a:pt x="197174" y="35147"/>
                  </a:cubicBezTo>
                  <a:cubicBezTo>
                    <a:pt x="199016" y="34907"/>
                    <a:pt x="200870" y="34800"/>
                    <a:pt x="202719" y="34800"/>
                  </a:cubicBezTo>
                  <a:cubicBezTo>
                    <a:pt x="203591" y="34800"/>
                    <a:pt x="204462" y="34824"/>
                    <a:pt x="205331" y="34868"/>
                  </a:cubicBezTo>
                  <a:cubicBezTo>
                    <a:pt x="206129" y="34910"/>
                    <a:pt x="206922" y="34926"/>
                    <a:pt x="207714" y="34926"/>
                  </a:cubicBezTo>
                  <a:cubicBezTo>
                    <a:pt x="208782" y="34926"/>
                    <a:pt x="209848" y="34897"/>
                    <a:pt x="210919" y="34862"/>
                  </a:cubicBezTo>
                  <a:cubicBezTo>
                    <a:pt x="212000" y="34828"/>
                    <a:pt x="213018" y="34272"/>
                    <a:pt x="213976" y="34272"/>
                  </a:cubicBezTo>
                  <a:cubicBezTo>
                    <a:pt x="214011" y="34272"/>
                    <a:pt x="214046" y="34272"/>
                    <a:pt x="214080" y="34274"/>
                  </a:cubicBezTo>
                  <a:cubicBezTo>
                    <a:pt x="215529" y="34338"/>
                    <a:pt x="216973" y="34421"/>
                    <a:pt x="218426" y="34421"/>
                  </a:cubicBezTo>
                  <a:cubicBezTo>
                    <a:pt x="218645" y="34421"/>
                    <a:pt x="218864" y="34419"/>
                    <a:pt x="219083" y="34415"/>
                  </a:cubicBezTo>
                  <a:cubicBezTo>
                    <a:pt x="219733" y="34402"/>
                    <a:pt x="220381" y="34394"/>
                    <a:pt x="221029" y="34394"/>
                  </a:cubicBezTo>
                  <a:cubicBezTo>
                    <a:pt x="222557" y="34394"/>
                    <a:pt x="224084" y="34441"/>
                    <a:pt x="225621" y="34594"/>
                  </a:cubicBezTo>
                  <a:cubicBezTo>
                    <a:pt x="226628" y="34694"/>
                    <a:pt x="227635" y="34732"/>
                    <a:pt x="228642" y="34732"/>
                  </a:cubicBezTo>
                  <a:cubicBezTo>
                    <a:pt x="231583" y="34732"/>
                    <a:pt x="234527" y="34411"/>
                    <a:pt x="237471" y="34383"/>
                  </a:cubicBezTo>
                  <a:cubicBezTo>
                    <a:pt x="238254" y="34376"/>
                    <a:pt x="239070" y="34403"/>
                    <a:pt x="239811" y="34305"/>
                  </a:cubicBezTo>
                  <a:cubicBezTo>
                    <a:pt x="240558" y="34207"/>
                    <a:pt x="241299" y="34171"/>
                    <a:pt x="242039" y="34171"/>
                  </a:cubicBezTo>
                  <a:cubicBezTo>
                    <a:pt x="242960" y="34171"/>
                    <a:pt x="243879" y="34227"/>
                    <a:pt x="244802" y="34287"/>
                  </a:cubicBezTo>
                  <a:cubicBezTo>
                    <a:pt x="246319" y="34386"/>
                    <a:pt x="247833" y="34525"/>
                    <a:pt x="249351" y="34555"/>
                  </a:cubicBezTo>
                  <a:cubicBezTo>
                    <a:pt x="249410" y="34556"/>
                    <a:pt x="249468" y="34557"/>
                    <a:pt x="249527" y="34557"/>
                  </a:cubicBezTo>
                  <a:cubicBezTo>
                    <a:pt x="250533" y="34557"/>
                    <a:pt x="251543" y="34405"/>
                    <a:pt x="252549" y="34405"/>
                  </a:cubicBezTo>
                  <a:cubicBezTo>
                    <a:pt x="252615" y="34405"/>
                    <a:pt x="252682" y="34406"/>
                    <a:pt x="252748" y="34407"/>
                  </a:cubicBezTo>
                  <a:cubicBezTo>
                    <a:pt x="254642" y="34448"/>
                    <a:pt x="256533" y="34591"/>
                    <a:pt x="258426" y="34678"/>
                  </a:cubicBezTo>
                  <a:cubicBezTo>
                    <a:pt x="258786" y="34695"/>
                    <a:pt x="259146" y="34702"/>
                    <a:pt x="259506" y="34702"/>
                  </a:cubicBezTo>
                  <a:cubicBezTo>
                    <a:pt x="260644" y="34702"/>
                    <a:pt x="261780" y="34632"/>
                    <a:pt x="262918" y="34579"/>
                  </a:cubicBezTo>
                  <a:cubicBezTo>
                    <a:pt x="262981" y="34577"/>
                    <a:pt x="263043" y="34575"/>
                    <a:pt x="263106" y="34575"/>
                  </a:cubicBezTo>
                  <a:cubicBezTo>
                    <a:pt x="264319" y="34575"/>
                    <a:pt x="265550" y="35066"/>
                    <a:pt x="266770" y="35066"/>
                  </a:cubicBezTo>
                  <a:cubicBezTo>
                    <a:pt x="266790" y="35066"/>
                    <a:pt x="266811" y="35066"/>
                    <a:pt x="266831" y="35066"/>
                  </a:cubicBezTo>
                  <a:cubicBezTo>
                    <a:pt x="269729" y="35029"/>
                    <a:pt x="272624" y="34726"/>
                    <a:pt x="275521" y="34695"/>
                  </a:cubicBezTo>
                  <a:cubicBezTo>
                    <a:pt x="276321" y="34687"/>
                    <a:pt x="276963" y="34495"/>
                    <a:pt x="277655" y="34169"/>
                  </a:cubicBezTo>
                  <a:cubicBezTo>
                    <a:pt x="278610" y="33877"/>
                    <a:pt x="279302" y="33179"/>
                    <a:pt x="280091" y="32559"/>
                  </a:cubicBezTo>
                  <a:cubicBezTo>
                    <a:pt x="282113" y="30970"/>
                    <a:pt x="282402" y="28699"/>
                    <a:pt x="282862" y="26475"/>
                  </a:cubicBezTo>
                  <a:cubicBezTo>
                    <a:pt x="283278" y="24467"/>
                    <a:pt x="283281" y="22417"/>
                    <a:pt x="283375" y="20377"/>
                  </a:cubicBezTo>
                  <a:cubicBezTo>
                    <a:pt x="283444" y="18849"/>
                    <a:pt x="283137" y="17345"/>
                    <a:pt x="283118" y="15816"/>
                  </a:cubicBezTo>
                  <a:cubicBezTo>
                    <a:pt x="283103" y="14635"/>
                    <a:pt x="282772" y="13209"/>
                    <a:pt x="282841" y="12132"/>
                  </a:cubicBezTo>
                  <a:cubicBezTo>
                    <a:pt x="282968" y="10133"/>
                    <a:pt x="282403" y="8467"/>
                    <a:pt x="281787" y="6722"/>
                  </a:cubicBezTo>
                  <a:cubicBezTo>
                    <a:pt x="280809" y="3968"/>
                    <a:pt x="277537" y="1658"/>
                    <a:pt x="274651" y="1658"/>
                  </a:cubicBezTo>
                  <a:cubicBezTo>
                    <a:pt x="274570" y="1658"/>
                    <a:pt x="274488" y="1660"/>
                    <a:pt x="274407" y="1664"/>
                  </a:cubicBezTo>
                  <a:cubicBezTo>
                    <a:pt x="274312" y="1668"/>
                    <a:pt x="274218" y="1670"/>
                    <a:pt x="274123" y="1670"/>
                  </a:cubicBezTo>
                  <a:cubicBezTo>
                    <a:pt x="273136" y="1670"/>
                    <a:pt x="272169" y="1454"/>
                    <a:pt x="271169" y="1454"/>
                  </a:cubicBezTo>
                  <a:cubicBezTo>
                    <a:pt x="271005" y="1454"/>
                    <a:pt x="270841" y="1460"/>
                    <a:pt x="270675" y="1474"/>
                  </a:cubicBezTo>
                  <a:cubicBezTo>
                    <a:pt x="270289" y="1504"/>
                    <a:pt x="269902" y="1516"/>
                    <a:pt x="269514" y="1516"/>
                  </a:cubicBezTo>
                  <a:cubicBezTo>
                    <a:pt x="268280" y="1516"/>
                    <a:pt x="267037" y="1397"/>
                    <a:pt x="265800" y="1397"/>
                  </a:cubicBezTo>
                  <a:cubicBezTo>
                    <a:pt x="265730" y="1397"/>
                    <a:pt x="265660" y="1398"/>
                    <a:pt x="265590" y="1399"/>
                  </a:cubicBezTo>
                  <a:cubicBezTo>
                    <a:pt x="263922" y="1415"/>
                    <a:pt x="262253" y="1507"/>
                    <a:pt x="260587" y="1507"/>
                  </a:cubicBezTo>
                  <a:cubicBezTo>
                    <a:pt x="259471" y="1507"/>
                    <a:pt x="258356" y="1465"/>
                    <a:pt x="257242" y="1333"/>
                  </a:cubicBezTo>
                  <a:cubicBezTo>
                    <a:pt x="256158" y="1203"/>
                    <a:pt x="255080" y="877"/>
                    <a:pt x="254002" y="877"/>
                  </a:cubicBezTo>
                  <a:cubicBezTo>
                    <a:pt x="253997" y="877"/>
                    <a:pt x="253993" y="878"/>
                    <a:pt x="253988" y="878"/>
                  </a:cubicBezTo>
                  <a:cubicBezTo>
                    <a:pt x="252775" y="881"/>
                    <a:pt x="251565" y="1273"/>
                    <a:pt x="250352" y="1291"/>
                  </a:cubicBezTo>
                  <a:cubicBezTo>
                    <a:pt x="249526" y="1302"/>
                    <a:pt x="248700" y="1307"/>
                    <a:pt x="247874" y="1307"/>
                  </a:cubicBezTo>
                  <a:cubicBezTo>
                    <a:pt x="245491" y="1307"/>
                    <a:pt x="243108" y="1269"/>
                    <a:pt x="240726" y="1247"/>
                  </a:cubicBezTo>
                  <a:cubicBezTo>
                    <a:pt x="238820" y="1231"/>
                    <a:pt x="236913" y="1174"/>
                    <a:pt x="235007" y="1174"/>
                  </a:cubicBezTo>
                  <a:cubicBezTo>
                    <a:pt x="234715" y="1174"/>
                    <a:pt x="234423" y="1176"/>
                    <a:pt x="234131" y="1179"/>
                  </a:cubicBezTo>
                  <a:cubicBezTo>
                    <a:pt x="232167" y="1198"/>
                    <a:pt x="230202" y="1301"/>
                    <a:pt x="228239" y="1388"/>
                  </a:cubicBezTo>
                  <a:cubicBezTo>
                    <a:pt x="227087" y="1439"/>
                    <a:pt x="225936" y="1482"/>
                    <a:pt x="224785" y="1482"/>
                  </a:cubicBezTo>
                  <a:cubicBezTo>
                    <a:pt x="223866" y="1482"/>
                    <a:pt x="222948" y="1455"/>
                    <a:pt x="222027" y="1382"/>
                  </a:cubicBezTo>
                  <a:cubicBezTo>
                    <a:pt x="220849" y="1289"/>
                    <a:pt x="219647" y="1145"/>
                    <a:pt x="218468" y="1145"/>
                  </a:cubicBezTo>
                  <a:cubicBezTo>
                    <a:pt x="217906" y="1145"/>
                    <a:pt x="217349" y="1178"/>
                    <a:pt x="216803" y="1264"/>
                  </a:cubicBezTo>
                  <a:cubicBezTo>
                    <a:pt x="215088" y="1532"/>
                    <a:pt x="213350" y="1605"/>
                    <a:pt x="211665" y="1629"/>
                  </a:cubicBezTo>
                  <a:cubicBezTo>
                    <a:pt x="211148" y="1637"/>
                    <a:pt x="210625" y="1644"/>
                    <a:pt x="210099" y="1644"/>
                  </a:cubicBezTo>
                  <a:cubicBezTo>
                    <a:pt x="209127" y="1644"/>
                    <a:pt x="208145" y="1620"/>
                    <a:pt x="207170" y="1530"/>
                  </a:cubicBezTo>
                  <a:cubicBezTo>
                    <a:pt x="204381" y="1274"/>
                    <a:pt x="201559" y="1354"/>
                    <a:pt x="198769" y="1208"/>
                  </a:cubicBezTo>
                  <a:cubicBezTo>
                    <a:pt x="198425" y="1191"/>
                    <a:pt x="198082" y="1185"/>
                    <a:pt x="197738" y="1185"/>
                  </a:cubicBezTo>
                  <a:cubicBezTo>
                    <a:pt x="196974" y="1185"/>
                    <a:pt x="196209" y="1215"/>
                    <a:pt x="195442" y="1215"/>
                  </a:cubicBezTo>
                  <a:cubicBezTo>
                    <a:pt x="194890" y="1215"/>
                    <a:pt x="194337" y="1199"/>
                    <a:pt x="193782" y="1146"/>
                  </a:cubicBezTo>
                  <a:cubicBezTo>
                    <a:pt x="193227" y="1092"/>
                    <a:pt x="192663" y="1073"/>
                    <a:pt x="192094" y="1073"/>
                  </a:cubicBezTo>
                  <a:cubicBezTo>
                    <a:pt x="190861" y="1073"/>
                    <a:pt x="189606" y="1162"/>
                    <a:pt x="188367" y="1179"/>
                  </a:cubicBezTo>
                  <a:cubicBezTo>
                    <a:pt x="186862" y="1198"/>
                    <a:pt x="185357" y="1255"/>
                    <a:pt x="183854" y="1307"/>
                  </a:cubicBezTo>
                  <a:cubicBezTo>
                    <a:pt x="180608" y="1420"/>
                    <a:pt x="177360" y="1511"/>
                    <a:pt x="174116" y="1671"/>
                  </a:cubicBezTo>
                  <a:cubicBezTo>
                    <a:pt x="173925" y="1681"/>
                    <a:pt x="173735" y="1685"/>
                    <a:pt x="173545" y="1685"/>
                  </a:cubicBezTo>
                  <a:cubicBezTo>
                    <a:pt x="172481" y="1685"/>
                    <a:pt x="171426" y="1557"/>
                    <a:pt x="170357" y="1557"/>
                  </a:cubicBezTo>
                  <a:cubicBezTo>
                    <a:pt x="170214" y="1557"/>
                    <a:pt x="170070" y="1560"/>
                    <a:pt x="169926" y="1565"/>
                  </a:cubicBezTo>
                  <a:cubicBezTo>
                    <a:pt x="169271" y="1588"/>
                    <a:pt x="168616" y="1597"/>
                    <a:pt x="167960" y="1597"/>
                  </a:cubicBezTo>
                  <a:cubicBezTo>
                    <a:pt x="165910" y="1597"/>
                    <a:pt x="163857" y="1505"/>
                    <a:pt x="161805" y="1456"/>
                  </a:cubicBezTo>
                  <a:cubicBezTo>
                    <a:pt x="161562" y="1450"/>
                    <a:pt x="161318" y="1447"/>
                    <a:pt x="161074" y="1447"/>
                  </a:cubicBezTo>
                  <a:cubicBezTo>
                    <a:pt x="158990" y="1447"/>
                    <a:pt x="156910" y="1640"/>
                    <a:pt x="154823" y="1640"/>
                  </a:cubicBezTo>
                  <a:cubicBezTo>
                    <a:pt x="154117" y="1640"/>
                    <a:pt x="153409" y="1618"/>
                    <a:pt x="152701" y="1559"/>
                  </a:cubicBezTo>
                  <a:cubicBezTo>
                    <a:pt x="152100" y="1508"/>
                    <a:pt x="151497" y="1491"/>
                    <a:pt x="150893" y="1491"/>
                  </a:cubicBezTo>
                  <a:cubicBezTo>
                    <a:pt x="149637" y="1491"/>
                    <a:pt x="148374" y="1565"/>
                    <a:pt x="147117" y="1565"/>
                  </a:cubicBezTo>
                  <a:cubicBezTo>
                    <a:pt x="147092" y="1565"/>
                    <a:pt x="147067" y="1565"/>
                    <a:pt x="147042" y="1565"/>
                  </a:cubicBezTo>
                  <a:cubicBezTo>
                    <a:pt x="144805" y="1559"/>
                    <a:pt x="142568" y="1557"/>
                    <a:pt x="140330" y="1494"/>
                  </a:cubicBezTo>
                  <a:cubicBezTo>
                    <a:pt x="137882" y="1425"/>
                    <a:pt x="135426" y="1159"/>
                    <a:pt x="132984" y="1159"/>
                  </a:cubicBezTo>
                  <a:cubicBezTo>
                    <a:pt x="132424" y="1159"/>
                    <a:pt x="131865" y="1173"/>
                    <a:pt x="131307" y="1207"/>
                  </a:cubicBezTo>
                  <a:cubicBezTo>
                    <a:pt x="130682" y="1244"/>
                    <a:pt x="130058" y="1261"/>
                    <a:pt x="129436" y="1261"/>
                  </a:cubicBezTo>
                  <a:cubicBezTo>
                    <a:pt x="125713" y="1261"/>
                    <a:pt x="122031" y="684"/>
                    <a:pt x="118312" y="662"/>
                  </a:cubicBezTo>
                  <a:cubicBezTo>
                    <a:pt x="116074" y="649"/>
                    <a:pt x="113820" y="612"/>
                    <a:pt x="111577" y="612"/>
                  </a:cubicBezTo>
                  <a:cubicBezTo>
                    <a:pt x="111418" y="612"/>
                    <a:pt x="111260" y="612"/>
                    <a:pt x="111101" y="612"/>
                  </a:cubicBezTo>
                  <a:cubicBezTo>
                    <a:pt x="109422" y="617"/>
                    <a:pt x="107747" y="736"/>
                    <a:pt x="106068" y="736"/>
                  </a:cubicBezTo>
                  <a:cubicBezTo>
                    <a:pt x="105158" y="736"/>
                    <a:pt x="104248" y="701"/>
                    <a:pt x="103334" y="594"/>
                  </a:cubicBezTo>
                  <a:cubicBezTo>
                    <a:pt x="99682" y="168"/>
                    <a:pt x="96015" y="0"/>
                    <a:pt x="923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9"/>
            <p:cNvSpPr/>
            <p:nvPr/>
          </p:nvSpPr>
          <p:spPr>
            <a:xfrm>
              <a:off x="233775" y="1978750"/>
              <a:ext cx="1408525" cy="733275"/>
            </a:xfrm>
            <a:custGeom>
              <a:avLst/>
              <a:gdLst/>
              <a:ahLst/>
              <a:cxnLst/>
              <a:rect l="l" t="t" r="r" b="b"/>
              <a:pathLst>
                <a:path w="56341" h="29331" extrusionOk="0">
                  <a:moveTo>
                    <a:pt x="27432" y="1897"/>
                  </a:moveTo>
                  <a:cubicBezTo>
                    <a:pt x="31103" y="1897"/>
                    <a:pt x="34770" y="2081"/>
                    <a:pt x="38440" y="2096"/>
                  </a:cubicBezTo>
                  <a:cubicBezTo>
                    <a:pt x="39062" y="2099"/>
                    <a:pt x="39684" y="2100"/>
                    <a:pt x="40306" y="2100"/>
                  </a:cubicBezTo>
                  <a:cubicBezTo>
                    <a:pt x="41350" y="2100"/>
                    <a:pt x="42394" y="2097"/>
                    <a:pt x="43438" y="2097"/>
                  </a:cubicBezTo>
                  <a:cubicBezTo>
                    <a:pt x="44942" y="2097"/>
                    <a:pt x="46447" y="2102"/>
                    <a:pt x="47950" y="2129"/>
                  </a:cubicBezTo>
                  <a:cubicBezTo>
                    <a:pt x="49734" y="2160"/>
                    <a:pt x="51453" y="2731"/>
                    <a:pt x="52786" y="3846"/>
                  </a:cubicBezTo>
                  <a:cubicBezTo>
                    <a:pt x="53617" y="4541"/>
                    <a:pt x="54539" y="5531"/>
                    <a:pt x="54116" y="7130"/>
                  </a:cubicBezTo>
                  <a:cubicBezTo>
                    <a:pt x="54116" y="8923"/>
                    <a:pt x="53981" y="10941"/>
                    <a:pt x="54148" y="12934"/>
                  </a:cubicBezTo>
                  <a:cubicBezTo>
                    <a:pt x="54375" y="15603"/>
                    <a:pt x="54129" y="18234"/>
                    <a:pt x="53794" y="20857"/>
                  </a:cubicBezTo>
                  <a:cubicBezTo>
                    <a:pt x="53491" y="23231"/>
                    <a:pt x="52491" y="25402"/>
                    <a:pt x="50174" y="26298"/>
                  </a:cubicBezTo>
                  <a:cubicBezTo>
                    <a:pt x="49518" y="26552"/>
                    <a:pt x="48782" y="26619"/>
                    <a:pt x="48026" y="26619"/>
                  </a:cubicBezTo>
                  <a:cubicBezTo>
                    <a:pt x="47269" y="26619"/>
                    <a:pt x="46491" y="26552"/>
                    <a:pt x="45749" y="26537"/>
                  </a:cubicBezTo>
                  <a:cubicBezTo>
                    <a:pt x="45711" y="26537"/>
                    <a:pt x="45673" y="26536"/>
                    <a:pt x="45635" y="26536"/>
                  </a:cubicBezTo>
                  <a:cubicBezTo>
                    <a:pt x="44302" y="26536"/>
                    <a:pt x="42994" y="26971"/>
                    <a:pt x="41745" y="26971"/>
                  </a:cubicBezTo>
                  <a:cubicBezTo>
                    <a:pt x="41710" y="26971"/>
                    <a:pt x="41674" y="26971"/>
                    <a:pt x="41639" y="26970"/>
                  </a:cubicBezTo>
                  <a:cubicBezTo>
                    <a:pt x="41555" y="26968"/>
                    <a:pt x="41472" y="26968"/>
                    <a:pt x="41388" y="26968"/>
                  </a:cubicBezTo>
                  <a:cubicBezTo>
                    <a:pt x="40815" y="26968"/>
                    <a:pt x="40230" y="27001"/>
                    <a:pt x="39644" y="27001"/>
                  </a:cubicBezTo>
                  <a:cubicBezTo>
                    <a:pt x="39150" y="27001"/>
                    <a:pt x="38654" y="26977"/>
                    <a:pt x="38163" y="26889"/>
                  </a:cubicBezTo>
                  <a:cubicBezTo>
                    <a:pt x="37028" y="26685"/>
                    <a:pt x="35898" y="26564"/>
                    <a:pt x="34748" y="26564"/>
                  </a:cubicBezTo>
                  <a:cubicBezTo>
                    <a:pt x="34118" y="26564"/>
                    <a:pt x="33483" y="26600"/>
                    <a:pt x="32838" y="26680"/>
                  </a:cubicBezTo>
                  <a:cubicBezTo>
                    <a:pt x="32551" y="26715"/>
                    <a:pt x="32258" y="26728"/>
                    <a:pt x="31961" y="26728"/>
                  </a:cubicBezTo>
                  <a:cubicBezTo>
                    <a:pt x="31111" y="26728"/>
                    <a:pt x="30230" y="26621"/>
                    <a:pt x="29359" y="26621"/>
                  </a:cubicBezTo>
                  <a:cubicBezTo>
                    <a:pt x="29295" y="26621"/>
                    <a:pt x="29232" y="26621"/>
                    <a:pt x="29168" y="26623"/>
                  </a:cubicBezTo>
                  <a:cubicBezTo>
                    <a:pt x="27581" y="26654"/>
                    <a:pt x="26034" y="26865"/>
                    <a:pt x="24466" y="27042"/>
                  </a:cubicBezTo>
                  <a:cubicBezTo>
                    <a:pt x="23731" y="27125"/>
                    <a:pt x="22991" y="27180"/>
                    <a:pt x="22241" y="27180"/>
                  </a:cubicBezTo>
                  <a:cubicBezTo>
                    <a:pt x="21746" y="27180"/>
                    <a:pt x="21247" y="27156"/>
                    <a:pt x="20742" y="27100"/>
                  </a:cubicBezTo>
                  <a:cubicBezTo>
                    <a:pt x="20406" y="27064"/>
                    <a:pt x="20068" y="27049"/>
                    <a:pt x="19729" y="27049"/>
                  </a:cubicBezTo>
                  <a:cubicBezTo>
                    <a:pt x="18370" y="27049"/>
                    <a:pt x="16986" y="27289"/>
                    <a:pt x="15616" y="27331"/>
                  </a:cubicBezTo>
                  <a:cubicBezTo>
                    <a:pt x="15503" y="27334"/>
                    <a:pt x="15391" y="27336"/>
                    <a:pt x="15278" y="27336"/>
                  </a:cubicBezTo>
                  <a:cubicBezTo>
                    <a:pt x="14440" y="27336"/>
                    <a:pt x="13594" y="27254"/>
                    <a:pt x="12760" y="27254"/>
                  </a:cubicBezTo>
                  <a:cubicBezTo>
                    <a:pt x="12354" y="27254"/>
                    <a:pt x="11951" y="27273"/>
                    <a:pt x="11553" y="27331"/>
                  </a:cubicBezTo>
                  <a:cubicBezTo>
                    <a:pt x="11392" y="27354"/>
                    <a:pt x="11234" y="27364"/>
                    <a:pt x="11079" y="27364"/>
                  </a:cubicBezTo>
                  <a:cubicBezTo>
                    <a:pt x="10332" y="27364"/>
                    <a:pt x="9646" y="27134"/>
                    <a:pt x="8934" y="27070"/>
                  </a:cubicBezTo>
                  <a:cubicBezTo>
                    <a:pt x="7654" y="26957"/>
                    <a:pt x="6367" y="26747"/>
                    <a:pt x="5179" y="25914"/>
                  </a:cubicBezTo>
                  <a:cubicBezTo>
                    <a:pt x="2613" y="24116"/>
                    <a:pt x="2678" y="21486"/>
                    <a:pt x="2468" y="18849"/>
                  </a:cubicBezTo>
                  <a:cubicBezTo>
                    <a:pt x="2229" y="15856"/>
                    <a:pt x="1824" y="12855"/>
                    <a:pt x="2371" y="9880"/>
                  </a:cubicBezTo>
                  <a:cubicBezTo>
                    <a:pt x="2640" y="8411"/>
                    <a:pt x="2640" y="6817"/>
                    <a:pt x="3620" y="5525"/>
                  </a:cubicBezTo>
                  <a:cubicBezTo>
                    <a:pt x="4347" y="4564"/>
                    <a:pt x="5396" y="4165"/>
                    <a:pt x="6424" y="3623"/>
                  </a:cubicBezTo>
                  <a:cubicBezTo>
                    <a:pt x="7438" y="3089"/>
                    <a:pt x="8629" y="3310"/>
                    <a:pt x="9587" y="2578"/>
                  </a:cubicBezTo>
                  <a:cubicBezTo>
                    <a:pt x="9741" y="2459"/>
                    <a:pt x="10227" y="2308"/>
                    <a:pt x="10764" y="2308"/>
                  </a:cubicBezTo>
                  <a:cubicBezTo>
                    <a:pt x="10964" y="2308"/>
                    <a:pt x="11171" y="2329"/>
                    <a:pt x="11371" y="2380"/>
                  </a:cubicBezTo>
                  <a:cubicBezTo>
                    <a:pt x="11745" y="2477"/>
                    <a:pt x="12137" y="2512"/>
                    <a:pt x="12539" y="2512"/>
                  </a:cubicBezTo>
                  <a:cubicBezTo>
                    <a:pt x="13309" y="2512"/>
                    <a:pt x="14113" y="2383"/>
                    <a:pt x="14884" y="2313"/>
                  </a:cubicBezTo>
                  <a:cubicBezTo>
                    <a:pt x="17995" y="2030"/>
                    <a:pt x="21113" y="2067"/>
                    <a:pt x="24228" y="1952"/>
                  </a:cubicBezTo>
                  <a:cubicBezTo>
                    <a:pt x="25296" y="1912"/>
                    <a:pt x="26365" y="1897"/>
                    <a:pt x="27432" y="1897"/>
                  </a:cubicBezTo>
                  <a:close/>
                  <a:moveTo>
                    <a:pt x="28731" y="0"/>
                  </a:moveTo>
                  <a:cubicBezTo>
                    <a:pt x="28341" y="0"/>
                    <a:pt x="27954" y="15"/>
                    <a:pt x="27573" y="53"/>
                  </a:cubicBezTo>
                  <a:cubicBezTo>
                    <a:pt x="24887" y="327"/>
                    <a:pt x="22181" y="252"/>
                    <a:pt x="19515" y="350"/>
                  </a:cubicBezTo>
                  <a:cubicBezTo>
                    <a:pt x="16772" y="450"/>
                    <a:pt x="14027" y="570"/>
                    <a:pt x="11282" y="711"/>
                  </a:cubicBezTo>
                  <a:cubicBezTo>
                    <a:pt x="8681" y="841"/>
                    <a:pt x="6162" y="1244"/>
                    <a:pt x="3810" y="2413"/>
                  </a:cubicBezTo>
                  <a:cubicBezTo>
                    <a:pt x="2648" y="2993"/>
                    <a:pt x="1865" y="3902"/>
                    <a:pt x="1354" y="5109"/>
                  </a:cubicBezTo>
                  <a:cubicBezTo>
                    <a:pt x="971" y="6015"/>
                    <a:pt x="1341" y="7073"/>
                    <a:pt x="902" y="7857"/>
                  </a:cubicBezTo>
                  <a:cubicBezTo>
                    <a:pt x="0" y="9463"/>
                    <a:pt x="494" y="11188"/>
                    <a:pt x="394" y="12816"/>
                  </a:cubicBezTo>
                  <a:cubicBezTo>
                    <a:pt x="331" y="13840"/>
                    <a:pt x="231" y="15002"/>
                    <a:pt x="502" y="16130"/>
                  </a:cubicBezTo>
                  <a:cubicBezTo>
                    <a:pt x="795" y="17356"/>
                    <a:pt x="622" y="18688"/>
                    <a:pt x="746" y="19964"/>
                  </a:cubicBezTo>
                  <a:cubicBezTo>
                    <a:pt x="848" y="21018"/>
                    <a:pt x="1087" y="22060"/>
                    <a:pt x="1222" y="22855"/>
                  </a:cubicBezTo>
                  <a:cubicBezTo>
                    <a:pt x="1150" y="23900"/>
                    <a:pt x="1874" y="24293"/>
                    <a:pt x="2112" y="24881"/>
                  </a:cubicBezTo>
                  <a:cubicBezTo>
                    <a:pt x="3191" y="27539"/>
                    <a:pt x="5445" y="28578"/>
                    <a:pt x="7943" y="29050"/>
                  </a:cubicBezTo>
                  <a:cubicBezTo>
                    <a:pt x="9059" y="29261"/>
                    <a:pt x="10183" y="29331"/>
                    <a:pt x="11312" y="29331"/>
                  </a:cubicBezTo>
                  <a:cubicBezTo>
                    <a:pt x="13254" y="29331"/>
                    <a:pt x="15207" y="29124"/>
                    <a:pt x="17151" y="29070"/>
                  </a:cubicBezTo>
                  <a:cubicBezTo>
                    <a:pt x="19448" y="29005"/>
                    <a:pt x="21745" y="28930"/>
                    <a:pt x="24039" y="28803"/>
                  </a:cubicBezTo>
                  <a:cubicBezTo>
                    <a:pt x="25420" y="28725"/>
                    <a:pt x="26791" y="28484"/>
                    <a:pt x="28174" y="28412"/>
                  </a:cubicBezTo>
                  <a:cubicBezTo>
                    <a:pt x="28358" y="28402"/>
                    <a:pt x="28543" y="28398"/>
                    <a:pt x="28728" y="28398"/>
                  </a:cubicBezTo>
                  <a:cubicBezTo>
                    <a:pt x="29565" y="28398"/>
                    <a:pt x="30406" y="28481"/>
                    <a:pt x="31245" y="28486"/>
                  </a:cubicBezTo>
                  <a:cubicBezTo>
                    <a:pt x="31352" y="28486"/>
                    <a:pt x="31459" y="28486"/>
                    <a:pt x="31565" y="28486"/>
                  </a:cubicBezTo>
                  <a:cubicBezTo>
                    <a:pt x="33086" y="28486"/>
                    <a:pt x="34609" y="28441"/>
                    <a:pt x="36129" y="28441"/>
                  </a:cubicBezTo>
                  <a:cubicBezTo>
                    <a:pt x="37183" y="28441"/>
                    <a:pt x="38236" y="28463"/>
                    <a:pt x="39285" y="28536"/>
                  </a:cubicBezTo>
                  <a:cubicBezTo>
                    <a:pt x="40207" y="28602"/>
                    <a:pt x="41128" y="28624"/>
                    <a:pt x="42047" y="28624"/>
                  </a:cubicBezTo>
                  <a:cubicBezTo>
                    <a:pt x="43099" y="28624"/>
                    <a:pt x="44149" y="28595"/>
                    <a:pt x="45197" y="28568"/>
                  </a:cubicBezTo>
                  <a:cubicBezTo>
                    <a:pt x="47176" y="28517"/>
                    <a:pt x="49138" y="27973"/>
                    <a:pt x="51104" y="27738"/>
                  </a:cubicBezTo>
                  <a:cubicBezTo>
                    <a:pt x="52787" y="27535"/>
                    <a:pt x="54795" y="25357"/>
                    <a:pt x="55194" y="24016"/>
                  </a:cubicBezTo>
                  <a:cubicBezTo>
                    <a:pt x="55616" y="22596"/>
                    <a:pt x="55484" y="21178"/>
                    <a:pt x="55646" y="19764"/>
                  </a:cubicBezTo>
                  <a:cubicBezTo>
                    <a:pt x="55863" y="17855"/>
                    <a:pt x="56279" y="15971"/>
                    <a:pt x="56161" y="14025"/>
                  </a:cubicBezTo>
                  <a:cubicBezTo>
                    <a:pt x="56044" y="12129"/>
                    <a:pt x="55847" y="10212"/>
                    <a:pt x="56014" y="8333"/>
                  </a:cubicBezTo>
                  <a:cubicBezTo>
                    <a:pt x="56341" y="4662"/>
                    <a:pt x="54023" y="2037"/>
                    <a:pt x="51353" y="1211"/>
                  </a:cubicBezTo>
                  <a:cubicBezTo>
                    <a:pt x="49700" y="697"/>
                    <a:pt x="47891" y="582"/>
                    <a:pt x="46143" y="503"/>
                  </a:cubicBezTo>
                  <a:cubicBezTo>
                    <a:pt x="43305" y="375"/>
                    <a:pt x="40459" y="456"/>
                    <a:pt x="37617" y="389"/>
                  </a:cubicBezTo>
                  <a:cubicBezTo>
                    <a:pt x="35877" y="347"/>
                    <a:pt x="34139" y="112"/>
                    <a:pt x="32401" y="112"/>
                  </a:cubicBezTo>
                  <a:cubicBezTo>
                    <a:pt x="32343" y="112"/>
                    <a:pt x="32286" y="113"/>
                    <a:pt x="32229" y="113"/>
                  </a:cubicBezTo>
                  <a:cubicBezTo>
                    <a:pt x="32178" y="114"/>
                    <a:pt x="32128" y="114"/>
                    <a:pt x="32078" y="114"/>
                  </a:cubicBezTo>
                  <a:cubicBezTo>
                    <a:pt x="30962" y="114"/>
                    <a:pt x="29831" y="0"/>
                    <a:pt x="287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39"/>
            <p:cNvSpPr/>
            <p:nvPr/>
          </p:nvSpPr>
          <p:spPr>
            <a:xfrm>
              <a:off x="1664450" y="2150987"/>
              <a:ext cx="1399350" cy="735525"/>
            </a:xfrm>
            <a:custGeom>
              <a:avLst/>
              <a:gdLst/>
              <a:ahLst/>
              <a:cxnLst/>
              <a:rect l="l" t="t" r="r" b="b"/>
              <a:pathLst>
                <a:path w="55974" h="29421" extrusionOk="0">
                  <a:moveTo>
                    <a:pt x="15765" y="1747"/>
                  </a:moveTo>
                  <a:cubicBezTo>
                    <a:pt x="18100" y="1747"/>
                    <a:pt x="20445" y="1985"/>
                    <a:pt x="22784" y="1989"/>
                  </a:cubicBezTo>
                  <a:cubicBezTo>
                    <a:pt x="22803" y="1989"/>
                    <a:pt x="22822" y="1989"/>
                    <a:pt x="22840" y="1989"/>
                  </a:cubicBezTo>
                  <a:cubicBezTo>
                    <a:pt x="23629" y="1989"/>
                    <a:pt x="24416" y="1970"/>
                    <a:pt x="25204" y="1970"/>
                  </a:cubicBezTo>
                  <a:cubicBezTo>
                    <a:pt x="25716" y="1970"/>
                    <a:pt x="26228" y="1978"/>
                    <a:pt x="26742" y="2004"/>
                  </a:cubicBezTo>
                  <a:cubicBezTo>
                    <a:pt x="27629" y="2048"/>
                    <a:pt x="28518" y="2062"/>
                    <a:pt x="29407" y="2062"/>
                  </a:cubicBezTo>
                  <a:cubicBezTo>
                    <a:pt x="30433" y="2062"/>
                    <a:pt x="31459" y="2044"/>
                    <a:pt x="32485" y="2031"/>
                  </a:cubicBezTo>
                  <a:cubicBezTo>
                    <a:pt x="34942" y="1998"/>
                    <a:pt x="37399" y="1922"/>
                    <a:pt x="39857" y="1922"/>
                  </a:cubicBezTo>
                  <a:cubicBezTo>
                    <a:pt x="41202" y="1922"/>
                    <a:pt x="42548" y="1945"/>
                    <a:pt x="43895" y="2010"/>
                  </a:cubicBezTo>
                  <a:cubicBezTo>
                    <a:pt x="45870" y="2106"/>
                    <a:pt x="47841" y="2183"/>
                    <a:pt x="49809" y="2408"/>
                  </a:cubicBezTo>
                  <a:cubicBezTo>
                    <a:pt x="51486" y="2600"/>
                    <a:pt x="53521" y="4588"/>
                    <a:pt x="53749" y="6568"/>
                  </a:cubicBezTo>
                  <a:cubicBezTo>
                    <a:pt x="54032" y="9039"/>
                    <a:pt x="54253" y="11531"/>
                    <a:pt x="54375" y="14000"/>
                  </a:cubicBezTo>
                  <a:cubicBezTo>
                    <a:pt x="54502" y="16570"/>
                    <a:pt x="54670" y="19211"/>
                    <a:pt x="53927" y="21791"/>
                  </a:cubicBezTo>
                  <a:cubicBezTo>
                    <a:pt x="53352" y="23795"/>
                    <a:pt x="50975" y="26417"/>
                    <a:pt x="48036" y="26890"/>
                  </a:cubicBezTo>
                  <a:cubicBezTo>
                    <a:pt x="46884" y="27075"/>
                    <a:pt x="45796" y="27593"/>
                    <a:pt x="44623" y="27593"/>
                  </a:cubicBezTo>
                  <a:cubicBezTo>
                    <a:pt x="44450" y="27593"/>
                    <a:pt x="44274" y="27582"/>
                    <a:pt x="44096" y="27556"/>
                  </a:cubicBezTo>
                  <a:cubicBezTo>
                    <a:pt x="42770" y="27556"/>
                    <a:pt x="41444" y="27583"/>
                    <a:pt x="40118" y="27583"/>
                  </a:cubicBezTo>
                  <a:cubicBezTo>
                    <a:pt x="39297" y="27583"/>
                    <a:pt x="38476" y="27573"/>
                    <a:pt x="37655" y="27540"/>
                  </a:cubicBezTo>
                  <a:cubicBezTo>
                    <a:pt x="34893" y="27430"/>
                    <a:pt x="32142" y="27229"/>
                    <a:pt x="29376" y="27229"/>
                  </a:cubicBezTo>
                  <a:cubicBezTo>
                    <a:pt x="28277" y="27229"/>
                    <a:pt x="27176" y="27261"/>
                    <a:pt x="26071" y="27342"/>
                  </a:cubicBezTo>
                  <a:cubicBezTo>
                    <a:pt x="25382" y="27393"/>
                    <a:pt x="24691" y="27413"/>
                    <a:pt x="23999" y="27413"/>
                  </a:cubicBezTo>
                  <a:cubicBezTo>
                    <a:pt x="21548" y="27413"/>
                    <a:pt x="19078" y="27163"/>
                    <a:pt x="16619" y="27149"/>
                  </a:cubicBezTo>
                  <a:cubicBezTo>
                    <a:pt x="16434" y="27148"/>
                    <a:pt x="16248" y="27148"/>
                    <a:pt x="16062" y="27148"/>
                  </a:cubicBezTo>
                  <a:cubicBezTo>
                    <a:pt x="13988" y="27148"/>
                    <a:pt x="11908" y="27212"/>
                    <a:pt x="9846" y="27417"/>
                  </a:cubicBezTo>
                  <a:cubicBezTo>
                    <a:pt x="9717" y="27430"/>
                    <a:pt x="9579" y="27436"/>
                    <a:pt x="9434" y="27436"/>
                  </a:cubicBezTo>
                  <a:cubicBezTo>
                    <a:pt x="7532" y="27436"/>
                    <a:pt x="4458" y="26354"/>
                    <a:pt x="3802" y="24861"/>
                  </a:cubicBezTo>
                  <a:cubicBezTo>
                    <a:pt x="3048" y="23137"/>
                    <a:pt x="2273" y="21376"/>
                    <a:pt x="2318" y="19350"/>
                  </a:cubicBezTo>
                  <a:cubicBezTo>
                    <a:pt x="2369" y="17047"/>
                    <a:pt x="1938" y="14729"/>
                    <a:pt x="2023" y="12429"/>
                  </a:cubicBezTo>
                  <a:cubicBezTo>
                    <a:pt x="2106" y="10153"/>
                    <a:pt x="2037" y="7733"/>
                    <a:pt x="3263" y="5719"/>
                  </a:cubicBezTo>
                  <a:cubicBezTo>
                    <a:pt x="3957" y="4582"/>
                    <a:pt x="5237" y="3813"/>
                    <a:pt x="6541" y="3304"/>
                  </a:cubicBezTo>
                  <a:cubicBezTo>
                    <a:pt x="9078" y="2315"/>
                    <a:pt x="11763" y="1899"/>
                    <a:pt x="14439" y="1776"/>
                  </a:cubicBezTo>
                  <a:cubicBezTo>
                    <a:pt x="14880" y="1756"/>
                    <a:pt x="15322" y="1747"/>
                    <a:pt x="15765" y="1747"/>
                  </a:cubicBezTo>
                  <a:close/>
                  <a:moveTo>
                    <a:pt x="13471" y="0"/>
                  </a:moveTo>
                  <a:cubicBezTo>
                    <a:pt x="13020" y="0"/>
                    <a:pt x="12568" y="24"/>
                    <a:pt x="12115" y="81"/>
                  </a:cubicBezTo>
                  <a:cubicBezTo>
                    <a:pt x="10610" y="270"/>
                    <a:pt x="9121" y="586"/>
                    <a:pt x="7627" y="845"/>
                  </a:cubicBezTo>
                  <a:cubicBezTo>
                    <a:pt x="7619" y="803"/>
                    <a:pt x="7612" y="761"/>
                    <a:pt x="7604" y="719"/>
                  </a:cubicBezTo>
                  <a:cubicBezTo>
                    <a:pt x="7336" y="783"/>
                    <a:pt x="7010" y="771"/>
                    <a:pt x="6809" y="924"/>
                  </a:cubicBezTo>
                  <a:cubicBezTo>
                    <a:pt x="5599" y="1839"/>
                    <a:pt x="4126" y="2225"/>
                    <a:pt x="2958" y="3384"/>
                  </a:cubicBezTo>
                  <a:cubicBezTo>
                    <a:pt x="2043" y="4290"/>
                    <a:pt x="1312" y="5183"/>
                    <a:pt x="938" y="6304"/>
                  </a:cubicBezTo>
                  <a:cubicBezTo>
                    <a:pt x="0" y="9111"/>
                    <a:pt x="276" y="12080"/>
                    <a:pt x="187" y="14964"/>
                  </a:cubicBezTo>
                  <a:cubicBezTo>
                    <a:pt x="75" y="18597"/>
                    <a:pt x="512" y="22214"/>
                    <a:pt x="2441" y="25505"/>
                  </a:cubicBezTo>
                  <a:cubicBezTo>
                    <a:pt x="3450" y="27227"/>
                    <a:pt x="7026" y="29420"/>
                    <a:pt x="9163" y="29420"/>
                  </a:cubicBezTo>
                  <a:cubicBezTo>
                    <a:pt x="9262" y="29420"/>
                    <a:pt x="9358" y="29415"/>
                    <a:pt x="9451" y="29406"/>
                  </a:cubicBezTo>
                  <a:cubicBezTo>
                    <a:pt x="11076" y="29235"/>
                    <a:pt x="12698" y="29021"/>
                    <a:pt x="14337" y="29021"/>
                  </a:cubicBezTo>
                  <a:cubicBezTo>
                    <a:pt x="14595" y="29021"/>
                    <a:pt x="14853" y="29026"/>
                    <a:pt x="15111" y="29037"/>
                  </a:cubicBezTo>
                  <a:cubicBezTo>
                    <a:pt x="15255" y="29044"/>
                    <a:pt x="15398" y="29047"/>
                    <a:pt x="15541" y="29047"/>
                  </a:cubicBezTo>
                  <a:cubicBezTo>
                    <a:pt x="16533" y="29047"/>
                    <a:pt x="17520" y="28913"/>
                    <a:pt x="18520" y="28913"/>
                  </a:cubicBezTo>
                  <a:cubicBezTo>
                    <a:pt x="18941" y="28913"/>
                    <a:pt x="19365" y="28937"/>
                    <a:pt x="19792" y="29004"/>
                  </a:cubicBezTo>
                  <a:cubicBezTo>
                    <a:pt x="19905" y="29022"/>
                    <a:pt x="20020" y="29030"/>
                    <a:pt x="20136" y="29030"/>
                  </a:cubicBezTo>
                  <a:cubicBezTo>
                    <a:pt x="20928" y="29030"/>
                    <a:pt x="21771" y="28663"/>
                    <a:pt x="22585" y="28662"/>
                  </a:cubicBezTo>
                  <a:cubicBezTo>
                    <a:pt x="22607" y="28662"/>
                    <a:pt x="22630" y="28661"/>
                    <a:pt x="22652" y="28661"/>
                  </a:cubicBezTo>
                  <a:cubicBezTo>
                    <a:pt x="24549" y="28661"/>
                    <a:pt x="26446" y="28830"/>
                    <a:pt x="28341" y="28830"/>
                  </a:cubicBezTo>
                  <a:cubicBezTo>
                    <a:pt x="28550" y="28830"/>
                    <a:pt x="28759" y="28828"/>
                    <a:pt x="28969" y="28823"/>
                  </a:cubicBezTo>
                  <a:cubicBezTo>
                    <a:pt x="29285" y="28816"/>
                    <a:pt x="29601" y="28813"/>
                    <a:pt x="29917" y="28813"/>
                  </a:cubicBezTo>
                  <a:cubicBezTo>
                    <a:pt x="32983" y="28813"/>
                    <a:pt x="36031" y="29112"/>
                    <a:pt x="39090" y="29238"/>
                  </a:cubicBezTo>
                  <a:cubicBezTo>
                    <a:pt x="40095" y="29280"/>
                    <a:pt x="41099" y="29315"/>
                    <a:pt x="42096" y="29315"/>
                  </a:cubicBezTo>
                  <a:cubicBezTo>
                    <a:pt x="45254" y="29315"/>
                    <a:pt x="48350" y="28958"/>
                    <a:pt x="51248" y="27302"/>
                  </a:cubicBezTo>
                  <a:cubicBezTo>
                    <a:pt x="53946" y="25758"/>
                    <a:pt x="55189" y="23194"/>
                    <a:pt x="55692" y="20345"/>
                  </a:cubicBezTo>
                  <a:cubicBezTo>
                    <a:pt x="55974" y="18750"/>
                    <a:pt x="55450" y="17028"/>
                    <a:pt x="55466" y="15364"/>
                  </a:cubicBezTo>
                  <a:cubicBezTo>
                    <a:pt x="55499" y="12155"/>
                    <a:pt x="55857" y="8974"/>
                    <a:pt x="55089" y="5758"/>
                  </a:cubicBezTo>
                  <a:cubicBezTo>
                    <a:pt x="54490" y="3245"/>
                    <a:pt x="53344" y="1806"/>
                    <a:pt x="51101" y="1303"/>
                  </a:cubicBezTo>
                  <a:cubicBezTo>
                    <a:pt x="49425" y="926"/>
                    <a:pt x="47771" y="662"/>
                    <a:pt x="46059" y="644"/>
                  </a:cubicBezTo>
                  <a:cubicBezTo>
                    <a:pt x="43700" y="618"/>
                    <a:pt x="41341" y="506"/>
                    <a:pt x="38982" y="506"/>
                  </a:cubicBezTo>
                  <a:cubicBezTo>
                    <a:pt x="38936" y="506"/>
                    <a:pt x="38890" y="506"/>
                    <a:pt x="38844" y="506"/>
                  </a:cubicBezTo>
                  <a:cubicBezTo>
                    <a:pt x="37078" y="509"/>
                    <a:pt x="35306" y="687"/>
                    <a:pt x="33544" y="687"/>
                  </a:cubicBezTo>
                  <a:cubicBezTo>
                    <a:pt x="33099" y="687"/>
                    <a:pt x="32655" y="675"/>
                    <a:pt x="32212" y="647"/>
                  </a:cubicBezTo>
                  <a:cubicBezTo>
                    <a:pt x="29294" y="461"/>
                    <a:pt x="26382" y="328"/>
                    <a:pt x="23463" y="328"/>
                  </a:cubicBezTo>
                  <a:cubicBezTo>
                    <a:pt x="22680" y="328"/>
                    <a:pt x="21897" y="337"/>
                    <a:pt x="21113" y="358"/>
                  </a:cubicBezTo>
                  <a:cubicBezTo>
                    <a:pt x="20326" y="379"/>
                    <a:pt x="19524" y="418"/>
                    <a:pt x="18731" y="418"/>
                  </a:cubicBezTo>
                  <a:cubicBezTo>
                    <a:pt x="18055" y="418"/>
                    <a:pt x="17385" y="390"/>
                    <a:pt x="16737" y="297"/>
                  </a:cubicBezTo>
                  <a:cubicBezTo>
                    <a:pt x="15638" y="139"/>
                    <a:pt x="14556" y="0"/>
                    <a:pt x="134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9"/>
            <p:cNvSpPr/>
            <p:nvPr/>
          </p:nvSpPr>
          <p:spPr>
            <a:xfrm>
              <a:off x="241075" y="2731150"/>
              <a:ext cx="1427100" cy="553400"/>
            </a:xfrm>
            <a:custGeom>
              <a:avLst/>
              <a:gdLst/>
              <a:ahLst/>
              <a:cxnLst/>
              <a:rect l="l" t="t" r="r" b="b"/>
              <a:pathLst>
                <a:path w="57084" h="22136" extrusionOk="0">
                  <a:moveTo>
                    <a:pt x="34113" y="1580"/>
                  </a:moveTo>
                  <a:cubicBezTo>
                    <a:pt x="34340" y="1580"/>
                    <a:pt x="34566" y="1581"/>
                    <a:pt x="34792" y="1585"/>
                  </a:cubicBezTo>
                  <a:cubicBezTo>
                    <a:pt x="37414" y="1632"/>
                    <a:pt x="40071" y="1584"/>
                    <a:pt x="42697" y="1660"/>
                  </a:cubicBezTo>
                  <a:cubicBezTo>
                    <a:pt x="45763" y="1750"/>
                    <a:pt x="48912" y="1563"/>
                    <a:pt x="51871" y="2511"/>
                  </a:cubicBezTo>
                  <a:cubicBezTo>
                    <a:pt x="53225" y="2943"/>
                    <a:pt x="54271" y="4099"/>
                    <a:pt x="54794" y="5543"/>
                  </a:cubicBezTo>
                  <a:cubicBezTo>
                    <a:pt x="55469" y="7412"/>
                    <a:pt x="55213" y="9358"/>
                    <a:pt x="55219" y="11275"/>
                  </a:cubicBezTo>
                  <a:cubicBezTo>
                    <a:pt x="55224" y="12924"/>
                    <a:pt x="55249" y="14594"/>
                    <a:pt x="55011" y="16217"/>
                  </a:cubicBezTo>
                  <a:cubicBezTo>
                    <a:pt x="54801" y="17648"/>
                    <a:pt x="52775" y="18942"/>
                    <a:pt x="51300" y="19058"/>
                  </a:cubicBezTo>
                  <a:cubicBezTo>
                    <a:pt x="49358" y="19210"/>
                    <a:pt x="47393" y="19603"/>
                    <a:pt x="45492" y="19640"/>
                  </a:cubicBezTo>
                  <a:cubicBezTo>
                    <a:pt x="43956" y="19670"/>
                    <a:pt x="42409" y="19788"/>
                    <a:pt x="40859" y="19788"/>
                  </a:cubicBezTo>
                  <a:cubicBezTo>
                    <a:pt x="40338" y="19788"/>
                    <a:pt x="39818" y="19775"/>
                    <a:pt x="39297" y="19740"/>
                  </a:cubicBezTo>
                  <a:cubicBezTo>
                    <a:pt x="38681" y="19700"/>
                    <a:pt x="38066" y="19683"/>
                    <a:pt x="37450" y="19683"/>
                  </a:cubicBezTo>
                  <a:cubicBezTo>
                    <a:pt x="35236" y="19683"/>
                    <a:pt x="33024" y="19904"/>
                    <a:pt x="30809" y="20046"/>
                  </a:cubicBezTo>
                  <a:cubicBezTo>
                    <a:pt x="26995" y="20288"/>
                    <a:pt x="23169" y="20405"/>
                    <a:pt x="19346" y="20455"/>
                  </a:cubicBezTo>
                  <a:cubicBezTo>
                    <a:pt x="18813" y="20461"/>
                    <a:pt x="18279" y="20465"/>
                    <a:pt x="17745" y="20465"/>
                  </a:cubicBezTo>
                  <a:cubicBezTo>
                    <a:pt x="15102" y="20465"/>
                    <a:pt x="12456" y="20386"/>
                    <a:pt x="9815" y="20276"/>
                  </a:cubicBezTo>
                  <a:cubicBezTo>
                    <a:pt x="8789" y="20234"/>
                    <a:pt x="7817" y="19888"/>
                    <a:pt x="6746" y="19888"/>
                  </a:cubicBezTo>
                  <a:cubicBezTo>
                    <a:pt x="6619" y="19888"/>
                    <a:pt x="6490" y="19893"/>
                    <a:pt x="6360" y="19904"/>
                  </a:cubicBezTo>
                  <a:cubicBezTo>
                    <a:pt x="6323" y="19907"/>
                    <a:pt x="6285" y="19908"/>
                    <a:pt x="6247" y="19908"/>
                  </a:cubicBezTo>
                  <a:cubicBezTo>
                    <a:pt x="4705" y="19908"/>
                    <a:pt x="2504" y="17429"/>
                    <a:pt x="2320" y="15887"/>
                  </a:cubicBezTo>
                  <a:cubicBezTo>
                    <a:pt x="2158" y="14529"/>
                    <a:pt x="1755" y="13187"/>
                    <a:pt x="1724" y="11832"/>
                  </a:cubicBezTo>
                  <a:cubicBezTo>
                    <a:pt x="1688" y="10266"/>
                    <a:pt x="1695" y="8689"/>
                    <a:pt x="1725" y="7123"/>
                  </a:cubicBezTo>
                  <a:cubicBezTo>
                    <a:pt x="1752" y="5666"/>
                    <a:pt x="4248" y="3333"/>
                    <a:pt x="5738" y="3333"/>
                  </a:cubicBezTo>
                  <a:cubicBezTo>
                    <a:pt x="5759" y="3333"/>
                    <a:pt x="5780" y="3333"/>
                    <a:pt x="5801" y="3334"/>
                  </a:cubicBezTo>
                  <a:cubicBezTo>
                    <a:pt x="6634" y="2880"/>
                    <a:pt x="7802" y="2735"/>
                    <a:pt x="8990" y="2638"/>
                  </a:cubicBezTo>
                  <a:cubicBezTo>
                    <a:pt x="12014" y="2385"/>
                    <a:pt x="15019" y="2021"/>
                    <a:pt x="18069" y="2021"/>
                  </a:cubicBezTo>
                  <a:cubicBezTo>
                    <a:pt x="18379" y="2021"/>
                    <a:pt x="18689" y="2025"/>
                    <a:pt x="19000" y="2033"/>
                  </a:cubicBezTo>
                  <a:cubicBezTo>
                    <a:pt x="19239" y="2039"/>
                    <a:pt x="19477" y="2042"/>
                    <a:pt x="19716" y="2042"/>
                  </a:cubicBezTo>
                  <a:cubicBezTo>
                    <a:pt x="22573" y="2042"/>
                    <a:pt x="25439" y="1645"/>
                    <a:pt x="28296" y="1645"/>
                  </a:cubicBezTo>
                  <a:cubicBezTo>
                    <a:pt x="28474" y="1645"/>
                    <a:pt x="28651" y="1646"/>
                    <a:pt x="28828" y="1650"/>
                  </a:cubicBezTo>
                  <a:cubicBezTo>
                    <a:pt x="29072" y="1654"/>
                    <a:pt x="29316" y="1656"/>
                    <a:pt x="29559" y="1656"/>
                  </a:cubicBezTo>
                  <a:cubicBezTo>
                    <a:pt x="31077" y="1656"/>
                    <a:pt x="32596" y="1580"/>
                    <a:pt x="34113" y="1580"/>
                  </a:cubicBezTo>
                  <a:close/>
                  <a:moveTo>
                    <a:pt x="33111" y="1"/>
                  </a:moveTo>
                  <a:cubicBezTo>
                    <a:pt x="32885" y="1"/>
                    <a:pt x="32659" y="1"/>
                    <a:pt x="32434" y="2"/>
                  </a:cubicBezTo>
                  <a:cubicBezTo>
                    <a:pt x="31371" y="7"/>
                    <a:pt x="30307" y="201"/>
                    <a:pt x="29263" y="201"/>
                  </a:cubicBezTo>
                  <a:cubicBezTo>
                    <a:pt x="29001" y="201"/>
                    <a:pt x="28741" y="188"/>
                    <a:pt x="28482" y="158"/>
                  </a:cubicBezTo>
                  <a:cubicBezTo>
                    <a:pt x="28143" y="118"/>
                    <a:pt x="27806" y="103"/>
                    <a:pt x="27469" y="103"/>
                  </a:cubicBezTo>
                  <a:cubicBezTo>
                    <a:pt x="26504" y="103"/>
                    <a:pt x="25547" y="226"/>
                    <a:pt x="24596" y="226"/>
                  </a:cubicBezTo>
                  <a:cubicBezTo>
                    <a:pt x="24584" y="226"/>
                    <a:pt x="24571" y="225"/>
                    <a:pt x="24559" y="225"/>
                  </a:cubicBezTo>
                  <a:cubicBezTo>
                    <a:pt x="24542" y="225"/>
                    <a:pt x="24526" y="225"/>
                    <a:pt x="24510" y="225"/>
                  </a:cubicBezTo>
                  <a:cubicBezTo>
                    <a:pt x="23552" y="225"/>
                    <a:pt x="22439" y="353"/>
                    <a:pt x="21418" y="486"/>
                  </a:cubicBezTo>
                  <a:cubicBezTo>
                    <a:pt x="18970" y="803"/>
                    <a:pt x="16468" y="709"/>
                    <a:pt x="13987" y="768"/>
                  </a:cubicBezTo>
                  <a:cubicBezTo>
                    <a:pt x="11269" y="833"/>
                    <a:pt x="8621" y="1494"/>
                    <a:pt x="5941" y="1750"/>
                  </a:cubicBezTo>
                  <a:cubicBezTo>
                    <a:pt x="1610" y="2163"/>
                    <a:pt x="0" y="5157"/>
                    <a:pt x="144" y="8788"/>
                  </a:cubicBezTo>
                  <a:cubicBezTo>
                    <a:pt x="228" y="10884"/>
                    <a:pt x="312" y="12972"/>
                    <a:pt x="518" y="15071"/>
                  </a:cubicBezTo>
                  <a:cubicBezTo>
                    <a:pt x="844" y="18387"/>
                    <a:pt x="3684" y="21473"/>
                    <a:pt x="7034" y="21473"/>
                  </a:cubicBezTo>
                  <a:cubicBezTo>
                    <a:pt x="7044" y="21473"/>
                    <a:pt x="7055" y="21473"/>
                    <a:pt x="7065" y="21473"/>
                  </a:cubicBezTo>
                  <a:cubicBezTo>
                    <a:pt x="7119" y="21473"/>
                    <a:pt x="7173" y="21473"/>
                    <a:pt x="7226" y="21473"/>
                  </a:cubicBezTo>
                  <a:cubicBezTo>
                    <a:pt x="8567" y="21473"/>
                    <a:pt x="9905" y="21544"/>
                    <a:pt x="11237" y="21687"/>
                  </a:cubicBezTo>
                  <a:cubicBezTo>
                    <a:pt x="14045" y="21987"/>
                    <a:pt x="16874" y="21948"/>
                    <a:pt x="19684" y="22070"/>
                  </a:cubicBezTo>
                  <a:cubicBezTo>
                    <a:pt x="20658" y="22113"/>
                    <a:pt x="21641" y="22135"/>
                    <a:pt x="22627" y="22135"/>
                  </a:cubicBezTo>
                  <a:cubicBezTo>
                    <a:pt x="23987" y="22135"/>
                    <a:pt x="25354" y="22092"/>
                    <a:pt x="26712" y="21996"/>
                  </a:cubicBezTo>
                  <a:cubicBezTo>
                    <a:pt x="28442" y="21873"/>
                    <a:pt x="30233" y="22085"/>
                    <a:pt x="31899" y="21711"/>
                  </a:cubicBezTo>
                  <a:cubicBezTo>
                    <a:pt x="33920" y="21258"/>
                    <a:pt x="35950" y="21158"/>
                    <a:pt x="37980" y="21158"/>
                  </a:cubicBezTo>
                  <a:cubicBezTo>
                    <a:pt x="39596" y="21158"/>
                    <a:pt x="41213" y="21221"/>
                    <a:pt x="42827" y="21221"/>
                  </a:cubicBezTo>
                  <a:cubicBezTo>
                    <a:pt x="43898" y="21221"/>
                    <a:pt x="44968" y="21193"/>
                    <a:pt x="46035" y="21100"/>
                  </a:cubicBezTo>
                  <a:cubicBezTo>
                    <a:pt x="48488" y="20886"/>
                    <a:pt x="50966" y="21042"/>
                    <a:pt x="53410" y="20369"/>
                  </a:cubicBezTo>
                  <a:cubicBezTo>
                    <a:pt x="54855" y="19972"/>
                    <a:pt x="55904" y="19191"/>
                    <a:pt x="56338" y="17999"/>
                  </a:cubicBezTo>
                  <a:cubicBezTo>
                    <a:pt x="57084" y="15956"/>
                    <a:pt x="56666" y="13719"/>
                    <a:pt x="56798" y="11570"/>
                  </a:cubicBezTo>
                  <a:cubicBezTo>
                    <a:pt x="56922" y="9564"/>
                    <a:pt x="57043" y="7496"/>
                    <a:pt x="56480" y="5592"/>
                  </a:cubicBezTo>
                  <a:cubicBezTo>
                    <a:pt x="56630" y="3854"/>
                    <a:pt x="53629" y="962"/>
                    <a:pt x="51065" y="751"/>
                  </a:cubicBezTo>
                  <a:cubicBezTo>
                    <a:pt x="48407" y="532"/>
                    <a:pt x="45752" y="386"/>
                    <a:pt x="43088" y="260"/>
                  </a:cubicBezTo>
                  <a:cubicBezTo>
                    <a:pt x="39760" y="103"/>
                    <a:pt x="36440" y="1"/>
                    <a:pt x="3311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88" name="Google Shape;1188;p39"/>
            <p:cNvSpPr/>
            <p:nvPr/>
          </p:nvSpPr>
          <p:spPr>
            <a:xfrm>
              <a:off x="3076500" y="1993575"/>
              <a:ext cx="1422150" cy="724225"/>
            </a:xfrm>
            <a:custGeom>
              <a:avLst/>
              <a:gdLst/>
              <a:ahLst/>
              <a:cxnLst/>
              <a:rect l="l" t="t" r="r" b="b"/>
              <a:pathLst>
                <a:path w="56886" h="28969" extrusionOk="0">
                  <a:moveTo>
                    <a:pt x="41473" y="1404"/>
                  </a:moveTo>
                  <a:cubicBezTo>
                    <a:pt x="42193" y="1404"/>
                    <a:pt x="42911" y="1447"/>
                    <a:pt x="43624" y="1576"/>
                  </a:cubicBezTo>
                  <a:cubicBezTo>
                    <a:pt x="47104" y="2207"/>
                    <a:pt x="50912" y="1922"/>
                    <a:pt x="53379" y="5348"/>
                  </a:cubicBezTo>
                  <a:cubicBezTo>
                    <a:pt x="54530" y="6948"/>
                    <a:pt x="54733" y="8740"/>
                    <a:pt x="54760" y="10500"/>
                  </a:cubicBezTo>
                  <a:cubicBezTo>
                    <a:pt x="54808" y="13767"/>
                    <a:pt x="54453" y="17040"/>
                    <a:pt x="54432" y="20312"/>
                  </a:cubicBezTo>
                  <a:cubicBezTo>
                    <a:pt x="54422" y="21814"/>
                    <a:pt x="54489" y="23369"/>
                    <a:pt x="53716" y="24612"/>
                  </a:cubicBezTo>
                  <a:cubicBezTo>
                    <a:pt x="52974" y="25805"/>
                    <a:pt x="51942" y="26967"/>
                    <a:pt x="50277" y="27032"/>
                  </a:cubicBezTo>
                  <a:cubicBezTo>
                    <a:pt x="49558" y="27059"/>
                    <a:pt x="48876" y="27375"/>
                    <a:pt x="48135" y="27375"/>
                  </a:cubicBezTo>
                  <a:cubicBezTo>
                    <a:pt x="47971" y="27375"/>
                    <a:pt x="47804" y="27359"/>
                    <a:pt x="47634" y="27322"/>
                  </a:cubicBezTo>
                  <a:cubicBezTo>
                    <a:pt x="46763" y="27463"/>
                    <a:pt x="45888" y="27510"/>
                    <a:pt x="45009" y="27510"/>
                  </a:cubicBezTo>
                  <a:cubicBezTo>
                    <a:pt x="43356" y="27510"/>
                    <a:pt x="41691" y="27346"/>
                    <a:pt x="40025" y="27346"/>
                  </a:cubicBezTo>
                  <a:cubicBezTo>
                    <a:pt x="39933" y="27346"/>
                    <a:pt x="39842" y="27346"/>
                    <a:pt x="39751" y="27347"/>
                  </a:cubicBezTo>
                  <a:cubicBezTo>
                    <a:pt x="39589" y="27349"/>
                    <a:pt x="39427" y="27350"/>
                    <a:pt x="39264" y="27350"/>
                  </a:cubicBezTo>
                  <a:cubicBezTo>
                    <a:pt x="35838" y="27350"/>
                    <a:pt x="32410" y="26973"/>
                    <a:pt x="28978" y="26886"/>
                  </a:cubicBezTo>
                  <a:cubicBezTo>
                    <a:pt x="28860" y="26883"/>
                    <a:pt x="28742" y="26882"/>
                    <a:pt x="28623" y="26882"/>
                  </a:cubicBezTo>
                  <a:cubicBezTo>
                    <a:pt x="27068" y="26882"/>
                    <a:pt x="25504" y="27121"/>
                    <a:pt x="23953" y="27121"/>
                  </a:cubicBezTo>
                  <a:cubicBezTo>
                    <a:pt x="23670" y="27121"/>
                    <a:pt x="23387" y="27113"/>
                    <a:pt x="23105" y="27094"/>
                  </a:cubicBezTo>
                  <a:cubicBezTo>
                    <a:pt x="22131" y="27028"/>
                    <a:pt x="21158" y="27001"/>
                    <a:pt x="20187" y="27001"/>
                  </a:cubicBezTo>
                  <a:cubicBezTo>
                    <a:pt x="18801" y="27001"/>
                    <a:pt x="17418" y="27056"/>
                    <a:pt x="16039" y="27132"/>
                  </a:cubicBezTo>
                  <a:cubicBezTo>
                    <a:pt x="15124" y="27181"/>
                    <a:pt x="14136" y="27267"/>
                    <a:pt x="13164" y="27598"/>
                  </a:cubicBezTo>
                  <a:cubicBezTo>
                    <a:pt x="12771" y="27732"/>
                    <a:pt x="12343" y="27780"/>
                    <a:pt x="11900" y="27780"/>
                  </a:cubicBezTo>
                  <a:cubicBezTo>
                    <a:pt x="11169" y="27780"/>
                    <a:pt x="10398" y="27648"/>
                    <a:pt x="9679" y="27545"/>
                  </a:cubicBezTo>
                  <a:cubicBezTo>
                    <a:pt x="8453" y="27371"/>
                    <a:pt x="7204" y="27518"/>
                    <a:pt x="5986" y="27096"/>
                  </a:cubicBezTo>
                  <a:cubicBezTo>
                    <a:pt x="3906" y="26374"/>
                    <a:pt x="2337" y="24113"/>
                    <a:pt x="1972" y="22036"/>
                  </a:cubicBezTo>
                  <a:cubicBezTo>
                    <a:pt x="1536" y="19571"/>
                    <a:pt x="1377" y="17102"/>
                    <a:pt x="1397" y="14640"/>
                  </a:cubicBezTo>
                  <a:cubicBezTo>
                    <a:pt x="1418" y="12078"/>
                    <a:pt x="1206" y="9402"/>
                    <a:pt x="2065" y="6982"/>
                  </a:cubicBezTo>
                  <a:cubicBezTo>
                    <a:pt x="2677" y="5254"/>
                    <a:pt x="3977" y="3722"/>
                    <a:pt x="5905" y="3039"/>
                  </a:cubicBezTo>
                  <a:cubicBezTo>
                    <a:pt x="8622" y="2078"/>
                    <a:pt x="11428" y="1991"/>
                    <a:pt x="14238" y="1991"/>
                  </a:cubicBezTo>
                  <a:cubicBezTo>
                    <a:pt x="14860" y="1991"/>
                    <a:pt x="15482" y="1996"/>
                    <a:pt x="16103" y="1996"/>
                  </a:cubicBezTo>
                  <a:cubicBezTo>
                    <a:pt x="16301" y="1996"/>
                    <a:pt x="16500" y="1995"/>
                    <a:pt x="16698" y="1994"/>
                  </a:cubicBezTo>
                  <a:cubicBezTo>
                    <a:pt x="16834" y="1993"/>
                    <a:pt x="16971" y="1993"/>
                    <a:pt x="17107" y="1993"/>
                  </a:cubicBezTo>
                  <a:cubicBezTo>
                    <a:pt x="19568" y="1993"/>
                    <a:pt x="22033" y="2125"/>
                    <a:pt x="24493" y="2125"/>
                  </a:cubicBezTo>
                  <a:cubicBezTo>
                    <a:pt x="25229" y="2125"/>
                    <a:pt x="25964" y="2113"/>
                    <a:pt x="26699" y="2082"/>
                  </a:cubicBezTo>
                  <a:cubicBezTo>
                    <a:pt x="28351" y="2013"/>
                    <a:pt x="30042" y="1885"/>
                    <a:pt x="31686" y="1810"/>
                  </a:cubicBezTo>
                  <a:cubicBezTo>
                    <a:pt x="33951" y="1706"/>
                    <a:pt x="36232" y="1630"/>
                    <a:pt x="38504" y="1528"/>
                  </a:cubicBezTo>
                  <a:cubicBezTo>
                    <a:pt x="39493" y="1484"/>
                    <a:pt x="40485" y="1404"/>
                    <a:pt x="41473" y="1404"/>
                  </a:cubicBezTo>
                  <a:close/>
                  <a:moveTo>
                    <a:pt x="41073" y="0"/>
                  </a:moveTo>
                  <a:cubicBezTo>
                    <a:pt x="38755" y="0"/>
                    <a:pt x="36430" y="246"/>
                    <a:pt x="34107" y="347"/>
                  </a:cubicBezTo>
                  <a:cubicBezTo>
                    <a:pt x="31079" y="479"/>
                    <a:pt x="28051" y="652"/>
                    <a:pt x="25022" y="687"/>
                  </a:cubicBezTo>
                  <a:cubicBezTo>
                    <a:pt x="24874" y="688"/>
                    <a:pt x="24727" y="689"/>
                    <a:pt x="24579" y="689"/>
                  </a:cubicBezTo>
                  <a:cubicBezTo>
                    <a:pt x="22529" y="689"/>
                    <a:pt x="20476" y="531"/>
                    <a:pt x="18428" y="531"/>
                  </a:cubicBezTo>
                  <a:cubicBezTo>
                    <a:pt x="17987" y="531"/>
                    <a:pt x="17547" y="539"/>
                    <a:pt x="17107" y="556"/>
                  </a:cubicBezTo>
                  <a:cubicBezTo>
                    <a:pt x="14468" y="663"/>
                    <a:pt x="11826" y="694"/>
                    <a:pt x="9182" y="941"/>
                  </a:cubicBezTo>
                  <a:cubicBezTo>
                    <a:pt x="6738" y="1170"/>
                    <a:pt x="4588" y="1741"/>
                    <a:pt x="2830" y="3378"/>
                  </a:cubicBezTo>
                  <a:cubicBezTo>
                    <a:pt x="1224" y="4872"/>
                    <a:pt x="684" y="6859"/>
                    <a:pt x="456" y="9044"/>
                  </a:cubicBezTo>
                  <a:cubicBezTo>
                    <a:pt x="1" y="13426"/>
                    <a:pt x="29" y="17761"/>
                    <a:pt x="678" y="22123"/>
                  </a:cubicBezTo>
                  <a:cubicBezTo>
                    <a:pt x="1148" y="25282"/>
                    <a:pt x="2674" y="27440"/>
                    <a:pt x="5756" y="28366"/>
                  </a:cubicBezTo>
                  <a:cubicBezTo>
                    <a:pt x="7243" y="28813"/>
                    <a:pt x="8769" y="28968"/>
                    <a:pt x="10292" y="28968"/>
                  </a:cubicBezTo>
                  <a:cubicBezTo>
                    <a:pt x="11468" y="28968"/>
                    <a:pt x="12641" y="28875"/>
                    <a:pt x="13793" y="28752"/>
                  </a:cubicBezTo>
                  <a:cubicBezTo>
                    <a:pt x="17333" y="28372"/>
                    <a:pt x="20861" y="28423"/>
                    <a:pt x="24393" y="28367"/>
                  </a:cubicBezTo>
                  <a:cubicBezTo>
                    <a:pt x="24912" y="28359"/>
                    <a:pt x="25431" y="28355"/>
                    <a:pt x="25950" y="28355"/>
                  </a:cubicBezTo>
                  <a:cubicBezTo>
                    <a:pt x="29053" y="28355"/>
                    <a:pt x="32160" y="28487"/>
                    <a:pt x="35265" y="28542"/>
                  </a:cubicBezTo>
                  <a:cubicBezTo>
                    <a:pt x="38204" y="28595"/>
                    <a:pt x="41148" y="28566"/>
                    <a:pt x="44083" y="28710"/>
                  </a:cubicBezTo>
                  <a:cubicBezTo>
                    <a:pt x="44348" y="28723"/>
                    <a:pt x="44611" y="28729"/>
                    <a:pt x="44874" y="28729"/>
                  </a:cubicBezTo>
                  <a:cubicBezTo>
                    <a:pt x="46817" y="28729"/>
                    <a:pt x="48721" y="28403"/>
                    <a:pt x="50659" y="28194"/>
                  </a:cubicBezTo>
                  <a:cubicBezTo>
                    <a:pt x="50749" y="28243"/>
                    <a:pt x="50832" y="28263"/>
                    <a:pt x="50909" y="28263"/>
                  </a:cubicBezTo>
                  <a:cubicBezTo>
                    <a:pt x="51240" y="28263"/>
                    <a:pt x="51463" y="27885"/>
                    <a:pt x="51795" y="27822"/>
                  </a:cubicBezTo>
                  <a:cubicBezTo>
                    <a:pt x="53974" y="27404"/>
                    <a:pt x="55726" y="25191"/>
                    <a:pt x="55737" y="23080"/>
                  </a:cubicBezTo>
                  <a:cubicBezTo>
                    <a:pt x="55754" y="19841"/>
                    <a:pt x="55918" y="16605"/>
                    <a:pt x="55918" y="13367"/>
                  </a:cubicBezTo>
                  <a:cubicBezTo>
                    <a:pt x="55918" y="11182"/>
                    <a:pt x="56885" y="8962"/>
                    <a:pt x="55603" y="6805"/>
                  </a:cubicBezTo>
                  <a:cubicBezTo>
                    <a:pt x="54937" y="5682"/>
                    <a:pt x="55055" y="4218"/>
                    <a:pt x="53847" y="3261"/>
                  </a:cubicBezTo>
                  <a:cubicBezTo>
                    <a:pt x="52833" y="2458"/>
                    <a:pt x="51869" y="1489"/>
                    <a:pt x="50660" y="1161"/>
                  </a:cubicBezTo>
                  <a:cubicBezTo>
                    <a:pt x="47807" y="392"/>
                    <a:pt x="44845" y="94"/>
                    <a:pt x="41901" y="11"/>
                  </a:cubicBezTo>
                  <a:cubicBezTo>
                    <a:pt x="41626" y="4"/>
                    <a:pt x="41350" y="0"/>
                    <a:pt x="410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9"/>
            <p:cNvSpPr/>
            <p:nvPr/>
          </p:nvSpPr>
          <p:spPr>
            <a:xfrm>
              <a:off x="5957025" y="1975750"/>
              <a:ext cx="1428350" cy="710025"/>
            </a:xfrm>
            <a:custGeom>
              <a:avLst/>
              <a:gdLst/>
              <a:ahLst/>
              <a:cxnLst/>
              <a:rect l="l" t="t" r="r" b="b"/>
              <a:pathLst>
                <a:path w="57134" h="28401" extrusionOk="0">
                  <a:moveTo>
                    <a:pt x="27319" y="973"/>
                  </a:moveTo>
                  <a:cubicBezTo>
                    <a:pt x="28610" y="973"/>
                    <a:pt x="29913" y="1031"/>
                    <a:pt x="31208" y="1031"/>
                  </a:cubicBezTo>
                  <a:cubicBezTo>
                    <a:pt x="31324" y="1031"/>
                    <a:pt x="31440" y="1031"/>
                    <a:pt x="31557" y="1030"/>
                  </a:cubicBezTo>
                  <a:cubicBezTo>
                    <a:pt x="31757" y="1028"/>
                    <a:pt x="31957" y="1027"/>
                    <a:pt x="32157" y="1027"/>
                  </a:cubicBezTo>
                  <a:cubicBezTo>
                    <a:pt x="34616" y="1027"/>
                    <a:pt x="37075" y="1150"/>
                    <a:pt x="39533" y="1150"/>
                  </a:cubicBezTo>
                  <a:cubicBezTo>
                    <a:pt x="39766" y="1150"/>
                    <a:pt x="39999" y="1149"/>
                    <a:pt x="40231" y="1147"/>
                  </a:cubicBezTo>
                  <a:cubicBezTo>
                    <a:pt x="40386" y="1145"/>
                    <a:pt x="40541" y="1144"/>
                    <a:pt x="40696" y="1144"/>
                  </a:cubicBezTo>
                  <a:cubicBezTo>
                    <a:pt x="43825" y="1144"/>
                    <a:pt x="46933" y="1481"/>
                    <a:pt x="50029" y="1789"/>
                  </a:cubicBezTo>
                  <a:cubicBezTo>
                    <a:pt x="53496" y="2133"/>
                    <a:pt x="55184" y="4583"/>
                    <a:pt x="54992" y="8125"/>
                  </a:cubicBezTo>
                  <a:cubicBezTo>
                    <a:pt x="54937" y="9172"/>
                    <a:pt x="55318" y="10235"/>
                    <a:pt x="55348" y="11295"/>
                  </a:cubicBezTo>
                  <a:cubicBezTo>
                    <a:pt x="55408" y="13477"/>
                    <a:pt x="55121" y="15697"/>
                    <a:pt x="55429" y="17836"/>
                  </a:cubicBezTo>
                  <a:cubicBezTo>
                    <a:pt x="55783" y="20277"/>
                    <a:pt x="55482" y="22568"/>
                    <a:pt x="54658" y="24786"/>
                  </a:cubicBezTo>
                  <a:cubicBezTo>
                    <a:pt x="54231" y="25939"/>
                    <a:pt x="53006" y="26305"/>
                    <a:pt x="51795" y="26579"/>
                  </a:cubicBezTo>
                  <a:cubicBezTo>
                    <a:pt x="50975" y="26764"/>
                    <a:pt x="50155" y="26811"/>
                    <a:pt x="49336" y="26811"/>
                  </a:cubicBezTo>
                  <a:cubicBezTo>
                    <a:pt x="48504" y="26811"/>
                    <a:pt x="47673" y="26763"/>
                    <a:pt x="46842" y="26763"/>
                  </a:cubicBezTo>
                  <a:cubicBezTo>
                    <a:pt x="46656" y="26763"/>
                    <a:pt x="46469" y="26765"/>
                    <a:pt x="46283" y="26771"/>
                  </a:cubicBezTo>
                  <a:cubicBezTo>
                    <a:pt x="46024" y="26779"/>
                    <a:pt x="45765" y="26783"/>
                    <a:pt x="45506" y="26783"/>
                  </a:cubicBezTo>
                  <a:cubicBezTo>
                    <a:pt x="44350" y="26783"/>
                    <a:pt x="43192" y="26717"/>
                    <a:pt x="42036" y="26717"/>
                  </a:cubicBezTo>
                  <a:cubicBezTo>
                    <a:pt x="41725" y="26717"/>
                    <a:pt x="41413" y="26722"/>
                    <a:pt x="41101" y="26734"/>
                  </a:cubicBezTo>
                  <a:cubicBezTo>
                    <a:pt x="40957" y="26739"/>
                    <a:pt x="40813" y="26742"/>
                    <a:pt x="40669" y="26742"/>
                  </a:cubicBezTo>
                  <a:cubicBezTo>
                    <a:pt x="39464" y="26742"/>
                    <a:pt x="38267" y="26568"/>
                    <a:pt x="37059" y="26568"/>
                  </a:cubicBezTo>
                  <a:cubicBezTo>
                    <a:pt x="36582" y="26568"/>
                    <a:pt x="36104" y="26595"/>
                    <a:pt x="35622" y="26671"/>
                  </a:cubicBezTo>
                  <a:cubicBezTo>
                    <a:pt x="35249" y="26729"/>
                    <a:pt x="34876" y="26752"/>
                    <a:pt x="34503" y="26752"/>
                  </a:cubicBezTo>
                  <a:cubicBezTo>
                    <a:pt x="33263" y="26752"/>
                    <a:pt x="32018" y="26504"/>
                    <a:pt x="30766" y="26504"/>
                  </a:cubicBezTo>
                  <a:cubicBezTo>
                    <a:pt x="30477" y="26504"/>
                    <a:pt x="30187" y="26517"/>
                    <a:pt x="29897" y="26550"/>
                  </a:cubicBezTo>
                  <a:cubicBezTo>
                    <a:pt x="29006" y="26650"/>
                    <a:pt x="28109" y="26675"/>
                    <a:pt x="27210" y="26675"/>
                  </a:cubicBezTo>
                  <a:cubicBezTo>
                    <a:pt x="26349" y="26675"/>
                    <a:pt x="25486" y="26652"/>
                    <a:pt x="24626" y="26652"/>
                  </a:cubicBezTo>
                  <a:cubicBezTo>
                    <a:pt x="24360" y="26652"/>
                    <a:pt x="24093" y="26655"/>
                    <a:pt x="23827" y="26660"/>
                  </a:cubicBezTo>
                  <a:cubicBezTo>
                    <a:pt x="22930" y="26681"/>
                    <a:pt x="22009" y="26757"/>
                    <a:pt x="21089" y="26757"/>
                  </a:cubicBezTo>
                  <a:cubicBezTo>
                    <a:pt x="20585" y="26757"/>
                    <a:pt x="20081" y="26734"/>
                    <a:pt x="19581" y="26666"/>
                  </a:cubicBezTo>
                  <a:cubicBezTo>
                    <a:pt x="19369" y="26638"/>
                    <a:pt x="19158" y="26625"/>
                    <a:pt x="18949" y="26625"/>
                  </a:cubicBezTo>
                  <a:cubicBezTo>
                    <a:pt x="17518" y="26625"/>
                    <a:pt x="16157" y="27213"/>
                    <a:pt x="14724" y="27213"/>
                  </a:cubicBezTo>
                  <a:cubicBezTo>
                    <a:pt x="14679" y="27213"/>
                    <a:pt x="14634" y="27213"/>
                    <a:pt x="14589" y="27211"/>
                  </a:cubicBezTo>
                  <a:cubicBezTo>
                    <a:pt x="12043" y="27144"/>
                    <a:pt x="9496" y="27162"/>
                    <a:pt x="6952" y="27060"/>
                  </a:cubicBezTo>
                  <a:cubicBezTo>
                    <a:pt x="5805" y="27015"/>
                    <a:pt x="4665" y="26894"/>
                    <a:pt x="3508" y="26662"/>
                  </a:cubicBezTo>
                  <a:cubicBezTo>
                    <a:pt x="1365" y="26234"/>
                    <a:pt x="1089" y="24730"/>
                    <a:pt x="1211" y="23182"/>
                  </a:cubicBezTo>
                  <a:cubicBezTo>
                    <a:pt x="1568" y="18601"/>
                    <a:pt x="1242" y="14017"/>
                    <a:pt x="1450" y="9438"/>
                  </a:cubicBezTo>
                  <a:cubicBezTo>
                    <a:pt x="1501" y="8301"/>
                    <a:pt x="1299" y="7150"/>
                    <a:pt x="1374" y="6016"/>
                  </a:cubicBezTo>
                  <a:cubicBezTo>
                    <a:pt x="1578" y="2925"/>
                    <a:pt x="3881" y="2045"/>
                    <a:pt x="6869" y="2045"/>
                  </a:cubicBezTo>
                  <a:cubicBezTo>
                    <a:pt x="6905" y="2045"/>
                    <a:pt x="6940" y="2045"/>
                    <a:pt x="6976" y="2045"/>
                  </a:cubicBezTo>
                  <a:cubicBezTo>
                    <a:pt x="8692" y="1850"/>
                    <a:pt x="10739" y="1582"/>
                    <a:pt x="12793" y="1400"/>
                  </a:cubicBezTo>
                  <a:cubicBezTo>
                    <a:pt x="13270" y="1358"/>
                    <a:pt x="13750" y="1350"/>
                    <a:pt x="14230" y="1350"/>
                  </a:cubicBezTo>
                  <a:cubicBezTo>
                    <a:pt x="14503" y="1350"/>
                    <a:pt x="14775" y="1353"/>
                    <a:pt x="15048" y="1353"/>
                  </a:cubicBezTo>
                  <a:cubicBezTo>
                    <a:pt x="15414" y="1353"/>
                    <a:pt x="15780" y="1348"/>
                    <a:pt x="16145" y="1328"/>
                  </a:cubicBezTo>
                  <a:cubicBezTo>
                    <a:pt x="19086" y="1162"/>
                    <a:pt x="22027" y="1329"/>
                    <a:pt x="24980" y="1064"/>
                  </a:cubicBezTo>
                  <a:cubicBezTo>
                    <a:pt x="25752" y="995"/>
                    <a:pt x="26533" y="973"/>
                    <a:pt x="27319" y="973"/>
                  </a:cubicBezTo>
                  <a:close/>
                  <a:moveTo>
                    <a:pt x="36679" y="1"/>
                  </a:moveTo>
                  <a:cubicBezTo>
                    <a:pt x="35919" y="1"/>
                    <a:pt x="35159" y="20"/>
                    <a:pt x="34397" y="68"/>
                  </a:cubicBezTo>
                  <a:cubicBezTo>
                    <a:pt x="32353" y="200"/>
                    <a:pt x="30290" y="270"/>
                    <a:pt x="28255" y="270"/>
                  </a:cubicBezTo>
                  <a:cubicBezTo>
                    <a:pt x="28114" y="270"/>
                    <a:pt x="27972" y="270"/>
                    <a:pt x="27831" y="269"/>
                  </a:cubicBezTo>
                  <a:cubicBezTo>
                    <a:pt x="24957" y="255"/>
                    <a:pt x="22082" y="119"/>
                    <a:pt x="19205" y="119"/>
                  </a:cubicBezTo>
                  <a:cubicBezTo>
                    <a:pt x="18170" y="119"/>
                    <a:pt x="17134" y="137"/>
                    <a:pt x="16098" y="184"/>
                  </a:cubicBezTo>
                  <a:cubicBezTo>
                    <a:pt x="14053" y="277"/>
                    <a:pt x="12007" y="405"/>
                    <a:pt x="9960" y="453"/>
                  </a:cubicBezTo>
                  <a:cubicBezTo>
                    <a:pt x="8181" y="495"/>
                    <a:pt x="6410" y="446"/>
                    <a:pt x="4695" y="1082"/>
                  </a:cubicBezTo>
                  <a:cubicBezTo>
                    <a:pt x="3884" y="1385"/>
                    <a:pt x="2744" y="1268"/>
                    <a:pt x="2220" y="1800"/>
                  </a:cubicBezTo>
                  <a:cubicBezTo>
                    <a:pt x="764" y="3278"/>
                    <a:pt x="105" y="5172"/>
                    <a:pt x="155" y="7310"/>
                  </a:cubicBezTo>
                  <a:cubicBezTo>
                    <a:pt x="224" y="10326"/>
                    <a:pt x="105" y="13342"/>
                    <a:pt x="245" y="16362"/>
                  </a:cubicBezTo>
                  <a:cubicBezTo>
                    <a:pt x="350" y="18632"/>
                    <a:pt x="68" y="20916"/>
                    <a:pt x="29" y="23197"/>
                  </a:cubicBezTo>
                  <a:cubicBezTo>
                    <a:pt x="1" y="24866"/>
                    <a:pt x="365" y="26410"/>
                    <a:pt x="1793" y="27526"/>
                  </a:cubicBezTo>
                  <a:cubicBezTo>
                    <a:pt x="2448" y="28038"/>
                    <a:pt x="3162" y="28116"/>
                    <a:pt x="3887" y="28116"/>
                  </a:cubicBezTo>
                  <a:cubicBezTo>
                    <a:pt x="4204" y="28116"/>
                    <a:pt x="4524" y="28101"/>
                    <a:pt x="4841" y="28101"/>
                  </a:cubicBezTo>
                  <a:cubicBezTo>
                    <a:pt x="5052" y="28101"/>
                    <a:pt x="5262" y="28107"/>
                    <a:pt x="5469" y="28129"/>
                  </a:cubicBezTo>
                  <a:cubicBezTo>
                    <a:pt x="7006" y="28291"/>
                    <a:pt x="8547" y="28401"/>
                    <a:pt x="10089" y="28401"/>
                  </a:cubicBezTo>
                  <a:cubicBezTo>
                    <a:pt x="10624" y="28401"/>
                    <a:pt x="11159" y="28387"/>
                    <a:pt x="11694" y="28358"/>
                  </a:cubicBezTo>
                  <a:cubicBezTo>
                    <a:pt x="13967" y="28234"/>
                    <a:pt x="16236" y="27965"/>
                    <a:pt x="18509" y="27890"/>
                  </a:cubicBezTo>
                  <a:cubicBezTo>
                    <a:pt x="18955" y="27875"/>
                    <a:pt x="19401" y="27869"/>
                    <a:pt x="19847" y="27869"/>
                  </a:cubicBezTo>
                  <a:cubicBezTo>
                    <a:pt x="21481" y="27869"/>
                    <a:pt x="23118" y="27947"/>
                    <a:pt x="24752" y="27950"/>
                  </a:cubicBezTo>
                  <a:cubicBezTo>
                    <a:pt x="24782" y="27950"/>
                    <a:pt x="24813" y="27950"/>
                    <a:pt x="24843" y="27950"/>
                  </a:cubicBezTo>
                  <a:cubicBezTo>
                    <a:pt x="26585" y="27950"/>
                    <a:pt x="28333" y="27865"/>
                    <a:pt x="30074" y="27865"/>
                  </a:cubicBezTo>
                  <a:cubicBezTo>
                    <a:pt x="30931" y="27865"/>
                    <a:pt x="31786" y="27886"/>
                    <a:pt x="32638" y="27947"/>
                  </a:cubicBezTo>
                  <a:cubicBezTo>
                    <a:pt x="35838" y="28176"/>
                    <a:pt x="39041" y="28014"/>
                    <a:pt x="42244" y="28273"/>
                  </a:cubicBezTo>
                  <a:cubicBezTo>
                    <a:pt x="43449" y="28370"/>
                    <a:pt x="44659" y="28400"/>
                    <a:pt x="45899" y="28400"/>
                  </a:cubicBezTo>
                  <a:cubicBezTo>
                    <a:pt x="47844" y="28400"/>
                    <a:pt x="49861" y="28327"/>
                    <a:pt x="52042" y="28327"/>
                  </a:cubicBezTo>
                  <a:cubicBezTo>
                    <a:pt x="52074" y="28341"/>
                    <a:pt x="52106" y="28347"/>
                    <a:pt x="52139" y="28347"/>
                  </a:cubicBezTo>
                  <a:cubicBezTo>
                    <a:pt x="52489" y="28347"/>
                    <a:pt x="52865" y="27613"/>
                    <a:pt x="53469" y="27450"/>
                  </a:cubicBezTo>
                  <a:cubicBezTo>
                    <a:pt x="55085" y="27011"/>
                    <a:pt x="56455" y="25256"/>
                    <a:pt x="56555" y="23811"/>
                  </a:cubicBezTo>
                  <a:cubicBezTo>
                    <a:pt x="56721" y="21410"/>
                    <a:pt x="56835" y="19013"/>
                    <a:pt x="56796" y="16603"/>
                  </a:cubicBezTo>
                  <a:cubicBezTo>
                    <a:pt x="56769" y="14865"/>
                    <a:pt x="57133" y="13086"/>
                    <a:pt x="56862" y="11400"/>
                  </a:cubicBezTo>
                  <a:cubicBezTo>
                    <a:pt x="56605" y="9793"/>
                    <a:pt x="56503" y="8167"/>
                    <a:pt x="56319" y="6566"/>
                  </a:cubicBezTo>
                  <a:cubicBezTo>
                    <a:pt x="55994" y="3739"/>
                    <a:pt x="53652" y="918"/>
                    <a:pt x="50844" y="611"/>
                  </a:cubicBezTo>
                  <a:cubicBezTo>
                    <a:pt x="48614" y="368"/>
                    <a:pt x="46377" y="301"/>
                    <a:pt x="44131" y="256"/>
                  </a:cubicBezTo>
                  <a:cubicBezTo>
                    <a:pt x="41646" y="206"/>
                    <a:pt x="39166" y="1"/>
                    <a:pt x="366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9"/>
            <p:cNvSpPr/>
            <p:nvPr/>
          </p:nvSpPr>
          <p:spPr>
            <a:xfrm>
              <a:off x="4503900" y="1980550"/>
              <a:ext cx="1414000" cy="721625"/>
            </a:xfrm>
            <a:custGeom>
              <a:avLst/>
              <a:gdLst/>
              <a:ahLst/>
              <a:cxnLst/>
              <a:rect l="l" t="t" r="r" b="b"/>
              <a:pathLst>
                <a:path w="56560" h="28865" extrusionOk="0">
                  <a:moveTo>
                    <a:pt x="39387" y="1153"/>
                  </a:moveTo>
                  <a:cubicBezTo>
                    <a:pt x="40917" y="1153"/>
                    <a:pt x="42466" y="1304"/>
                    <a:pt x="44000" y="1356"/>
                  </a:cubicBezTo>
                  <a:cubicBezTo>
                    <a:pt x="45980" y="1423"/>
                    <a:pt x="47962" y="1625"/>
                    <a:pt x="49940" y="1625"/>
                  </a:cubicBezTo>
                  <a:cubicBezTo>
                    <a:pt x="50198" y="1625"/>
                    <a:pt x="50456" y="1621"/>
                    <a:pt x="50715" y="1614"/>
                  </a:cubicBezTo>
                  <a:cubicBezTo>
                    <a:pt x="50743" y="1613"/>
                    <a:pt x="50771" y="1612"/>
                    <a:pt x="50799" y="1612"/>
                  </a:cubicBezTo>
                  <a:cubicBezTo>
                    <a:pt x="52557" y="1612"/>
                    <a:pt x="54516" y="3223"/>
                    <a:pt x="54761" y="5380"/>
                  </a:cubicBezTo>
                  <a:cubicBezTo>
                    <a:pt x="55009" y="7578"/>
                    <a:pt x="54993" y="9805"/>
                    <a:pt x="55123" y="12009"/>
                  </a:cubicBezTo>
                  <a:cubicBezTo>
                    <a:pt x="55286" y="14751"/>
                    <a:pt x="55143" y="17496"/>
                    <a:pt x="55375" y="20231"/>
                  </a:cubicBezTo>
                  <a:cubicBezTo>
                    <a:pt x="55526" y="22015"/>
                    <a:pt x="55225" y="23795"/>
                    <a:pt x="53817" y="24959"/>
                  </a:cubicBezTo>
                  <a:cubicBezTo>
                    <a:pt x="52744" y="25846"/>
                    <a:pt x="51632" y="26915"/>
                    <a:pt x="50114" y="26915"/>
                  </a:cubicBezTo>
                  <a:cubicBezTo>
                    <a:pt x="49855" y="26915"/>
                    <a:pt x="49585" y="26884"/>
                    <a:pt x="49301" y="26816"/>
                  </a:cubicBezTo>
                  <a:cubicBezTo>
                    <a:pt x="47963" y="27082"/>
                    <a:pt x="46615" y="27132"/>
                    <a:pt x="45263" y="27132"/>
                  </a:cubicBezTo>
                  <a:cubicBezTo>
                    <a:pt x="44447" y="27132"/>
                    <a:pt x="43630" y="27114"/>
                    <a:pt x="42812" y="27114"/>
                  </a:cubicBezTo>
                  <a:cubicBezTo>
                    <a:pt x="42066" y="27114"/>
                    <a:pt x="41320" y="27129"/>
                    <a:pt x="40575" y="27187"/>
                  </a:cubicBezTo>
                  <a:cubicBezTo>
                    <a:pt x="40364" y="27204"/>
                    <a:pt x="40151" y="27211"/>
                    <a:pt x="39936" y="27211"/>
                  </a:cubicBezTo>
                  <a:cubicBezTo>
                    <a:pt x="38848" y="27211"/>
                    <a:pt x="37734" y="27029"/>
                    <a:pt x="36645" y="26988"/>
                  </a:cubicBezTo>
                  <a:cubicBezTo>
                    <a:pt x="34650" y="26912"/>
                    <a:pt x="32656" y="26719"/>
                    <a:pt x="30655" y="26719"/>
                  </a:cubicBezTo>
                  <a:cubicBezTo>
                    <a:pt x="30053" y="26719"/>
                    <a:pt x="29451" y="26737"/>
                    <a:pt x="28847" y="26780"/>
                  </a:cubicBezTo>
                  <a:cubicBezTo>
                    <a:pt x="26722" y="26933"/>
                    <a:pt x="24586" y="26901"/>
                    <a:pt x="22456" y="26991"/>
                  </a:cubicBezTo>
                  <a:cubicBezTo>
                    <a:pt x="19232" y="27126"/>
                    <a:pt x="16010" y="27358"/>
                    <a:pt x="12783" y="27427"/>
                  </a:cubicBezTo>
                  <a:cubicBezTo>
                    <a:pt x="12362" y="27436"/>
                    <a:pt x="11942" y="27440"/>
                    <a:pt x="11521" y="27440"/>
                  </a:cubicBezTo>
                  <a:cubicBezTo>
                    <a:pt x="9700" y="27440"/>
                    <a:pt x="7875" y="27360"/>
                    <a:pt x="6060" y="27231"/>
                  </a:cubicBezTo>
                  <a:cubicBezTo>
                    <a:pt x="4555" y="27123"/>
                    <a:pt x="2401" y="24468"/>
                    <a:pt x="2260" y="22958"/>
                  </a:cubicBezTo>
                  <a:cubicBezTo>
                    <a:pt x="2050" y="20696"/>
                    <a:pt x="1605" y="18448"/>
                    <a:pt x="1481" y="16182"/>
                  </a:cubicBezTo>
                  <a:cubicBezTo>
                    <a:pt x="1379" y="14318"/>
                    <a:pt x="1662" y="12434"/>
                    <a:pt x="1659" y="10559"/>
                  </a:cubicBezTo>
                  <a:cubicBezTo>
                    <a:pt x="1655" y="8524"/>
                    <a:pt x="2170" y="6636"/>
                    <a:pt x="2944" y="4787"/>
                  </a:cubicBezTo>
                  <a:cubicBezTo>
                    <a:pt x="3464" y="3542"/>
                    <a:pt x="4506" y="2771"/>
                    <a:pt x="5668" y="2455"/>
                  </a:cubicBezTo>
                  <a:cubicBezTo>
                    <a:pt x="9961" y="1292"/>
                    <a:pt x="14416" y="1648"/>
                    <a:pt x="18789" y="1522"/>
                  </a:cubicBezTo>
                  <a:cubicBezTo>
                    <a:pt x="19613" y="1498"/>
                    <a:pt x="20447" y="1480"/>
                    <a:pt x="21287" y="1480"/>
                  </a:cubicBezTo>
                  <a:cubicBezTo>
                    <a:pt x="22854" y="1480"/>
                    <a:pt x="24439" y="1542"/>
                    <a:pt x="26007" y="1742"/>
                  </a:cubicBezTo>
                  <a:cubicBezTo>
                    <a:pt x="26130" y="1758"/>
                    <a:pt x="26255" y="1765"/>
                    <a:pt x="26380" y="1765"/>
                  </a:cubicBezTo>
                  <a:cubicBezTo>
                    <a:pt x="27270" y="1765"/>
                    <a:pt x="28206" y="1418"/>
                    <a:pt x="29093" y="1418"/>
                  </a:cubicBezTo>
                  <a:cubicBezTo>
                    <a:pt x="29234" y="1418"/>
                    <a:pt x="29374" y="1427"/>
                    <a:pt x="29512" y="1447"/>
                  </a:cubicBezTo>
                  <a:cubicBezTo>
                    <a:pt x="30053" y="1526"/>
                    <a:pt x="30627" y="1577"/>
                    <a:pt x="31160" y="1577"/>
                  </a:cubicBezTo>
                  <a:cubicBezTo>
                    <a:pt x="31463" y="1577"/>
                    <a:pt x="31753" y="1561"/>
                    <a:pt x="32016" y="1524"/>
                  </a:cubicBezTo>
                  <a:cubicBezTo>
                    <a:pt x="33769" y="1277"/>
                    <a:pt x="35517" y="1500"/>
                    <a:pt x="37275" y="1275"/>
                  </a:cubicBezTo>
                  <a:cubicBezTo>
                    <a:pt x="37973" y="1185"/>
                    <a:pt x="38678" y="1153"/>
                    <a:pt x="39387" y="1153"/>
                  </a:cubicBezTo>
                  <a:close/>
                  <a:moveTo>
                    <a:pt x="37253" y="0"/>
                  </a:moveTo>
                  <a:cubicBezTo>
                    <a:pt x="34528" y="0"/>
                    <a:pt x="31802" y="94"/>
                    <a:pt x="29078" y="153"/>
                  </a:cubicBezTo>
                  <a:cubicBezTo>
                    <a:pt x="27792" y="182"/>
                    <a:pt x="26493" y="325"/>
                    <a:pt x="25211" y="325"/>
                  </a:cubicBezTo>
                  <a:cubicBezTo>
                    <a:pt x="24734" y="325"/>
                    <a:pt x="24259" y="306"/>
                    <a:pt x="23787" y="252"/>
                  </a:cubicBezTo>
                  <a:cubicBezTo>
                    <a:pt x="23083" y="172"/>
                    <a:pt x="22384" y="140"/>
                    <a:pt x="21687" y="140"/>
                  </a:cubicBezTo>
                  <a:cubicBezTo>
                    <a:pt x="19727" y="140"/>
                    <a:pt x="17788" y="391"/>
                    <a:pt x="15836" y="520"/>
                  </a:cubicBezTo>
                  <a:cubicBezTo>
                    <a:pt x="14537" y="607"/>
                    <a:pt x="13225" y="805"/>
                    <a:pt x="11934" y="805"/>
                  </a:cubicBezTo>
                  <a:cubicBezTo>
                    <a:pt x="11574" y="805"/>
                    <a:pt x="11216" y="790"/>
                    <a:pt x="10860" y="752"/>
                  </a:cubicBezTo>
                  <a:cubicBezTo>
                    <a:pt x="10307" y="692"/>
                    <a:pt x="9751" y="662"/>
                    <a:pt x="9197" y="662"/>
                  </a:cubicBezTo>
                  <a:cubicBezTo>
                    <a:pt x="8087" y="662"/>
                    <a:pt x="6979" y="782"/>
                    <a:pt x="5893" y="1022"/>
                  </a:cubicBezTo>
                  <a:cubicBezTo>
                    <a:pt x="4060" y="1422"/>
                    <a:pt x="2474" y="2349"/>
                    <a:pt x="1725" y="4080"/>
                  </a:cubicBezTo>
                  <a:cubicBezTo>
                    <a:pt x="905" y="5974"/>
                    <a:pt x="464" y="8023"/>
                    <a:pt x="292" y="10103"/>
                  </a:cubicBezTo>
                  <a:cubicBezTo>
                    <a:pt x="93" y="12508"/>
                    <a:pt x="127" y="14909"/>
                    <a:pt x="172" y="17322"/>
                  </a:cubicBezTo>
                  <a:cubicBezTo>
                    <a:pt x="217" y="19694"/>
                    <a:pt x="0" y="22072"/>
                    <a:pt x="971" y="24320"/>
                  </a:cubicBezTo>
                  <a:cubicBezTo>
                    <a:pt x="1646" y="25889"/>
                    <a:pt x="2613" y="27163"/>
                    <a:pt x="4192" y="28038"/>
                  </a:cubicBezTo>
                  <a:cubicBezTo>
                    <a:pt x="5340" y="28674"/>
                    <a:pt x="6521" y="28824"/>
                    <a:pt x="7710" y="28824"/>
                  </a:cubicBezTo>
                  <a:cubicBezTo>
                    <a:pt x="8773" y="28824"/>
                    <a:pt x="9844" y="28704"/>
                    <a:pt x="10906" y="28704"/>
                  </a:cubicBezTo>
                  <a:cubicBezTo>
                    <a:pt x="11289" y="28704"/>
                    <a:pt x="11670" y="28720"/>
                    <a:pt x="12050" y="28762"/>
                  </a:cubicBezTo>
                  <a:cubicBezTo>
                    <a:pt x="12687" y="28834"/>
                    <a:pt x="13333" y="28865"/>
                    <a:pt x="13981" y="28865"/>
                  </a:cubicBezTo>
                  <a:cubicBezTo>
                    <a:pt x="15309" y="28865"/>
                    <a:pt x="16649" y="28734"/>
                    <a:pt x="17955" y="28547"/>
                  </a:cubicBezTo>
                  <a:cubicBezTo>
                    <a:pt x="19498" y="28326"/>
                    <a:pt x="20987" y="28066"/>
                    <a:pt x="22567" y="28066"/>
                  </a:cubicBezTo>
                  <a:cubicBezTo>
                    <a:pt x="22692" y="28066"/>
                    <a:pt x="22817" y="28067"/>
                    <a:pt x="22943" y="28071"/>
                  </a:cubicBezTo>
                  <a:cubicBezTo>
                    <a:pt x="23202" y="28077"/>
                    <a:pt x="23461" y="28080"/>
                    <a:pt x="23722" y="28080"/>
                  </a:cubicBezTo>
                  <a:cubicBezTo>
                    <a:pt x="25081" y="28080"/>
                    <a:pt x="26461" y="28003"/>
                    <a:pt x="27829" y="28003"/>
                  </a:cubicBezTo>
                  <a:cubicBezTo>
                    <a:pt x="27881" y="28003"/>
                    <a:pt x="27933" y="28003"/>
                    <a:pt x="27985" y="28003"/>
                  </a:cubicBezTo>
                  <a:cubicBezTo>
                    <a:pt x="31125" y="28021"/>
                    <a:pt x="34264" y="28068"/>
                    <a:pt x="37402" y="28143"/>
                  </a:cubicBezTo>
                  <a:cubicBezTo>
                    <a:pt x="39714" y="28198"/>
                    <a:pt x="42029" y="28264"/>
                    <a:pt x="44337" y="28420"/>
                  </a:cubicBezTo>
                  <a:cubicBezTo>
                    <a:pt x="44646" y="28440"/>
                    <a:pt x="44954" y="28450"/>
                    <a:pt x="45260" y="28450"/>
                  </a:cubicBezTo>
                  <a:cubicBezTo>
                    <a:pt x="47394" y="28450"/>
                    <a:pt x="49484" y="27997"/>
                    <a:pt x="51601" y="27831"/>
                  </a:cubicBezTo>
                  <a:cubicBezTo>
                    <a:pt x="53843" y="27654"/>
                    <a:pt x="55575" y="26036"/>
                    <a:pt x="56137" y="23876"/>
                  </a:cubicBezTo>
                  <a:cubicBezTo>
                    <a:pt x="56460" y="22633"/>
                    <a:pt x="56284" y="21401"/>
                    <a:pt x="56377" y="20170"/>
                  </a:cubicBezTo>
                  <a:cubicBezTo>
                    <a:pt x="56528" y="18156"/>
                    <a:pt x="56559" y="16125"/>
                    <a:pt x="56510" y="14105"/>
                  </a:cubicBezTo>
                  <a:cubicBezTo>
                    <a:pt x="56441" y="11365"/>
                    <a:pt x="56248" y="8629"/>
                    <a:pt x="56109" y="5892"/>
                  </a:cubicBezTo>
                  <a:cubicBezTo>
                    <a:pt x="56251" y="4364"/>
                    <a:pt x="54153" y="1163"/>
                    <a:pt x="52780" y="913"/>
                  </a:cubicBezTo>
                  <a:cubicBezTo>
                    <a:pt x="50921" y="574"/>
                    <a:pt x="49036" y="300"/>
                    <a:pt x="47152" y="206"/>
                  </a:cubicBezTo>
                  <a:cubicBezTo>
                    <a:pt x="43960" y="47"/>
                    <a:pt x="40758" y="8"/>
                    <a:pt x="37560" y="1"/>
                  </a:cubicBezTo>
                  <a:cubicBezTo>
                    <a:pt x="37457" y="0"/>
                    <a:pt x="37355" y="0"/>
                    <a:pt x="3725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9"/>
            <p:cNvSpPr/>
            <p:nvPr/>
          </p:nvSpPr>
          <p:spPr>
            <a:xfrm>
              <a:off x="3104375" y="2741525"/>
              <a:ext cx="1377525" cy="552050"/>
            </a:xfrm>
            <a:custGeom>
              <a:avLst/>
              <a:gdLst/>
              <a:ahLst/>
              <a:cxnLst/>
              <a:rect l="l" t="t" r="r" b="b"/>
              <a:pathLst>
                <a:path w="55101" h="22082" extrusionOk="0">
                  <a:moveTo>
                    <a:pt x="39718" y="1353"/>
                  </a:moveTo>
                  <a:cubicBezTo>
                    <a:pt x="41017" y="1353"/>
                    <a:pt x="42317" y="1387"/>
                    <a:pt x="43617" y="1492"/>
                  </a:cubicBezTo>
                  <a:cubicBezTo>
                    <a:pt x="45984" y="1684"/>
                    <a:pt x="48331" y="1934"/>
                    <a:pt x="50623" y="2627"/>
                  </a:cubicBezTo>
                  <a:cubicBezTo>
                    <a:pt x="52702" y="3255"/>
                    <a:pt x="53206" y="5037"/>
                    <a:pt x="53367" y="6711"/>
                  </a:cubicBezTo>
                  <a:cubicBezTo>
                    <a:pt x="53639" y="9542"/>
                    <a:pt x="53823" y="12410"/>
                    <a:pt x="53365" y="15270"/>
                  </a:cubicBezTo>
                  <a:cubicBezTo>
                    <a:pt x="53030" y="17367"/>
                    <a:pt x="51260" y="18985"/>
                    <a:pt x="49273" y="19538"/>
                  </a:cubicBezTo>
                  <a:cubicBezTo>
                    <a:pt x="46571" y="20289"/>
                    <a:pt x="43836" y="20358"/>
                    <a:pt x="41098" y="20358"/>
                  </a:cubicBezTo>
                  <a:cubicBezTo>
                    <a:pt x="40488" y="20358"/>
                    <a:pt x="39878" y="20354"/>
                    <a:pt x="39268" y="20354"/>
                  </a:cubicBezTo>
                  <a:cubicBezTo>
                    <a:pt x="37879" y="20354"/>
                    <a:pt x="36491" y="20372"/>
                    <a:pt x="35108" y="20487"/>
                  </a:cubicBezTo>
                  <a:cubicBezTo>
                    <a:pt x="33591" y="20614"/>
                    <a:pt x="32067" y="20653"/>
                    <a:pt x="30539" y="20653"/>
                  </a:cubicBezTo>
                  <a:cubicBezTo>
                    <a:pt x="28079" y="20653"/>
                    <a:pt x="25610" y="20552"/>
                    <a:pt x="23151" y="20549"/>
                  </a:cubicBezTo>
                  <a:cubicBezTo>
                    <a:pt x="23135" y="20549"/>
                    <a:pt x="23118" y="20549"/>
                    <a:pt x="23102" y="20549"/>
                  </a:cubicBezTo>
                  <a:cubicBezTo>
                    <a:pt x="21442" y="20549"/>
                    <a:pt x="19766" y="20648"/>
                    <a:pt x="18110" y="20648"/>
                  </a:cubicBezTo>
                  <a:cubicBezTo>
                    <a:pt x="17260" y="20648"/>
                    <a:pt x="16416" y="20622"/>
                    <a:pt x="15581" y="20543"/>
                  </a:cubicBezTo>
                  <a:cubicBezTo>
                    <a:pt x="13197" y="20317"/>
                    <a:pt x="10816" y="20134"/>
                    <a:pt x="8425" y="20040"/>
                  </a:cubicBezTo>
                  <a:cubicBezTo>
                    <a:pt x="6993" y="19984"/>
                    <a:pt x="5632" y="20034"/>
                    <a:pt x="4254" y="19252"/>
                  </a:cubicBezTo>
                  <a:cubicBezTo>
                    <a:pt x="2162" y="18064"/>
                    <a:pt x="1808" y="16184"/>
                    <a:pt x="1649" y="14144"/>
                  </a:cubicBezTo>
                  <a:cubicBezTo>
                    <a:pt x="1483" y="12009"/>
                    <a:pt x="1319" y="9878"/>
                    <a:pt x="1358" y="7722"/>
                  </a:cubicBezTo>
                  <a:cubicBezTo>
                    <a:pt x="1414" y="4680"/>
                    <a:pt x="3939" y="1956"/>
                    <a:pt x="7046" y="1956"/>
                  </a:cubicBezTo>
                  <a:cubicBezTo>
                    <a:pt x="7190" y="1956"/>
                    <a:pt x="7335" y="1962"/>
                    <a:pt x="7481" y="1974"/>
                  </a:cubicBezTo>
                  <a:cubicBezTo>
                    <a:pt x="8534" y="1874"/>
                    <a:pt x="9755" y="1438"/>
                    <a:pt x="11085" y="1438"/>
                  </a:cubicBezTo>
                  <a:cubicBezTo>
                    <a:pt x="11191" y="1438"/>
                    <a:pt x="11298" y="1441"/>
                    <a:pt x="11406" y="1447"/>
                  </a:cubicBezTo>
                  <a:cubicBezTo>
                    <a:pt x="12427" y="1503"/>
                    <a:pt x="13449" y="1519"/>
                    <a:pt x="14473" y="1519"/>
                  </a:cubicBezTo>
                  <a:cubicBezTo>
                    <a:pt x="15711" y="1519"/>
                    <a:pt x="16950" y="1496"/>
                    <a:pt x="18188" y="1496"/>
                  </a:cubicBezTo>
                  <a:cubicBezTo>
                    <a:pt x="18269" y="1496"/>
                    <a:pt x="18351" y="1496"/>
                    <a:pt x="18432" y="1497"/>
                  </a:cubicBezTo>
                  <a:cubicBezTo>
                    <a:pt x="18552" y="1497"/>
                    <a:pt x="18671" y="1497"/>
                    <a:pt x="18791" y="1497"/>
                  </a:cubicBezTo>
                  <a:cubicBezTo>
                    <a:pt x="20139" y="1497"/>
                    <a:pt x="21488" y="1477"/>
                    <a:pt x="22835" y="1477"/>
                  </a:cubicBezTo>
                  <a:cubicBezTo>
                    <a:pt x="23977" y="1477"/>
                    <a:pt x="25118" y="1491"/>
                    <a:pt x="26257" y="1545"/>
                  </a:cubicBezTo>
                  <a:cubicBezTo>
                    <a:pt x="26874" y="1574"/>
                    <a:pt x="27491" y="1585"/>
                    <a:pt x="28107" y="1585"/>
                  </a:cubicBezTo>
                  <a:cubicBezTo>
                    <a:pt x="30035" y="1585"/>
                    <a:pt x="31957" y="1474"/>
                    <a:pt x="33883" y="1452"/>
                  </a:cubicBezTo>
                  <a:cubicBezTo>
                    <a:pt x="35829" y="1428"/>
                    <a:pt x="37774" y="1353"/>
                    <a:pt x="39718" y="1353"/>
                  </a:cubicBezTo>
                  <a:close/>
                  <a:moveTo>
                    <a:pt x="39481" y="1"/>
                  </a:moveTo>
                  <a:cubicBezTo>
                    <a:pt x="38181" y="1"/>
                    <a:pt x="36882" y="29"/>
                    <a:pt x="35584" y="77"/>
                  </a:cubicBezTo>
                  <a:cubicBezTo>
                    <a:pt x="32074" y="207"/>
                    <a:pt x="28566" y="244"/>
                    <a:pt x="25058" y="244"/>
                  </a:cubicBezTo>
                  <a:cubicBezTo>
                    <a:pt x="24565" y="244"/>
                    <a:pt x="24073" y="243"/>
                    <a:pt x="23581" y="242"/>
                  </a:cubicBezTo>
                  <a:cubicBezTo>
                    <a:pt x="20990" y="233"/>
                    <a:pt x="18399" y="191"/>
                    <a:pt x="15809" y="191"/>
                  </a:cubicBezTo>
                  <a:cubicBezTo>
                    <a:pt x="15575" y="191"/>
                    <a:pt x="15342" y="192"/>
                    <a:pt x="15108" y="192"/>
                  </a:cubicBezTo>
                  <a:cubicBezTo>
                    <a:pt x="15060" y="192"/>
                    <a:pt x="15013" y="193"/>
                    <a:pt x="14965" y="193"/>
                  </a:cubicBezTo>
                  <a:cubicBezTo>
                    <a:pt x="14098" y="193"/>
                    <a:pt x="13223" y="164"/>
                    <a:pt x="12353" y="164"/>
                  </a:cubicBezTo>
                  <a:cubicBezTo>
                    <a:pt x="11325" y="164"/>
                    <a:pt x="10302" y="204"/>
                    <a:pt x="9305" y="379"/>
                  </a:cubicBezTo>
                  <a:cubicBezTo>
                    <a:pt x="7041" y="778"/>
                    <a:pt x="4573" y="102"/>
                    <a:pt x="2583" y="2299"/>
                  </a:cubicBezTo>
                  <a:cubicBezTo>
                    <a:pt x="990" y="4060"/>
                    <a:pt x="220" y="5940"/>
                    <a:pt x="126" y="8093"/>
                  </a:cubicBezTo>
                  <a:cubicBezTo>
                    <a:pt x="0" y="10922"/>
                    <a:pt x="51" y="13783"/>
                    <a:pt x="354" y="16595"/>
                  </a:cubicBezTo>
                  <a:cubicBezTo>
                    <a:pt x="568" y="18601"/>
                    <a:pt x="1321" y="20415"/>
                    <a:pt x="3831" y="20904"/>
                  </a:cubicBezTo>
                  <a:cubicBezTo>
                    <a:pt x="4894" y="21112"/>
                    <a:pt x="5933" y="21283"/>
                    <a:pt x="7008" y="21347"/>
                  </a:cubicBezTo>
                  <a:cubicBezTo>
                    <a:pt x="10300" y="21546"/>
                    <a:pt x="13592" y="21955"/>
                    <a:pt x="16880" y="21955"/>
                  </a:cubicBezTo>
                  <a:cubicBezTo>
                    <a:pt x="17080" y="21955"/>
                    <a:pt x="17281" y="21954"/>
                    <a:pt x="17481" y="21950"/>
                  </a:cubicBezTo>
                  <a:cubicBezTo>
                    <a:pt x="18521" y="21934"/>
                    <a:pt x="19559" y="21926"/>
                    <a:pt x="20597" y="21926"/>
                  </a:cubicBezTo>
                  <a:cubicBezTo>
                    <a:pt x="22521" y="21926"/>
                    <a:pt x="24442" y="21954"/>
                    <a:pt x="26366" y="22015"/>
                  </a:cubicBezTo>
                  <a:cubicBezTo>
                    <a:pt x="27621" y="22055"/>
                    <a:pt x="28879" y="22081"/>
                    <a:pt x="30137" y="22081"/>
                  </a:cubicBezTo>
                  <a:cubicBezTo>
                    <a:pt x="30937" y="22081"/>
                    <a:pt x="31736" y="22071"/>
                    <a:pt x="32535" y="22046"/>
                  </a:cubicBezTo>
                  <a:cubicBezTo>
                    <a:pt x="35030" y="21970"/>
                    <a:pt x="37519" y="21753"/>
                    <a:pt x="40012" y="21643"/>
                  </a:cubicBezTo>
                  <a:cubicBezTo>
                    <a:pt x="41269" y="21589"/>
                    <a:pt x="42533" y="21501"/>
                    <a:pt x="43790" y="21501"/>
                  </a:cubicBezTo>
                  <a:cubicBezTo>
                    <a:pt x="44356" y="21501"/>
                    <a:pt x="44922" y="21519"/>
                    <a:pt x="45484" y="21566"/>
                  </a:cubicBezTo>
                  <a:cubicBezTo>
                    <a:pt x="45630" y="21578"/>
                    <a:pt x="45775" y="21583"/>
                    <a:pt x="45917" y="21583"/>
                  </a:cubicBezTo>
                  <a:cubicBezTo>
                    <a:pt x="47621" y="21583"/>
                    <a:pt x="49098" y="20775"/>
                    <a:pt x="50715" y="20504"/>
                  </a:cubicBezTo>
                  <a:cubicBezTo>
                    <a:pt x="52462" y="20212"/>
                    <a:pt x="54428" y="18213"/>
                    <a:pt x="54642" y="16506"/>
                  </a:cubicBezTo>
                  <a:cubicBezTo>
                    <a:pt x="55101" y="12873"/>
                    <a:pt x="55090" y="9243"/>
                    <a:pt x="54524" y="5191"/>
                  </a:cubicBezTo>
                  <a:cubicBezTo>
                    <a:pt x="54442" y="4950"/>
                    <a:pt x="54770" y="4219"/>
                    <a:pt x="54267" y="3578"/>
                  </a:cubicBezTo>
                  <a:cubicBezTo>
                    <a:pt x="53389" y="2458"/>
                    <a:pt x="52777" y="1255"/>
                    <a:pt x="50938" y="1188"/>
                  </a:cubicBezTo>
                  <a:cubicBezTo>
                    <a:pt x="50042" y="1155"/>
                    <a:pt x="48912" y="627"/>
                    <a:pt x="47938" y="501"/>
                  </a:cubicBezTo>
                  <a:cubicBezTo>
                    <a:pt x="45134" y="136"/>
                    <a:pt x="42307" y="1"/>
                    <a:pt x="394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9"/>
            <p:cNvSpPr/>
            <p:nvPr/>
          </p:nvSpPr>
          <p:spPr>
            <a:xfrm>
              <a:off x="5196961" y="2774101"/>
              <a:ext cx="1426101" cy="555025"/>
            </a:xfrm>
            <a:custGeom>
              <a:avLst/>
              <a:gdLst/>
              <a:ahLst/>
              <a:cxnLst/>
              <a:rect l="l" t="t" r="r" b="b"/>
              <a:pathLst>
                <a:path w="57044" h="22201" extrusionOk="0">
                  <a:moveTo>
                    <a:pt x="21541" y="1194"/>
                  </a:moveTo>
                  <a:cubicBezTo>
                    <a:pt x="22344" y="1194"/>
                    <a:pt x="23188" y="1328"/>
                    <a:pt x="24024" y="1345"/>
                  </a:cubicBezTo>
                  <a:cubicBezTo>
                    <a:pt x="25769" y="1381"/>
                    <a:pt x="27509" y="1521"/>
                    <a:pt x="29257" y="1521"/>
                  </a:cubicBezTo>
                  <a:cubicBezTo>
                    <a:pt x="29814" y="1521"/>
                    <a:pt x="30372" y="1507"/>
                    <a:pt x="30931" y="1471"/>
                  </a:cubicBezTo>
                  <a:cubicBezTo>
                    <a:pt x="31376" y="1442"/>
                    <a:pt x="31823" y="1432"/>
                    <a:pt x="32270" y="1432"/>
                  </a:cubicBezTo>
                  <a:cubicBezTo>
                    <a:pt x="33611" y="1432"/>
                    <a:pt x="34957" y="1528"/>
                    <a:pt x="36299" y="1528"/>
                  </a:cubicBezTo>
                  <a:cubicBezTo>
                    <a:pt x="36390" y="1528"/>
                    <a:pt x="36481" y="1527"/>
                    <a:pt x="36571" y="1526"/>
                  </a:cubicBezTo>
                  <a:cubicBezTo>
                    <a:pt x="36758" y="1524"/>
                    <a:pt x="36944" y="1523"/>
                    <a:pt x="37131" y="1523"/>
                  </a:cubicBezTo>
                  <a:cubicBezTo>
                    <a:pt x="39135" y="1523"/>
                    <a:pt x="41138" y="1625"/>
                    <a:pt x="43143" y="1625"/>
                  </a:cubicBezTo>
                  <a:cubicBezTo>
                    <a:pt x="43994" y="1625"/>
                    <a:pt x="44846" y="1607"/>
                    <a:pt x="45698" y="1555"/>
                  </a:cubicBezTo>
                  <a:cubicBezTo>
                    <a:pt x="45779" y="1550"/>
                    <a:pt x="45860" y="1547"/>
                    <a:pt x="45941" y="1547"/>
                  </a:cubicBezTo>
                  <a:cubicBezTo>
                    <a:pt x="46993" y="1547"/>
                    <a:pt x="48064" y="1941"/>
                    <a:pt x="49123" y="1941"/>
                  </a:cubicBezTo>
                  <a:cubicBezTo>
                    <a:pt x="49545" y="1941"/>
                    <a:pt x="49966" y="2086"/>
                    <a:pt x="50395" y="2086"/>
                  </a:cubicBezTo>
                  <a:cubicBezTo>
                    <a:pt x="50610" y="2086"/>
                    <a:pt x="50827" y="2050"/>
                    <a:pt x="51047" y="1941"/>
                  </a:cubicBezTo>
                  <a:cubicBezTo>
                    <a:pt x="51105" y="1913"/>
                    <a:pt x="51183" y="1899"/>
                    <a:pt x="51277" y="1899"/>
                  </a:cubicBezTo>
                  <a:cubicBezTo>
                    <a:pt x="52190" y="1899"/>
                    <a:pt x="54627" y="3143"/>
                    <a:pt x="54870" y="3751"/>
                  </a:cubicBezTo>
                  <a:cubicBezTo>
                    <a:pt x="55872" y="5852"/>
                    <a:pt x="55475" y="8110"/>
                    <a:pt x="55610" y="10310"/>
                  </a:cubicBezTo>
                  <a:cubicBezTo>
                    <a:pt x="55769" y="12880"/>
                    <a:pt x="55621" y="15430"/>
                    <a:pt x="55236" y="17982"/>
                  </a:cubicBezTo>
                  <a:cubicBezTo>
                    <a:pt x="54969" y="19743"/>
                    <a:pt x="53584" y="20220"/>
                    <a:pt x="52311" y="20315"/>
                  </a:cubicBezTo>
                  <a:cubicBezTo>
                    <a:pt x="48713" y="20580"/>
                    <a:pt x="45095" y="20565"/>
                    <a:pt x="41485" y="20671"/>
                  </a:cubicBezTo>
                  <a:cubicBezTo>
                    <a:pt x="40910" y="20688"/>
                    <a:pt x="40334" y="20695"/>
                    <a:pt x="39759" y="20695"/>
                  </a:cubicBezTo>
                  <a:cubicBezTo>
                    <a:pt x="37808" y="20695"/>
                    <a:pt x="35856" y="20614"/>
                    <a:pt x="33912" y="20569"/>
                  </a:cubicBezTo>
                  <a:cubicBezTo>
                    <a:pt x="33167" y="20552"/>
                    <a:pt x="32422" y="20545"/>
                    <a:pt x="31678" y="20545"/>
                  </a:cubicBezTo>
                  <a:cubicBezTo>
                    <a:pt x="28674" y="20545"/>
                    <a:pt x="25678" y="20664"/>
                    <a:pt x="22678" y="20733"/>
                  </a:cubicBezTo>
                  <a:cubicBezTo>
                    <a:pt x="20763" y="20776"/>
                    <a:pt x="18834" y="20870"/>
                    <a:pt x="16927" y="20870"/>
                  </a:cubicBezTo>
                  <a:cubicBezTo>
                    <a:pt x="16297" y="20870"/>
                    <a:pt x="15669" y="20860"/>
                    <a:pt x="15045" y="20834"/>
                  </a:cubicBezTo>
                  <a:cubicBezTo>
                    <a:pt x="14824" y="20825"/>
                    <a:pt x="14602" y="20821"/>
                    <a:pt x="14380" y="20821"/>
                  </a:cubicBezTo>
                  <a:cubicBezTo>
                    <a:pt x="13132" y="20821"/>
                    <a:pt x="11880" y="20945"/>
                    <a:pt x="10626" y="20945"/>
                  </a:cubicBezTo>
                  <a:cubicBezTo>
                    <a:pt x="9642" y="20945"/>
                    <a:pt x="8657" y="20869"/>
                    <a:pt x="7672" y="20596"/>
                  </a:cubicBezTo>
                  <a:cubicBezTo>
                    <a:pt x="5785" y="20074"/>
                    <a:pt x="3666" y="20231"/>
                    <a:pt x="2220" y="18603"/>
                  </a:cubicBezTo>
                  <a:cubicBezTo>
                    <a:pt x="1691" y="18010"/>
                    <a:pt x="1580" y="17188"/>
                    <a:pt x="1556" y="16373"/>
                  </a:cubicBezTo>
                  <a:cubicBezTo>
                    <a:pt x="1523" y="15195"/>
                    <a:pt x="1383" y="14018"/>
                    <a:pt x="1372" y="12839"/>
                  </a:cubicBezTo>
                  <a:cubicBezTo>
                    <a:pt x="1362" y="11742"/>
                    <a:pt x="1598" y="10629"/>
                    <a:pt x="1478" y="9553"/>
                  </a:cubicBezTo>
                  <a:cubicBezTo>
                    <a:pt x="1320" y="8140"/>
                    <a:pt x="1697" y="6799"/>
                    <a:pt x="1889" y="5461"/>
                  </a:cubicBezTo>
                  <a:cubicBezTo>
                    <a:pt x="2083" y="4097"/>
                    <a:pt x="3340" y="3293"/>
                    <a:pt x="4562" y="2741"/>
                  </a:cubicBezTo>
                  <a:cubicBezTo>
                    <a:pt x="5967" y="2107"/>
                    <a:pt x="7483" y="1447"/>
                    <a:pt x="8980" y="1447"/>
                  </a:cubicBezTo>
                  <a:cubicBezTo>
                    <a:pt x="9160" y="1447"/>
                    <a:pt x="9339" y="1456"/>
                    <a:pt x="9518" y="1477"/>
                  </a:cubicBezTo>
                  <a:cubicBezTo>
                    <a:pt x="10140" y="1547"/>
                    <a:pt x="10759" y="1575"/>
                    <a:pt x="11377" y="1575"/>
                  </a:cubicBezTo>
                  <a:cubicBezTo>
                    <a:pt x="13418" y="1575"/>
                    <a:pt x="15440" y="1278"/>
                    <a:pt x="17478" y="1278"/>
                  </a:cubicBezTo>
                  <a:cubicBezTo>
                    <a:pt x="17707" y="1278"/>
                    <a:pt x="17936" y="1281"/>
                    <a:pt x="18165" y="1290"/>
                  </a:cubicBezTo>
                  <a:cubicBezTo>
                    <a:pt x="18347" y="1296"/>
                    <a:pt x="18535" y="1299"/>
                    <a:pt x="18725" y="1299"/>
                  </a:cubicBezTo>
                  <a:cubicBezTo>
                    <a:pt x="19528" y="1299"/>
                    <a:pt x="20391" y="1247"/>
                    <a:pt x="21202" y="1203"/>
                  </a:cubicBezTo>
                  <a:cubicBezTo>
                    <a:pt x="21314" y="1197"/>
                    <a:pt x="21427" y="1194"/>
                    <a:pt x="21541" y="1194"/>
                  </a:cubicBezTo>
                  <a:close/>
                  <a:moveTo>
                    <a:pt x="18306" y="1"/>
                  </a:moveTo>
                  <a:cubicBezTo>
                    <a:pt x="17770" y="1"/>
                    <a:pt x="17235" y="10"/>
                    <a:pt x="16700" y="36"/>
                  </a:cubicBezTo>
                  <a:cubicBezTo>
                    <a:pt x="13025" y="219"/>
                    <a:pt x="9358" y="562"/>
                    <a:pt x="5685" y="773"/>
                  </a:cubicBezTo>
                  <a:cubicBezTo>
                    <a:pt x="4541" y="837"/>
                    <a:pt x="1570" y="2625"/>
                    <a:pt x="1179" y="3653"/>
                  </a:cubicBezTo>
                  <a:cubicBezTo>
                    <a:pt x="364" y="5786"/>
                    <a:pt x="0" y="7985"/>
                    <a:pt x="150" y="10276"/>
                  </a:cubicBezTo>
                  <a:cubicBezTo>
                    <a:pt x="289" y="12413"/>
                    <a:pt x="370" y="14554"/>
                    <a:pt x="457" y="16318"/>
                  </a:cubicBezTo>
                  <a:cubicBezTo>
                    <a:pt x="427" y="17982"/>
                    <a:pt x="713" y="19138"/>
                    <a:pt x="1621" y="20129"/>
                  </a:cubicBezTo>
                  <a:cubicBezTo>
                    <a:pt x="3385" y="22055"/>
                    <a:pt x="5881" y="21546"/>
                    <a:pt x="8040" y="21981"/>
                  </a:cubicBezTo>
                  <a:cubicBezTo>
                    <a:pt x="8887" y="22153"/>
                    <a:pt x="9758" y="22201"/>
                    <a:pt x="10639" y="22201"/>
                  </a:cubicBezTo>
                  <a:cubicBezTo>
                    <a:pt x="11740" y="22201"/>
                    <a:pt x="12856" y="22126"/>
                    <a:pt x="13956" y="22126"/>
                  </a:cubicBezTo>
                  <a:cubicBezTo>
                    <a:pt x="14012" y="22126"/>
                    <a:pt x="14069" y="22126"/>
                    <a:pt x="14126" y="22127"/>
                  </a:cubicBezTo>
                  <a:cubicBezTo>
                    <a:pt x="15093" y="22133"/>
                    <a:pt x="16063" y="22172"/>
                    <a:pt x="17030" y="22172"/>
                  </a:cubicBezTo>
                  <a:cubicBezTo>
                    <a:pt x="17649" y="22172"/>
                    <a:pt x="18266" y="22156"/>
                    <a:pt x="18880" y="22106"/>
                  </a:cubicBezTo>
                  <a:cubicBezTo>
                    <a:pt x="20459" y="21975"/>
                    <a:pt x="22061" y="21885"/>
                    <a:pt x="23631" y="21885"/>
                  </a:cubicBezTo>
                  <a:cubicBezTo>
                    <a:pt x="24069" y="21885"/>
                    <a:pt x="24503" y="21892"/>
                    <a:pt x="24935" y="21907"/>
                  </a:cubicBezTo>
                  <a:cubicBezTo>
                    <a:pt x="25115" y="21913"/>
                    <a:pt x="25294" y="21916"/>
                    <a:pt x="25474" y="21916"/>
                  </a:cubicBezTo>
                  <a:cubicBezTo>
                    <a:pt x="27232" y="21916"/>
                    <a:pt x="28954" y="21638"/>
                    <a:pt x="30705" y="21638"/>
                  </a:cubicBezTo>
                  <a:cubicBezTo>
                    <a:pt x="30749" y="21638"/>
                    <a:pt x="30794" y="21638"/>
                    <a:pt x="30839" y="21639"/>
                  </a:cubicBezTo>
                  <a:cubicBezTo>
                    <a:pt x="32963" y="21655"/>
                    <a:pt x="35090" y="21649"/>
                    <a:pt x="37217" y="21748"/>
                  </a:cubicBezTo>
                  <a:cubicBezTo>
                    <a:pt x="38903" y="21826"/>
                    <a:pt x="40591" y="21889"/>
                    <a:pt x="42278" y="21923"/>
                  </a:cubicBezTo>
                  <a:cubicBezTo>
                    <a:pt x="42691" y="21931"/>
                    <a:pt x="43104" y="21939"/>
                    <a:pt x="43517" y="21939"/>
                  </a:cubicBezTo>
                  <a:cubicBezTo>
                    <a:pt x="44309" y="21939"/>
                    <a:pt x="45101" y="21912"/>
                    <a:pt x="45898" y="21812"/>
                  </a:cubicBezTo>
                  <a:cubicBezTo>
                    <a:pt x="46044" y="21794"/>
                    <a:pt x="46192" y="21786"/>
                    <a:pt x="46341" y="21786"/>
                  </a:cubicBezTo>
                  <a:cubicBezTo>
                    <a:pt x="46982" y="21786"/>
                    <a:pt x="47639" y="21925"/>
                    <a:pt x="48286" y="21925"/>
                  </a:cubicBezTo>
                  <a:cubicBezTo>
                    <a:pt x="48344" y="21925"/>
                    <a:pt x="48402" y="21924"/>
                    <a:pt x="48460" y="21922"/>
                  </a:cubicBezTo>
                  <a:cubicBezTo>
                    <a:pt x="49599" y="21874"/>
                    <a:pt x="50731" y="21646"/>
                    <a:pt x="51871" y="21603"/>
                  </a:cubicBezTo>
                  <a:cubicBezTo>
                    <a:pt x="53268" y="21547"/>
                    <a:pt x="54525" y="21309"/>
                    <a:pt x="55374" y="20036"/>
                  </a:cubicBezTo>
                  <a:cubicBezTo>
                    <a:pt x="57043" y="17530"/>
                    <a:pt x="56563" y="14662"/>
                    <a:pt x="56628" y="11933"/>
                  </a:cubicBezTo>
                  <a:cubicBezTo>
                    <a:pt x="56682" y="9767"/>
                    <a:pt x="56721" y="7580"/>
                    <a:pt x="56518" y="5396"/>
                  </a:cubicBezTo>
                  <a:cubicBezTo>
                    <a:pt x="56383" y="3937"/>
                    <a:pt x="56110" y="2631"/>
                    <a:pt x="54837" y="1859"/>
                  </a:cubicBezTo>
                  <a:cubicBezTo>
                    <a:pt x="52052" y="168"/>
                    <a:pt x="48806" y="785"/>
                    <a:pt x="45785" y="312"/>
                  </a:cubicBezTo>
                  <a:cubicBezTo>
                    <a:pt x="44909" y="174"/>
                    <a:pt x="44019" y="135"/>
                    <a:pt x="43122" y="135"/>
                  </a:cubicBezTo>
                  <a:cubicBezTo>
                    <a:pt x="41965" y="135"/>
                    <a:pt x="40798" y="199"/>
                    <a:pt x="39638" y="199"/>
                  </a:cubicBezTo>
                  <a:cubicBezTo>
                    <a:pt x="39024" y="199"/>
                    <a:pt x="38412" y="181"/>
                    <a:pt x="37805" y="126"/>
                  </a:cubicBezTo>
                  <a:cubicBezTo>
                    <a:pt x="36903" y="44"/>
                    <a:pt x="36004" y="16"/>
                    <a:pt x="35105" y="16"/>
                  </a:cubicBezTo>
                  <a:cubicBezTo>
                    <a:pt x="33325" y="16"/>
                    <a:pt x="31551" y="124"/>
                    <a:pt x="29776" y="126"/>
                  </a:cubicBezTo>
                  <a:cubicBezTo>
                    <a:pt x="29757" y="126"/>
                    <a:pt x="29738" y="126"/>
                    <a:pt x="29719" y="126"/>
                  </a:cubicBezTo>
                  <a:cubicBezTo>
                    <a:pt x="27898" y="126"/>
                    <a:pt x="26079" y="11"/>
                    <a:pt x="24259" y="11"/>
                  </a:cubicBezTo>
                  <a:cubicBezTo>
                    <a:pt x="23870" y="11"/>
                    <a:pt x="23481" y="16"/>
                    <a:pt x="23091" y="29"/>
                  </a:cubicBezTo>
                  <a:cubicBezTo>
                    <a:pt x="22699" y="42"/>
                    <a:pt x="22307" y="47"/>
                    <a:pt x="21914" y="47"/>
                  </a:cubicBezTo>
                  <a:cubicBezTo>
                    <a:pt x="20712" y="47"/>
                    <a:pt x="19508" y="1"/>
                    <a:pt x="183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39"/>
            <p:cNvSpPr/>
            <p:nvPr/>
          </p:nvSpPr>
          <p:spPr>
            <a:xfrm>
              <a:off x="5984250" y="2000050"/>
              <a:ext cx="1367350" cy="656050"/>
            </a:xfrm>
            <a:custGeom>
              <a:avLst/>
              <a:gdLst/>
              <a:ahLst/>
              <a:cxnLst/>
              <a:rect l="l" t="t" r="r" b="b"/>
              <a:pathLst>
                <a:path w="54694" h="26242" extrusionOk="0">
                  <a:moveTo>
                    <a:pt x="26230" y="1"/>
                  </a:moveTo>
                  <a:cubicBezTo>
                    <a:pt x="25444" y="1"/>
                    <a:pt x="24663" y="23"/>
                    <a:pt x="23891" y="92"/>
                  </a:cubicBezTo>
                  <a:cubicBezTo>
                    <a:pt x="20938" y="357"/>
                    <a:pt x="17997" y="190"/>
                    <a:pt x="15056" y="356"/>
                  </a:cubicBezTo>
                  <a:cubicBezTo>
                    <a:pt x="14691" y="376"/>
                    <a:pt x="14325" y="381"/>
                    <a:pt x="13959" y="381"/>
                  </a:cubicBezTo>
                  <a:cubicBezTo>
                    <a:pt x="13686" y="381"/>
                    <a:pt x="13414" y="378"/>
                    <a:pt x="13141" y="378"/>
                  </a:cubicBezTo>
                  <a:cubicBezTo>
                    <a:pt x="12661" y="378"/>
                    <a:pt x="12181" y="386"/>
                    <a:pt x="11704" y="428"/>
                  </a:cubicBezTo>
                  <a:cubicBezTo>
                    <a:pt x="9650" y="610"/>
                    <a:pt x="7603" y="878"/>
                    <a:pt x="5887" y="1073"/>
                  </a:cubicBezTo>
                  <a:cubicBezTo>
                    <a:pt x="5851" y="1073"/>
                    <a:pt x="5816" y="1073"/>
                    <a:pt x="5780" y="1073"/>
                  </a:cubicBezTo>
                  <a:cubicBezTo>
                    <a:pt x="2792" y="1073"/>
                    <a:pt x="489" y="1953"/>
                    <a:pt x="285" y="5044"/>
                  </a:cubicBezTo>
                  <a:cubicBezTo>
                    <a:pt x="210" y="6178"/>
                    <a:pt x="412" y="7329"/>
                    <a:pt x="361" y="8466"/>
                  </a:cubicBezTo>
                  <a:cubicBezTo>
                    <a:pt x="153" y="13045"/>
                    <a:pt x="479" y="17629"/>
                    <a:pt x="122" y="22210"/>
                  </a:cubicBezTo>
                  <a:cubicBezTo>
                    <a:pt x="0" y="23758"/>
                    <a:pt x="276" y="25262"/>
                    <a:pt x="2419" y="25690"/>
                  </a:cubicBezTo>
                  <a:cubicBezTo>
                    <a:pt x="3576" y="25922"/>
                    <a:pt x="4716" y="26043"/>
                    <a:pt x="5863" y="26088"/>
                  </a:cubicBezTo>
                  <a:cubicBezTo>
                    <a:pt x="8407" y="26190"/>
                    <a:pt x="10954" y="26172"/>
                    <a:pt x="13500" y="26239"/>
                  </a:cubicBezTo>
                  <a:cubicBezTo>
                    <a:pt x="13545" y="26241"/>
                    <a:pt x="13590" y="26241"/>
                    <a:pt x="13635" y="26241"/>
                  </a:cubicBezTo>
                  <a:cubicBezTo>
                    <a:pt x="15068" y="26241"/>
                    <a:pt x="16429" y="25653"/>
                    <a:pt x="17860" y="25653"/>
                  </a:cubicBezTo>
                  <a:cubicBezTo>
                    <a:pt x="18069" y="25653"/>
                    <a:pt x="18280" y="25666"/>
                    <a:pt x="18492" y="25694"/>
                  </a:cubicBezTo>
                  <a:cubicBezTo>
                    <a:pt x="18992" y="25762"/>
                    <a:pt x="19496" y="25785"/>
                    <a:pt x="20000" y="25785"/>
                  </a:cubicBezTo>
                  <a:cubicBezTo>
                    <a:pt x="20920" y="25785"/>
                    <a:pt x="21841" y="25709"/>
                    <a:pt x="22738" y="25688"/>
                  </a:cubicBezTo>
                  <a:cubicBezTo>
                    <a:pt x="23004" y="25683"/>
                    <a:pt x="23271" y="25680"/>
                    <a:pt x="23537" y="25680"/>
                  </a:cubicBezTo>
                  <a:cubicBezTo>
                    <a:pt x="24397" y="25680"/>
                    <a:pt x="25260" y="25703"/>
                    <a:pt x="26121" y="25703"/>
                  </a:cubicBezTo>
                  <a:cubicBezTo>
                    <a:pt x="27020" y="25703"/>
                    <a:pt x="27917" y="25678"/>
                    <a:pt x="28808" y="25578"/>
                  </a:cubicBezTo>
                  <a:cubicBezTo>
                    <a:pt x="29098" y="25545"/>
                    <a:pt x="29388" y="25532"/>
                    <a:pt x="29677" y="25532"/>
                  </a:cubicBezTo>
                  <a:cubicBezTo>
                    <a:pt x="30929" y="25532"/>
                    <a:pt x="32174" y="25780"/>
                    <a:pt x="33414" y="25780"/>
                  </a:cubicBezTo>
                  <a:cubicBezTo>
                    <a:pt x="33787" y="25780"/>
                    <a:pt x="34160" y="25757"/>
                    <a:pt x="34533" y="25699"/>
                  </a:cubicBezTo>
                  <a:cubicBezTo>
                    <a:pt x="35015" y="25623"/>
                    <a:pt x="35493" y="25596"/>
                    <a:pt x="35970" y="25596"/>
                  </a:cubicBezTo>
                  <a:cubicBezTo>
                    <a:pt x="37178" y="25596"/>
                    <a:pt x="38375" y="25770"/>
                    <a:pt x="39580" y="25770"/>
                  </a:cubicBezTo>
                  <a:cubicBezTo>
                    <a:pt x="39724" y="25770"/>
                    <a:pt x="39868" y="25767"/>
                    <a:pt x="40012" y="25762"/>
                  </a:cubicBezTo>
                  <a:cubicBezTo>
                    <a:pt x="40324" y="25750"/>
                    <a:pt x="40636" y="25745"/>
                    <a:pt x="40947" y="25745"/>
                  </a:cubicBezTo>
                  <a:cubicBezTo>
                    <a:pt x="42103" y="25745"/>
                    <a:pt x="43261" y="25811"/>
                    <a:pt x="44417" y="25811"/>
                  </a:cubicBezTo>
                  <a:cubicBezTo>
                    <a:pt x="44676" y="25811"/>
                    <a:pt x="44935" y="25807"/>
                    <a:pt x="45194" y="25799"/>
                  </a:cubicBezTo>
                  <a:cubicBezTo>
                    <a:pt x="45380" y="25793"/>
                    <a:pt x="45567" y="25791"/>
                    <a:pt x="45753" y="25791"/>
                  </a:cubicBezTo>
                  <a:cubicBezTo>
                    <a:pt x="46584" y="25791"/>
                    <a:pt x="47415" y="25839"/>
                    <a:pt x="48247" y="25839"/>
                  </a:cubicBezTo>
                  <a:cubicBezTo>
                    <a:pt x="49066" y="25839"/>
                    <a:pt x="49886" y="25792"/>
                    <a:pt x="50706" y="25607"/>
                  </a:cubicBezTo>
                  <a:cubicBezTo>
                    <a:pt x="51917" y="25333"/>
                    <a:pt x="53142" y="24967"/>
                    <a:pt x="53569" y="23814"/>
                  </a:cubicBezTo>
                  <a:cubicBezTo>
                    <a:pt x="54393" y="21596"/>
                    <a:pt x="54694" y="19305"/>
                    <a:pt x="54340" y="16864"/>
                  </a:cubicBezTo>
                  <a:cubicBezTo>
                    <a:pt x="54032" y="14725"/>
                    <a:pt x="54319" y="12505"/>
                    <a:pt x="54259" y="10323"/>
                  </a:cubicBezTo>
                  <a:cubicBezTo>
                    <a:pt x="54229" y="9263"/>
                    <a:pt x="53848" y="8200"/>
                    <a:pt x="53903" y="7153"/>
                  </a:cubicBezTo>
                  <a:cubicBezTo>
                    <a:pt x="54095" y="3611"/>
                    <a:pt x="52407" y="1161"/>
                    <a:pt x="48940" y="817"/>
                  </a:cubicBezTo>
                  <a:cubicBezTo>
                    <a:pt x="45844" y="509"/>
                    <a:pt x="42736" y="172"/>
                    <a:pt x="39607" y="172"/>
                  </a:cubicBezTo>
                  <a:cubicBezTo>
                    <a:pt x="39452" y="172"/>
                    <a:pt x="39297" y="173"/>
                    <a:pt x="39142" y="175"/>
                  </a:cubicBezTo>
                  <a:cubicBezTo>
                    <a:pt x="38910" y="177"/>
                    <a:pt x="38677" y="178"/>
                    <a:pt x="38444" y="178"/>
                  </a:cubicBezTo>
                  <a:cubicBezTo>
                    <a:pt x="35986" y="178"/>
                    <a:pt x="33527" y="55"/>
                    <a:pt x="31068" y="55"/>
                  </a:cubicBezTo>
                  <a:cubicBezTo>
                    <a:pt x="30868" y="55"/>
                    <a:pt x="30668" y="56"/>
                    <a:pt x="30468" y="58"/>
                  </a:cubicBezTo>
                  <a:cubicBezTo>
                    <a:pt x="30351" y="59"/>
                    <a:pt x="30235" y="59"/>
                    <a:pt x="30119" y="59"/>
                  </a:cubicBezTo>
                  <a:cubicBezTo>
                    <a:pt x="28824" y="59"/>
                    <a:pt x="27521" y="1"/>
                    <a:pt x="2623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dirty="0"/>
            </a:p>
          </p:txBody>
        </p:sp>
        <p:sp>
          <p:nvSpPr>
            <p:cNvPr id="1195" name="Google Shape;1195;p39"/>
            <p:cNvSpPr/>
            <p:nvPr/>
          </p:nvSpPr>
          <p:spPr>
            <a:xfrm>
              <a:off x="4538375" y="2009375"/>
              <a:ext cx="1353700" cy="657200"/>
            </a:xfrm>
            <a:custGeom>
              <a:avLst/>
              <a:gdLst/>
              <a:ahLst/>
              <a:cxnLst/>
              <a:rect l="l" t="t" r="r" b="b"/>
              <a:pathLst>
                <a:path w="54148" h="26288" extrusionOk="0">
                  <a:moveTo>
                    <a:pt x="38008" y="0"/>
                  </a:moveTo>
                  <a:cubicBezTo>
                    <a:pt x="37299" y="0"/>
                    <a:pt x="36594" y="32"/>
                    <a:pt x="35896" y="122"/>
                  </a:cubicBezTo>
                  <a:cubicBezTo>
                    <a:pt x="34138" y="347"/>
                    <a:pt x="32390" y="124"/>
                    <a:pt x="30637" y="371"/>
                  </a:cubicBezTo>
                  <a:cubicBezTo>
                    <a:pt x="30374" y="408"/>
                    <a:pt x="30084" y="424"/>
                    <a:pt x="29781" y="424"/>
                  </a:cubicBezTo>
                  <a:cubicBezTo>
                    <a:pt x="29248" y="424"/>
                    <a:pt x="28674" y="373"/>
                    <a:pt x="28133" y="294"/>
                  </a:cubicBezTo>
                  <a:cubicBezTo>
                    <a:pt x="27995" y="274"/>
                    <a:pt x="27855" y="265"/>
                    <a:pt x="27714" y="265"/>
                  </a:cubicBezTo>
                  <a:cubicBezTo>
                    <a:pt x="26827" y="265"/>
                    <a:pt x="25891" y="612"/>
                    <a:pt x="25001" y="612"/>
                  </a:cubicBezTo>
                  <a:cubicBezTo>
                    <a:pt x="24876" y="612"/>
                    <a:pt x="24751" y="605"/>
                    <a:pt x="24628" y="589"/>
                  </a:cubicBezTo>
                  <a:cubicBezTo>
                    <a:pt x="23060" y="389"/>
                    <a:pt x="21475" y="327"/>
                    <a:pt x="19908" y="327"/>
                  </a:cubicBezTo>
                  <a:cubicBezTo>
                    <a:pt x="19068" y="327"/>
                    <a:pt x="18234" y="345"/>
                    <a:pt x="17410" y="369"/>
                  </a:cubicBezTo>
                  <a:cubicBezTo>
                    <a:pt x="13037" y="495"/>
                    <a:pt x="8582" y="139"/>
                    <a:pt x="4289" y="1302"/>
                  </a:cubicBezTo>
                  <a:cubicBezTo>
                    <a:pt x="3127" y="1618"/>
                    <a:pt x="2085" y="2389"/>
                    <a:pt x="1565" y="3634"/>
                  </a:cubicBezTo>
                  <a:cubicBezTo>
                    <a:pt x="791" y="5483"/>
                    <a:pt x="276" y="7371"/>
                    <a:pt x="280" y="9406"/>
                  </a:cubicBezTo>
                  <a:cubicBezTo>
                    <a:pt x="283" y="11281"/>
                    <a:pt x="0" y="13165"/>
                    <a:pt x="102" y="15029"/>
                  </a:cubicBezTo>
                  <a:cubicBezTo>
                    <a:pt x="226" y="17295"/>
                    <a:pt x="671" y="19543"/>
                    <a:pt x="881" y="21805"/>
                  </a:cubicBezTo>
                  <a:cubicBezTo>
                    <a:pt x="1022" y="23315"/>
                    <a:pt x="3176" y="25970"/>
                    <a:pt x="4681" y="26078"/>
                  </a:cubicBezTo>
                  <a:cubicBezTo>
                    <a:pt x="6496" y="26207"/>
                    <a:pt x="8321" y="26287"/>
                    <a:pt x="10142" y="26287"/>
                  </a:cubicBezTo>
                  <a:cubicBezTo>
                    <a:pt x="10563" y="26287"/>
                    <a:pt x="10983" y="26283"/>
                    <a:pt x="11404" y="26274"/>
                  </a:cubicBezTo>
                  <a:cubicBezTo>
                    <a:pt x="14631" y="26205"/>
                    <a:pt x="17853" y="25973"/>
                    <a:pt x="21077" y="25838"/>
                  </a:cubicBezTo>
                  <a:cubicBezTo>
                    <a:pt x="23207" y="25748"/>
                    <a:pt x="25343" y="25780"/>
                    <a:pt x="27468" y="25627"/>
                  </a:cubicBezTo>
                  <a:cubicBezTo>
                    <a:pt x="28072" y="25584"/>
                    <a:pt x="28674" y="25566"/>
                    <a:pt x="29276" y="25566"/>
                  </a:cubicBezTo>
                  <a:cubicBezTo>
                    <a:pt x="31277" y="25566"/>
                    <a:pt x="33271" y="25759"/>
                    <a:pt x="35266" y="25835"/>
                  </a:cubicBezTo>
                  <a:cubicBezTo>
                    <a:pt x="36355" y="25876"/>
                    <a:pt x="37469" y="26058"/>
                    <a:pt x="38557" y="26058"/>
                  </a:cubicBezTo>
                  <a:cubicBezTo>
                    <a:pt x="38772" y="26058"/>
                    <a:pt x="38985" y="26051"/>
                    <a:pt x="39196" y="26034"/>
                  </a:cubicBezTo>
                  <a:cubicBezTo>
                    <a:pt x="39941" y="25976"/>
                    <a:pt x="40687" y="25961"/>
                    <a:pt x="41433" y="25961"/>
                  </a:cubicBezTo>
                  <a:cubicBezTo>
                    <a:pt x="42251" y="25961"/>
                    <a:pt x="43068" y="25979"/>
                    <a:pt x="43884" y="25979"/>
                  </a:cubicBezTo>
                  <a:cubicBezTo>
                    <a:pt x="45236" y="25979"/>
                    <a:pt x="46584" y="25929"/>
                    <a:pt x="47922" y="25663"/>
                  </a:cubicBezTo>
                  <a:cubicBezTo>
                    <a:pt x="48206" y="25731"/>
                    <a:pt x="48476" y="25762"/>
                    <a:pt x="48735" y="25762"/>
                  </a:cubicBezTo>
                  <a:cubicBezTo>
                    <a:pt x="50253" y="25762"/>
                    <a:pt x="51365" y="24693"/>
                    <a:pt x="52438" y="23806"/>
                  </a:cubicBezTo>
                  <a:cubicBezTo>
                    <a:pt x="53846" y="22642"/>
                    <a:pt x="54147" y="20862"/>
                    <a:pt x="53996" y="19078"/>
                  </a:cubicBezTo>
                  <a:cubicBezTo>
                    <a:pt x="53764" y="16343"/>
                    <a:pt x="53907" y="13598"/>
                    <a:pt x="53744" y="10856"/>
                  </a:cubicBezTo>
                  <a:cubicBezTo>
                    <a:pt x="53614" y="8652"/>
                    <a:pt x="53630" y="6425"/>
                    <a:pt x="53382" y="4227"/>
                  </a:cubicBezTo>
                  <a:cubicBezTo>
                    <a:pt x="53137" y="2070"/>
                    <a:pt x="51178" y="459"/>
                    <a:pt x="49420" y="459"/>
                  </a:cubicBezTo>
                  <a:cubicBezTo>
                    <a:pt x="49392" y="459"/>
                    <a:pt x="49364" y="460"/>
                    <a:pt x="49336" y="461"/>
                  </a:cubicBezTo>
                  <a:cubicBezTo>
                    <a:pt x="49077" y="468"/>
                    <a:pt x="48819" y="472"/>
                    <a:pt x="48561" y="472"/>
                  </a:cubicBezTo>
                  <a:cubicBezTo>
                    <a:pt x="46583" y="472"/>
                    <a:pt x="44601" y="270"/>
                    <a:pt x="42621" y="203"/>
                  </a:cubicBezTo>
                  <a:cubicBezTo>
                    <a:pt x="41087" y="151"/>
                    <a:pt x="39538" y="0"/>
                    <a:pt x="3800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dirty="0"/>
            </a:p>
          </p:txBody>
        </p:sp>
        <p:sp>
          <p:nvSpPr>
            <p:cNvPr id="1196" name="Google Shape;1196;p39"/>
            <p:cNvSpPr/>
            <p:nvPr/>
          </p:nvSpPr>
          <p:spPr>
            <a:xfrm>
              <a:off x="3106650" y="2028675"/>
              <a:ext cx="1340075" cy="659425"/>
            </a:xfrm>
            <a:custGeom>
              <a:avLst/>
              <a:gdLst/>
              <a:ahLst/>
              <a:cxnLst/>
              <a:rect l="l" t="t" r="r" b="b"/>
              <a:pathLst>
                <a:path w="53603" h="26377" extrusionOk="0">
                  <a:moveTo>
                    <a:pt x="40267" y="0"/>
                  </a:moveTo>
                  <a:cubicBezTo>
                    <a:pt x="39279" y="0"/>
                    <a:pt x="38287" y="80"/>
                    <a:pt x="37298" y="124"/>
                  </a:cubicBezTo>
                  <a:cubicBezTo>
                    <a:pt x="35026" y="226"/>
                    <a:pt x="32745" y="302"/>
                    <a:pt x="30480" y="406"/>
                  </a:cubicBezTo>
                  <a:cubicBezTo>
                    <a:pt x="28836" y="481"/>
                    <a:pt x="27145" y="609"/>
                    <a:pt x="25493" y="678"/>
                  </a:cubicBezTo>
                  <a:cubicBezTo>
                    <a:pt x="24758" y="709"/>
                    <a:pt x="24023" y="721"/>
                    <a:pt x="23287" y="721"/>
                  </a:cubicBezTo>
                  <a:cubicBezTo>
                    <a:pt x="20827" y="721"/>
                    <a:pt x="18362" y="589"/>
                    <a:pt x="15901" y="589"/>
                  </a:cubicBezTo>
                  <a:cubicBezTo>
                    <a:pt x="15765" y="589"/>
                    <a:pt x="15628" y="589"/>
                    <a:pt x="15492" y="590"/>
                  </a:cubicBezTo>
                  <a:cubicBezTo>
                    <a:pt x="15294" y="591"/>
                    <a:pt x="15095" y="592"/>
                    <a:pt x="14897" y="592"/>
                  </a:cubicBezTo>
                  <a:cubicBezTo>
                    <a:pt x="14276" y="592"/>
                    <a:pt x="13654" y="587"/>
                    <a:pt x="13032" y="587"/>
                  </a:cubicBezTo>
                  <a:cubicBezTo>
                    <a:pt x="10222" y="587"/>
                    <a:pt x="7416" y="674"/>
                    <a:pt x="4699" y="1635"/>
                  </a:cubicBezTo>
                  <a:cubicBezTo>
                    <a:pt x="2771" y="2318"/>
                    <a:pt x="1471" y="3850"/>
                    <a:pt x="859" y="5578"/>
                  </a:cubicBezTo>
                  <a:cubicBezTo>
                    <a:pt x="0" y="7998"/>
                    <a:pt x="212" y="10674"/>
                    <a:pt x="191" y="13236"/>
                  </a:cubicBezTo>
                  <a:cubicBezTo>
                    <a:pt x="171" y="15698"/>
                    <a:pt x="330" y="18167"/>
                    <a:pt x="766" y="20632"/>
                  </a:cubicBezTo>
                  <a:cubicBezTo>
                    <a:pt x="1131" y="22709"/>
                    <a:pt x="2700" y="24970"/>
                    <a:pt x="4780" y="25692"/>
                  </a:cubicBezTo>
                  <a:cubicBezTo>
                    <a:pt x="5998" y="26114"/>
                    <a:pt x="7247" y="25967"/>
                    <a:pt x="8473" y="26141"/>
                  </a:cubicBezTo>
                  <a:cubicBezTo>
                    <a:pt x="9192" y="26244"/>
                    <a:pt x="9963" y="26376"/>
                    <a:pt x="10694" y="26376"/>
                  </a:cubicBezTo>
                  <a:cubicBezTo>
                    <a:pt x="11137" y="26376"/>
                    <a:pt x="11565" y="26328"/>
                    <a:pt x="11958" y="26194"/>
                  </a:cubicBezTo>
                  <a:cubicBezTo>
                    <a:pt x="12930" y="25863"/>
                    <a:pt x="13918" y="25777"/>
                    <a:pt x="14833" y="25728"/>
                  </a:cubicBezTo>
                  <a:cubicBezTo>
                    <a:pt x="16212" y="25652"/>
                    <a:pt x="17595" y="25597"/>
                    <a:pt x="18981" y="25597"/>
                  </a:cubicBezTo>
                  <a:cubicBezTo>
                    <a:pt x="19952" y="25597"/>
                    <a:pt x="20925" y="25624"/>
                    <a:pt x="21899" y="25690"/>
                  </a:cubicBezTo>
                  <a:cubicBezTo>
                    <a:pt x="22181" y="25709"/>
                    <a:pt x="22464" y="25717"/>
                    <a:pt x="22747" y="25717"/>
                  </a:cubicBezTo>
                  <a:cubicBezTo>
                    <a:pt x="24298" y="25717"/>
                    <a:pt x="25862" y="25478"/>
                    <a:pt x="27417" y="25478"/>
                  </a:cubicBezTo>
                  <a:cubicBezTo>
                    <a:pt x="27536" y="25478"/>
                    <a:pt x="27654" y="25479"/>
                    <a:pt x="27772" y="25482"/>
                  </a:cubicBezTo>
                  <a:cubicBezTo>
                    <a:pt x="31204" y="25569"/>
                    <a:pt x="34632" y="25946"/>
                    <a:pt x="38058" y="25946"/>
                  </a:cubicBezTo>
                  <a:cubicBezTo>
                    <a:pt x="38221" y="25946"/>
                    <a:pt x="38383" y="25945"/>
                    <a:pt x="38545" y="25943"/>
                  </a:cubicBezTo>
                  <a:cubicBezTo>
                    <a:pt x="38636" y="25942"/>
                    <a:pt x="38727" y="25942"/>
                    <a:pt x="38819" y="25942"/>
                  </a:cubicBezTo>
                  <a:cubicBezTo>
                    <a:pt x="40485" y="25942"/>
                    <a:pt x="42150" y="26106"/>
                    <a:pt x="43803" y="26106"/>
                  </a:cubicBezTo>
                  <a:cubicBezTo>
                    <a:pt x="44682" y="26106"/>
                    <a:pt x="45557" y="26059"/>
                    <a:pt x="46428" y="25918"/>
                  </a:cubicBezTo>
                  <a:cubicBezTo>
                    <a:pt x="46598" y="25955"/>
                    <a:pt x="46765" y="25971"/>
                    <a:pt x="46929" y="25971"/>
                  </a:cubicBezTo>
                  <a:cubicBezTo>
                    <a:pt x="47670" y="25971"/>
                    <a:pt x="48352" y="25655"/>
                    <a:pt x="49071" y="25628"/>
                  </a:cubicBezTo>
                  <a:cubicBezTo>
                    <a:pt x="50736" y="25563"/>
                    <a:pt x="51768" y="24401"/>
                    <a:pt x="52510" y="23208"/>
                  </a:cubicBezTo>
                  <a:cubicBezTo>
                    <a:pt x="53283" y="21965"/>
                    <a:pt x="53216" y="20410"/>
                    <a:pt x="53226" y="18908"/>
                  </a:cubicBezTo>
                  <a:cubicBezTo>
                    <a:pt x="53247" y="15636"/>
                    <a:pt x="53602" y="12363"/>
                    <a:pt x="53554" y="9096"/>
                  </a:cubicBezTo>
                  <a:cubicBezTo>
                    <a:pt x="53527" y="7336"/>
                    <a:pt x="53324" y="5544"/>
                    <a:pt x="52173" y="3944"/>
                  </a:cubicBezTo>
                  <a:cubicBezTo>
                    <a:pt x="49706" y="518"/>
                    <a:pt x="45898" y="803"/>
                    <a:pt x="42418" y="172"/>
                  </a:cubicBezTo>
                  <a:cubicBezTo>
                    <a:pt x="41705" y="43"/>
                    <a:pt x="40987" y="0"/>
                    <a:pt x="4026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dirty="0"/>
            </a:p>
          </p:txBody>
        </p:sp>
        <p:sp>
          <p:nvSpPr>
            <p:cNvPr id="1197" name="Google Shape;1197;p39"/>
            <p:cNvSpPr/>
            <p:nvPr/>
          </p:nvSpPr>
          <p:spPr>
            <a:xfrm>
              <a:off x="1712876" y="2227247"/>
              <a:ext cx="1318325" cy="646175"/>
            </a:xfrm>
            <a:custGeom>
              <a:avLst/>
              <a:gdLst/>
              <a:ahLst/>
              <a:cxnLst/>
              <a:rect l="l" t="t" r="r" b="b"/>
              <a:pathLst>
                <a:path w="52733" h="25847" extrusionOk="0">
                  <a:moveTo>
                    <a:pt x="13828" y="0"/>
                  </a:moveTo>
                  <a:cubicBezTo>
                    <a:pt x="13385" y="0"/>
                    <a:pt x="12943" y="9"/>
                    <a:pt x="12502" y="29"/>
                  </a:cubicBezTo>
                  <a:cubicBezTo>
                    <a:pt x="9826" y="152"/>
                    <a:pt x="7141" y="568"/>
                    <a:pt x="4604" y="1557"/>
                  </a:cubicBezTo>
                  <a:cubicBezTo>
                    <a:pt x="3300" y="2066"/>
                    <a:pt x="2020" y="2835"/>
                    <a:pt x="1326" y="3972"/>
                  </a:cubicBezTo>
                  <a:cubicBezTo>
                    <a:pt x="100" y="5986"/>
                    <a:pt x="169" y="8406"/>
                    <a:pt x="86" y="10682"/>
                  </a:cubicBezTo>
                  <a:cubicBezTo>
                    <a:pt x="1" y="12982"/>
                    <a:pt x="432" y="15300"/>
                    <a:pt x="381" y="17603"/>
                  </a:cubicBezTo>
                  <a:cubicBezTo>
                    <a:pt x="336" y="19629"/>
                    <a:pt x="1111" y="21390"/>
                    <a:pt x="1865" y="23114"/>
                  </a:cubicBezTo>
                  <a:cubicBezTo>
                    <a:pt x="2521" y="24607"/>
                    <a:pt x="5595" y="25689"/>
                    <a:pt x="7497" y="25689"/>
                  </a:cubicBezTo>
                  <a:cubicBezTo>
                    <a:pt x="7642" y="25689"/>
                    <a:pt x="7780" y="25683"/>
                    <a:pt x="7909" y="25670"/>
                  </a:cubicBezTo>
                  <a:cubicBezTo>
                    <a:pt x="9971" y="25465"/>
                    <a:pt x="12051" y="25401"/>
                    <a:pt x="14125" y="25401"/>
                  </a:cubicBezTo>
                  <a:cubicBezTo>
                    <a:pt x="14311" y="25401"/>
                    <a:pt x="14497" y="25401"/>
                    <a:pt x="14682" y="25402"/>
                  </a:cubicBezTo>
                  <a:cubicBezTo>
                    <a:pt x="17141" y="25416"/>
                    <a:pt x="19611" y="25666"/>
                    <a:pt x="22062" y="25666"/>
                  </a:cubicBezTo>
                  <a:cubicBezTo>
                    <a:pt x="22754" y="25666"/>
                    <a:pt x="23445" y="25646"/>
                    <a:pt x="24134" y="25595"/>
                  </a:cubicBezTo>
                  <a:cubicBezTo>
                    <a:pt x="25239" y="25514"/>
                    <a:pt x="26340" y="25482"/>
                    <a:pt x="27439" y="25482"/>
                  </a:cubicBezTo>
                  <a:cubicBezTo>
                    <a:pt x="30205" y="25482"/>
                    <a:pt x="32956" y="25683"/>
                    <a:pt x="35718" y="25793"/>
                  </a:cubicBezTo>
                  <a:cubicBezTo>
                    <a:pt x="36539" y="25826"/>
                    <a:pt x="37360" y="25836"/>
                    <a:pt x="38181" y="25836"/>
                  </a:cubicBezTo>
                  <a:cubicBezTo>
                    <a:pt x="39507" y="25836"/>
                    <a:pt x="40833" y="25809"/>
                    <a:pt x="42159" y="25809"/>
                  </a:cubicBezTo>
                  <a:cubicBezTo>
                    <a:pt x="42337" y="25835"/>
                    <a:pt x="42513" y="25846"/>
                    <a:pt x="42686" y="25846"/>
                  </a:cubicBezTo>
                  <a:cubicBezTo>
                    <a:pt x="43859" y="25846"/>
                    <a:pt x="44947" y="25328"/>
                    <a:pt x="46099" y="25143"/>
                  </a:cubicBezTo>
                  <a:cubicBezTo>
                    <a:pt x="49038" y="24670"/>
                    <a:pt x="51415" y="22048"/>
                    <a:pt x="51990" y="20044"/>
                  </a:cubicBezTo>
                  <a:cubicBezTo>
                    <a:pt x="52733" y="17464"/>
                    <a:pt x="52565" y="14823"/>
                    <a:pt x="52438" y="12253"/>
                  </a:cubicBezTo>
                  <a:cubicBezTo>
                    <a:pt x="52316" y="9784"/>
                    <a:pt x="52095" y="7292"/>
                    <a:pt x="51812" y="4821"/>
                  </a:cubicBezTo>
                  <a:cubicBezTo>
                    <a:pt x="51584" y="2841"/>
                    <a:pt x="49549" y="853"/>
                    <a:pt x="47872" y="661"/>
                  </a:cubicBezTo>
                  <a:cubicBezTo>
                    <a:pt x="45904" y="436"/>
                    <a:pt x="43933" y="359"/>
                    <a:pt x="41958" y="263"/>
                  </a:cubicBezTo>
                  <a:cubicBezTo>
                    <a:pt x="40611" y="198"/>
                    <a:pt x="39265" y="175"/>
                    <a:pt x="37920" y="175"/>
                  </a:cubicBezTo>
                  <a:cubicBezTo>
                    <a:pt x="35462" y="175"/>
                    <a:pt x="33005" y="251"/>
                    <a:pt x="30548" y="284"/>
                  </a:cubicBezTo>
                  <a:cubicBezTo>
                    <a:pt x="29522" y="297"/>
                    <a:pt x="28496" y="315"/>
                    <a:pt x="27470" y="315"/>
                  </a:cubicBezTo>
                  <a:cubicBezTo>
                    <a:pt x="26581" y="315"/>
                    <a:pt x="25692" y="301"/>
                    <a:pt x="24805" y="257"/>
                  </a:cubicBezTo>
                  <a:cubicBezTo>
                    <a:pt x="24291" y="231"/>
                    <a:pt x="23779" y="223"/>
                    <a:pt x="23267" y="223"/>
                  </a:cubicBezTo>
                  <a:cubicBezTo>
                    <a:pt x="22479" y="223"/>
                    <a:pt x="21692" y="242"/>
                    <a:pt x="20903" y="242"/>
                  </a:cubicBezTo>
                  <a:cubicBezTo>
                    <a:pt x="20885" y="242"/>
                    <a:pt x="20866" y="242"/>
                    <a:pt x="20847" y="242"/>
                  </a:cubicBezTo>
                  <a:cubicBezTo>
                    <a:pt x="18508" y="238"/>
                    <a:pt x="16163" y="0"/>
                    <a:pt x="138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dirty="0"/>
            </a:p>
          </p:txBody>
        </p:sp>
        <p:sp>
          <p:nvSpPr>
            <p:cNvPr id="1198" name="Google Shape;1198;p39"/>
            <p:cNvSpPr/>
            <p:nvPr/>
          </p:nvSpPr>
          <p:spPr>
            <a:xfrm>
              <a:off x="279400" y="2026150"/>
              <a:ext cx="1317900" cy="636725"/>
            </a:xfrm>
            <a:custGeom>
              <a:avLst/>
              <a:gdLst/>
              <a:ahLst/>
              <a:cxnLst/>
              <a:rect l="l" t="t" r="r" b="b"/>
              <a:pathLst>
                <a:path w="52716" h="25469" extrusionOk="0">
                  <a:moveTo>
                    <a:pt x="25618" y="1"/>
                  </a:moveTo>
                  <a:cubicBezTo>
                    <a:pt x="24547" y="1"/>
                    <a:pt x="23476" y="16"/>
                    <a:pt x="22404" y="56"/>
                  </a:cubicBezTo>
                  <a:cubicBezTo>
                    <a:pt x="19289" y="171"/>
                    <a:pt x="16170" y="134"/>
                    <a:pt x="13060" y="417"/>
                  </a:cubicBezTo>
                  <a:cubicBezTo>
                    <a:pt x="12288" y="487"/>
                    <a:pt x="11485" y="616"/>
                    <a:pt x="10714" y="616"/>
                  </a:cubicBezTo>
                  <a:cubicBezTo>
                    <a:pt x="10313" y="616"/>
                    <a:pt x="9920" y="581"/>
                    <a:pt x="9546" y="484"/>
                  </a:cubicBezTo>
                  <a:cubicBezTo>
                    <a:pt x="9346" y="433"/>
                    <a:pt x="9139" y="412"/>
                    <a:pt x="8939" y="412"/>
                  </a:cubicBezTo>
                  <a:cubicBezTo>
                    <a:pt x="8403" y="412"/>
                    <a:pt x="7916" y="563"/>
                    <a:pt x="7764" y="682"/>
                  </a:cubicBezTo>
                  <a:cubicBezTo>
                    <a:pt x="6805" y="1414"/>
                    <a:pt x="5615" y="1193"/>
                    <a:pt x="4601" y="1727"/>
                  </a:cubicBezTo>
                  <a:cubicBezTo>
                    <a:pt x="3571" y="2269"/>
                    <a:pt x="2522" y="2668"/>
                    <a:pt x="1795" y="3629"/>
                  </a:cubicBezTo>
                  <a:cubicBezTo>
                    <a:pt x="815" y="4920"/>
                    <a:pt x="815" y="6515"/>
                    <a:pt x="546" y="7984"/>
                  </a:cubicBezTo>
                  <a:cubicBezTo>
                    <a:pt x="1" y="10959"/>
                    <a:pt x="404" y="13960"/>
                    <a:pt x="643" y="16953"/>
                  </a:cubicBezTo>
                  <a:cubicBezTo>
                    <a:pt x="854" y="19590"/>
                    <a:pt x="788" y="22220"/>
                    <a:pt x="3354" y="24018"/>
                  </a:cubicBezTo>
                  <a:cubicBezTo>
                    <a:pt x="4542" y="24851"/>
                    <a:pt x="5829" y="25061"/>
                    <a:pt x="7111" y="25174"/>
                  </a:cubicBezTo>
                  <a:cubicBezTo>
                    <a:pt x="7821" y="25238"/>
                    <a:pt x="8507" y="25468"/>
                    <a:pt x="9255" y="25468"/>
                  </a:cubicBezTo>
                  <a:cubicBezTo>
                    <a:pt x="9410" y="25468"/>
                    <a:pt x="9568" y="25458"/>
                    <a:pt x="9730" y="25435"/>
                  </a:cubicBezTo>
                  <a:cubicBezTo>
                    <a:pt x="10128" y="25377"/>
                    <a:pt x="10530" y="25358"/>
                    <a:pt x="10936" y="25358"/>
                  </a:cubicBezTo>
                  <a:cubicBezTo>
                    <a:pt x="11770" y="25358"/>
                    <a:pt x="12616" y="25440"/>
                    <a:pt x="13453" y="25440"/>
                  </a:cubicBezTo>
                  <a:cubicBezTo>
                    <a:pt x="13566" y="25440"/>
                    <a:pt x="13679" y="25438"/>
                    <a:pt x="13791" y="25435"/>
                  </a:cubicBezTo>
                  <a:cubicBezTo>
                    <a:pt x="15162" y="25393"/>
                    <a:pt x="16546" y="25153"/>
                    <a:pt x="17905" y="25153"/>
                  </a:cubicBezTo>
                  <a:cubicBezTo>
                    <a:pt x="18244" y="25153"/>
                    <a:pt x="18581" y="25168"/>
                    <a:pt x="18917" y="25204"/>
                  </a:cubicBezTo>
                  <a:cubicBezTo>
                    <a:pt x="19423" y="25260"/>
                    <a:pt x="19922" y="25284"/>
                    <a:pt x="20417" y="25284"/>
                  </a:cubicBezTo>
                  <a:cubicBezTo>
                    <a:pt x="21168" y="25284"/>
                    <a:pt x="21908" y="25229"/>
                    <a:pt x="22642" y="25146"/>
                  </a:cubicBezTo>
                  <a:cubicBezTo>
                    <a:pt x="24209" y="24969"/>
                    <a:pt x="25757" y="24758"/>
                    <a:pt x="27344" y="24727"/>
                  </a:cubicBezTo>
                  <a:cubicBezTo>
                    <a:pt x="27408" y="24725"/>
                    <a:pt x="27472" y="24725"/>
                    <a:pt x="27536" y="24725"/>
                  </a:cubicBezTo>
                  <a:cubicBezTo>
                    <a:pt x="28407" y="24725"/>
                    <a:pt x="29287" y="24832"/>
                    <a:pt x="30136" y="24832"/>
                  </a:cubicBezTo>
                  <a:cubicBezTo>
                    <a:pt x="30433" y="24832"/>
                    <a:pt x="30726" y="24819"/>
                    <a:pt x="31013" y="24784"/>
                  </a:cubicBezTo>
                  <a:cubicBezTo>
                    <a:pt x="31658" y="24704"/>
                    <a:pt x="32294" y="24668"/>
                    <a:pt x="32924" y="24668"/>
                  </a:cubicBezTo>
                  <a:cubicBezTo>
                    <a:pt x="34073" y="24668"/>
                    <a:pt x="35205" y="24789"/>
                    <a:pt x="36340" y="24993"/>
                  </a:cubicBezTo>
                  <a:cubicBezTo>
                    <a:pt x="36830" y="25081"/>
                    <a:pt x="37326" y="25105"/>
                    <a:pt x="37820" y="25105"/>
                  </a:cubicBezTo>
                  <a:cubicBezTo>
                    <a:pt x="38406" y="25105"/>
                    <a:pt x="38990" y="25072"/>
                    <a:pt x="39563" y="25072"/>
                  </a:cubicBezTo>
                  <a:cubicBezTo>
                    <a:pt x="39647" y="25072"/>
                    <a:pt x="39730" y="25072"/>
                    <a:pt x="39814" y="25074"/>
                  </a:cubicBezTo>
                  <a:cubicBezTo>
                    <a:pt x="39847" y="25075"/>
                    <a:pt x="39881" y="25075"/>
                    <a:pt x="39915" y="25075"/>
                  </a:cubicBezTo>
                  <a:cubicBezTo>
                    <a:pt x="41166" y="25075"/>
                    <a:pt x="42475" y="24640"/>
                    <a:pt x="43811" y="24640"/>
                  </a:cubicBezTo>
                  <a:cubicBezTo>
                    <a:pt x="43849" y="24640"/>
                    <a:pt x="43888" y="24641"/>
                    <a:pt x="43926" y="24641"/>
                  </a:cubicBezTo>
                  <a:cubicBezTo>
                    <a:pt x="44667" y="24656"/>
                    <a:pt x="45445" y="24723"/>
                    <a:pt x="46201" y="24723"/>
                  </a:cubicBezTo>
                  <a:cubicBezTo>
                    <a:pt x="46958" y="24723"/>
                    <a:pt x="47693" y="24656"/>
                    <a:pt x="48349" y="24402"/>
                  </a:cubicBezTo>
                  <a:cubicBezTo>
                    <a:pt x="50667" y="23506"/>
                    <a:pt x="51666" y="21335"/>
                    <a:pt x="51970" y="18960"/>
                  </a:cubicBezTo>
                  <a:cubicBezTo>
                    <a:pt x="52304" y="16336"/>
                    <a:pt x="52550" y="13707"/>
                    <a:pt x="52323" y="11038"/>
                  </a:cubicBezTo>
                  <a:cubicBezTo>
                    <a:pt x="52156" y="9045"/>
                    <a:pt x="52291" y="7027"/>
                    <a:pt x="52291" y="5234"/>
                  </a:cubicBezTo>
                  <a:cubicBezTo>
                    <a:pt x="52716" y="3635"/>
                    <a:pt x="51792" y="2645"/>
                    <a:pt x="50961" y="1949"/>
                  </a:cubicBezTo>
                  <a:cubicBezTo>
                    <a:pt x="49630" y="835"/>
                    <a:pt x="47910" y="264"/>
                    <a:pt x="46127" y="233"/>
                  </a:cubicBezTo>
                  <a:cubicBezTo>
                    <a:pt x="44623" y="206"/>
                    <a:pt x="43118" y="201"/>
                    <a:pt x="41613" y="201"/>
                  </a:cubicBezTo>
                  <a:cubicBezTo>
                    <a:pt x="40569" y="201"/>
                    <a:pt x="39525" y="204"/>
                    <a:pt x="38481" y="204"/>
                  </a:cubicBezTo>
                  <a:cubicBezTo>
                    <a:pt x="37859" y="204"/>
                    <a:pt x="37237" y="203"/>
                    <a:pt x="36615" y="200"/>
                  </a:cubicBezTo>
                  <a:cubicBezTo>
                    <a:pt x="32949" y="184"/>
                    <a:pt x="29286" y="1"/>
                    <a:pt x="25618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latin typeface="Permanent Marker"/>
                <a:ea typeface="Permanent Marker"/>
                <a:cs typeface="Permanent Marker"/>
                <a:sym typeface="Permanent Marker"/>
              </a:endParaRPr>
            </a:p>
          </p:txBody>
        </p:sp>
      </p:grpSp>
      <p:sp>
        <p:nvSpPr>
          <p:cNvPr id="1201" name="Google Shape;1201;p39"/>
          <p:cNvSpPr txBox="1">
            <a:spLocks noGrp="1"/>
          </p:cNvSpPr>
          <p:nvPr>
            <p:ph type="ctrTitle" idx="4294967295"/>
          </p:nvPr>
        </p:nvSpPr>
        <p:spPr>
          <a:xfrm>
            <a:off x="1624280" y="3042884"/>
            <a:ext cx="1104600" cy="36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200" b="1" dirty="0" err="1">
                <a:latin typeface="Comic Sans MS" pitchFamily="66" charset="0"/>
              </a:rPr>
              <a:t>Zat</a:t>
            </a:r>
            <a:r>
              <a:rPr lang="en-US" sz="1200" b="1" dirty="0">
                <a:latin typeface="Comic Sans MS" pitchFamily="66" charset="0"/>
              </a:rPr>
              <a:t> </a:t>
            </a:r>
            <a:r>
              <a:rPr lang="en-US" sz="1200" b="1" dirty="0" err="1">
                <a:latin typeface="Comic Sans MS" pitchFamily="66" charset="0"/>
              </a:rPr>
              <a:t>Besi</a:t>
            </a:r>
            <a:r>
              <a:rPr lang="en-US" sz="1200" b="1" dirty="0">
                <a:latin typeface="Comic Sans MS" pitchFamily="66" charset="0"/>
              </a:rPr>
              <a:t/>
            </a:r>
            <a:br>
              <a:rPr lang="en-US" sz="1200" b="1" dirty="0">
                <a:latin typeface="Comic Sans MS" pitchFamily="66" charset="0"/>
              </a:rPr>
            </a:br>
            <a:endParaRPr sz="1200" b="1" dirty="0">
              <a:latin typeface="Comic Sans MS" pitchFamily="66" charset="0"/>
            </a:endParaRPr>
          </a:p>
        </p:txBody>
      </p:sp>
      <p:sp>
        <p:nvSpPr>
          <p:cNvPr id="1202" name="Google Shape;1202;p39"/>
          <p:cNvSpPr txBox="1">
            <a:spLocks noGrp="1"/>
          </p:cNvSpPr>
          <p:nvPr>
            <p:ph type="ctrTitle" idx="4294967295"/>
          </p:nvPr>
        </p:nvSpPr>
        <p:spPr>
          <a:xfrm>
            <a:off x="5801226" y="3047309"/>
            <a:ext cx="1104600" cy="36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b="1" dirty="0" err="1">
                <a:latin typeface="Comic Sans MS" pitchFamily="66" charset="0"/>
              </a:rPr>
              <a:t>Probiotik</a:t>
            </a:r>
            <a:r>
              <a:rPr lang="en-US" sz="1100" b="1" dirty="0">
                <a:latin typeface="Comic Sans MS" pitchFamily="66" charset="0"/>
              </a:rPr>
              <a:t> </a:t>
            </a:r>
            <a:r>
              <a:rPr lang="en-US" sz="1100" b="1" dirty="0" err="1">
                <a:latin typeface="Comic Sans MS" pitchFamily="66" charset="0"/>
              </a:rPr>
              <a:t>dan</a:t>
            </a:r>
            <a:r>
              <a:rPr lang="en-US" sz="1100" b="1" dirty="0">
                <a:latin typeface="Comic Sans MS" pitchFamily="66" charset="0"/>
              </a:rPr>
              <a:t> </a:t>
            </a:r>
            <a:r>
              <a:rPr lang="en-US" sz="1100" b="1" dirty="0" err="1">
                <a:latin typeface="Comic Sans MS" pitchFamily="66" charset="0"/>
              </a:rPr>
              <a:t>Prebiotik</a:t>
            </a:r>
            <a:r>
              <a:rPr lang="en-US" sz="1100" b="1" dirty="0">
                <a:latin typeface="Comic Sans MS" pitchFamily="66" charset="0"/>
              </a:rPr>
              <a:t/>
            </a:r>
            <a:br>
              <a:rPr lang="en-US" sz="1100" b="1" dirty="0">
                <a:latin typeface="Comic Sans MS" pitchFamily="66" charset="0"/>
              </a:rPr>
            </a:br>
            <a:endParaRPr sz="1100" b="1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60669" y="2417862"/>
            <a:ext cx="7184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b="1" dirty="0" err="1">
                <a:latin typeface="Comic Sans MS" pitchFamily="66" charset="0"/>
              </a:rPr>
              <a:t>Kalsium</a:t>
            </a:r>
            <a:endParaRPr lang="en-US" sz="1200" b="1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68997" y="2684172"/>
            <a:ext cx="9765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b="1" dirty="0">
                <a:latin typeface="Comic Sans MS" pitchFamily="66" charset="0"/>
              </a:rPr>
              <a:t>Magnesium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9934" y="2517689"/>
            <a:ext cx="6655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b="1" dirty="0" err="1">
                <a:latin typeface="Comic Sans MS" pitchFamily="66" charset="0"/>
              </a:rPr>
              <a:t>Fosfor</a:t>
            </a:r>
            <a:endParaRPr lang="en-US" sz="1200" b="1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86954" y="3085667"/>
            <a:ext cx="7328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mic Sans MS" pitchFamily="66" charset="0"/>
              </a:rPr>
              <a:t>Kalium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200400" y="2107136"/>
            <a:ext cx="484632" cy="40017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81621" y="2471523"/>
            <a:ext cx="10054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b="1" dirty="0" err="1">
                <a:latin typeface="Comic Sans MS" pitchFamily="66" charset="0"/>
              </a:rPr>
              <a:t>Asam</a:t>
            </a:r>
            <a:r>
              <a:rPr lang="en-US" sz="1000" b="1" dirty="0">
                <a:latin typeface="Comic Sans MS" pitchFamily="66" charset="0"/>
              </a:rPr>
              <a:t> </a:t>
            </a:r>
            <a:r>
              <a:rPr lang="en-US" sz="1000" b="1" dirty="0" err="1">
                <a:latin typeface="Comic Sans MS" pitchFamily="66" charset="0"/>
              </a:rPr>
              <a:t>Lemak</a:t>
            </a:r>
            <a:r>
              <a:rPr lang="en-US" sz="1000" b="1" dirty="0">
                <a:latin typeface="Comic Sans MS" pitchFamily="66" charset="0"/>
              </a:rPr>
              <a:t> </a:t>
            </a:r>
            <a:endParaRPr lang="en-US" sz="1000" b="1" dirty="0" smtClean="0">
              <a:latin typeface="Comic Sans MS" pitchFamily="66" charset="0"/>
            </a:endParaRPr>
          </a:p>
          <a:p>
            <a:pPr lvl="0"/>
            <a:r>
              <a:rPr lang="en-US" sz="1000" b="1" dirty="0" smtClean="0">
                <a:latin typeface="Comic Sans MS" pitchFamily="66" charset="0"/>
              </a:rPr>
              <a:t>(</a:t>
            </a:r>
            <a:r>
              <a:rPr lang="en-US" sz="1000" b="1" dirty="0">
                <a:latin typeface="Comic Sans MS" pitchFamily="66" charset="0"/>
              </a:rPr>
              <a:t>omega-3)</a:t>
            </a:r>
          </a:p>
        </p:txBody>
      </p:sp>
      <p:sp>
        <p:nvSpPr>
          <p:cNvPr id="9" name="Rectangle 8"/>
          <p:cNvSpPr/>
          <p:nvPr/>
        </p:nvSpPr>
        <p:spPr>
          <a:xfrm>
            <a:off x="6451821" y="2507311"/>
            <a:ext cx="10807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b="1" dirty="0" err="1">
                <a:latin typeface="Comic Sans MS" pitchFamily="66" charset="0"/>
              </a:rPr>
              <a:t>Asam</a:t>
            </a:r>
            <a:r>
              <a:rPr lang="en-US" sz="1200" b="1" dirty="0">
                <a:latin typeface="Comic Sans MS" pitchFamily="66" charset="0"/>
              </a:rPr>
              <a:t> Amino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1400" b="1" dirty="0" err="1">
                <a:latin typeface="Bradley Hand ITC" pitchFamily="66" charset="0"/>
              </a:rPr>
              <a:t>Kalsium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err="1">
                <a:latin typeface="Comic Sans MS" pitchFamily="66" charset="0"/>
              </a:rPr>
              <a:t>Membantu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pembentukan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gigi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dan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tulang</a:t>
            </a:r>
            <a:r>
              <a:rPr lang="en-US" sz="1200" dirty="0">
                <a:latin typeface="Comic Sans MS" pitchFamily="66" charset="0"/>
              </a:rPr>
              <a:t>, </a:t>
            </a:r>
            <a:r>
              <a:rPr lang="en-US" sz="1200" dirty="0" err="1">
                <a:latin typeface="Comic Sans MS" pitchFamily="66" charset="0"/>
              </a:rPr>
              <a:t>pembekuan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darah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pada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luka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dan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mempertahankan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kesehatan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fungsi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saraf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dan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otot</a:t>
            </a:r>
            <a:r>
              <a:rPr lang="en-US" sz="1200" dirty="0">
                <a:latin typeface="Comic Sans MS" pitchFamily="66" charset="0"/>
              </a:rPr>
              <a:t>. </a:t>
            </a:r>
            <a:r>
              <a:rPr lang="en-US" sz="1200" dirty="0" err="1">
                <a:latin typeface="Comic Sans MS" pitchFamily="66" charset="0"/>
              </a:rPr>
              <a:t>Dosis</a:t>
            </a:r>
            <a:r>
              <a:rPr lang="en-US" sz="1200" dirty="0">
                <a:latin typeface="Comic Sans MS" pitchFamily="66" charset="0"/>
              </a:rPr>
              <a:t> RDA 1000mg </a:t>
            </a:r>
            <a:r>
              <a:rPr lang="en-US" sz="1200" dirty="0" err="1">
                <a:latin typeface="Comic Sans MS" pitchFamily="66" charset="0"/>
              </a:rPr>
              <a:t>sehari</a:t>
            </a:r>
            <a:r>
              <a:rPr lang="en-US" sz="1200" dirty="0">
                <a:latin typeface="Comic Sans MS" pitchFamily="66" charset="0"/>
              </a:rPr>
              <a:t>.</a:t>
            </a:r>
            <a:br>
              <a:rPr lang="en-US" sz="1200" dirty="0">
                <a:latin typeface="Comic Sans MS" pitchFamily="66" charset="0"/>
              </a:rPr>
            </a:br>
            <a:endParaRPr lang="en-US" sz="1200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2"/>
          </p:nvPr>
        </p:nvSpPr>
        <p:spPr>
          <a:xfrm>
            <a:off x="2501250" y="1123950"/>
            <a:ext cx="4141500" cy="1066800"/>
          </a:xfrm>
        </p:spPr>
        <p:txBody>
          <a:bodyPr/>
          <a:lstStyle/>
          <a:p>
            <a:pPr lvl="0"/>
            <a:r>
              <a:rPr lang="en-US" sz="1400" b="1" dirty="0">
                <a:latin typeface="Bradley Hand ITC" pitchFamily="66" charset="0"/>
              </a:rPr>
              <a:t>Magnesium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err="1">
                <a:latin typeface="Comic Sans MS" pitchFamily="66" charset="0"/>
              </a:rPr>
              <a:t>Menjaga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kesehatan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jantung</a:t>
            </a:r>
            <a:r>
              <a:rPr lang="en-US" sz="1200" dirty="0">
                <a:latin typeface="Comic Sans MS" pitchFamily="66" charset="0"/>
              </a:rPr>
              <a:t>. </a:t>
            </a:r>
            <a:r>
              <a:rPr lang="en-US" sz="1200" dirty="0" err="1">
                <a:latin typeface="Comic Sans MS" pitchFamily="66" charset="0"/>
              </a:rPr>
              <a:t>Dosis</a:t>
            </a:r>
            <a:r>
              <a:rPr lang="en-US" sz="1200" dirty="0">
                <a:latin typeface="Comic Sans MS" pitchFamily="66" charset="0"/>
              </a:rPr>
              <a:t> 400mg </a:t>
            </a:r>
            <a:r>
              <a:rPr lang="en-US" sz="1200" dirty="0" err="1">
                <a:latin typeface="Comic Sans MS" pitchFamily="66" charset="0"/>
              </a:rPr>
              <a:t>sehari</a:t>
            </a:r>
            <a:endParaRPr lang="en-US" sz="1200" dirty="0">
              <a:latin typeface="Comic Sans MS" pitchFamily="66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3"/>
          </p:nvPr>
        </p:nvSpPr>
        <p:spPr>
          <a:xfrm>
            <a:off x="2501250" y="2190750"/>
            <a:ext cx="4141500" cy="2819400"/>
          </a:xfrm>
        </p:spPr>
        <p:txBody>
          <a:bodyPr/>
          <a:lstStyle/>
          <a:p>
            <a:pPr lvl="0"/>
            <a:r>
              <a:rPr lang="en-US" sz="1400" b="1" dirty="0" smtClean="0">
                <a:latin typeface="Bradley Hand ITC" pitchFamily="66" charset="0"/>
              </a:rPr>
              <a:t/>
            </a:r>
            <a:br>
              <a:rPr lang="en-US" sz="1400" b="1" dirty="0" smtClean="0">
                <a:latin typeface="Bradley Hand ITC" pitchFamily="66" charset="0"/>
              </a:rPr>
            </a:br>
            <a:r>
              <a:rPr lang="en-US" sz="1400" b="1" dirty="0">
                <a:latin typeface="Bradley Hand ITC" pitchFamily="66" charset="0"/>
              </a:rPr>
              <a:t/>
            </a:r>
            <a:br>
              <a:rPr lang="en-US" sz="1400" b="1" dirty="0">
                <a:latin typeface="Bradley Hand ITC" pitchFamily="66" charset="0"/>
              </a:rPr>
            </a:br>
            <a:r>
              <a:rPr lang="en-US" sz="1400" b="1" dirty="0" err="1" smtClean="0">
                <a:latin typeface="Bradley Hand ITC" pitchFamily="66" charset="0"/>
              </a:rPr>
              <a:t>Fosfor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err="1">
                <a:latin typeface="Comic Sans MS" pitchFamily="66" charset="0"/>
              </a:rPr>
              <a:t>Menjaga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kondisi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tulang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dari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kehilangan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kalsium</a:t>
            </a:r>
            <a:r>
              <a:rPr lang="en-US" sz="1200" dirty="0">
                <a:latin typeface="Comic Sans MS" pitchFamily="66" charset="0"/>
              </a:rPr>
              <a:t>, </a:t>
            </a:r>
            <a:r>
              <a:rPr lang="en-US" sz="1200" dirty="0" err="1">
                <a:latin typeface="Comic Sans MS" pitchFamily="66" charset="0"/>
              </a:rPr>
              <a:t>membentuk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otot</a:t>
            </a:r>
            <a:r>
              <a:rPr lang="en-US" sz="1200" dirty="0">
                <a:latin typeface="Comic Sans MS" pitchFamily="66" charset="0"/>
              </a:rPr>
              <a:t>, </a:t>
            </a:r>
            <a:r>
              <a:rPr lang="en-US" sz="1200" dirty="0" err="1">
                <a:latin typeface="Comic Sans MS" pitchFamily="66" charset="0"/>
              </a:rPr>
              <a:t>dan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membantu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sintesa</a:t>
            </a:r>
            <a:r>
              <a:rPr lang="en-US" sz="1200" dirty="0">
                <a:latin typeface="Comic Sans MS" pitchFamily="66" charset="0"/>
              </a:rPr>
              <a:t> hormone testosterone. </a:t>
            </a:r>
            <a:r>
              <a:rPr lang="en-US" sz="1200" dirty="0" err="1">
                <a:latin typeface="Comic Sans MS" pitchFamily="66" charset="0"/>
              </a:rPr>
              <a:t>Dosis</a:t>
            </a:r>
            <a:r>
              <a:rPr lang="en-US" sz="1200" dirty="0">
                <a:latin typeface="Comic Sans MS" pitchFamily="66" charset="0"/>
              </a:rPr>
              <a:t> RDA 2-5mg </a:t>
            </a:r>
            <a:r>
              <a:rPr lang="en-US" sz="1200" dirty="0" err="1">
                <a:latin typeface="Comic Sans MS" pitchFamily="66" charset="0"/>
              </a:rPr>
              <a:t>sehari</a:t>
            </a:r>
            <a:r>
              <a:rPr lang="en-US" sz="1200" dirty="0">
                <a:latin typeface="Comic Sans MS" pitchFamily="66" charset="0"/>
              </a:rPr>
              <a:t/>
            </a:r>
            <a:br>
              <a:rPr lang="en-US" sz="1200" dirty="0">
                <a:latin typeface="Comic Sans MS" pitchFamily="66" charset="0"/>
              </a:rPr>
            </a:br>
            <a:r>
              <a:rPr lang="en-US" sz="1200" dirty="0" smtClean="0">
                <a:latin typeface="Comic Sans MS" pitchFamily="66" charset="0"/>
              </a:rPr>
              <a:t/>
            </a:r>
            <a:br>
              <a:rPr lang="en-US" sz="1200" dirty="0" smtClean="0">
                <a:latin typeface="Comic Sans MS" pitchFamily="66" charset="0"/>
              </a:rPr>
            </a:br>
            <a:r>
              <a:rPr lang="en-US" sz="1200" dirty="0" smtClean="0">
                <a:latin typeface="Comic Sans MS" pitchFamily="66" charset="0"/>
              </a:rPr>
              <a:t/>
            </a:r>
            <a:br>
              <a:rPr lang="en-US" sz="1200" dirty="0" smtClean="0">
                <a:latin typeface="Comic Sans MS" pitchFamily="66" charset="0"/>
              </a:rPr>
            </a:br>
            <a:r>
              <a:rPr lang="en-US" sz="1400" b="1" dirty="0" err="1" smtClean="0">
                <a:latin typeface="Bradley Hand ITC" pitchFamily="66" charset="0"/>
              </a:rPr>
              <a:t>Zat</a:t>
            </a:r>
            <a:r>
              <a:rPr lang="en-US" sz="1400" b="1" dirty="0" smtClean="0">
                <a:latin typeface="Bradley Hand ITC" pitchFamily="66" charset="0"/>
              </a:rPr>
              <a:t> </a:t>
            </a:r>
            <a:r>
              <a:rPr lang="en-US" sz="1400" b="1" dirty="0" err="1">
                <a:latin typeface="Bradley Hand ITC" pitchFamily="66" charset="0"/>
              </a:rPr>
              <a:t>Besi</a:t>
            </a:r>
            <a:r>
              <a:rPr lang="en-US" sz="1400" b="1" dirty="0">
                <a:latin typeface="Bradley Hand ITC" pitchFamily="66" charset="0"/>
              </a:rPr>
              <a:t/>
            </a:r>
            <a:br>
              <a:rPr lang="en-US" sz="1400" b="1" dirty="0">
                <a:latin typeface="Bradley Hand ITC" pitchFamily="66" charset="0"/>
              </a:rPr>
            </a:br>
            <a:r>
              <a:rPr lang="en-US" sz="1200" dirty="0" err="1">
                <a:latin typeface="Comic Sans MS" pitchFamily="66" charset="0"/>
              </a:rPr>
              <a:t>Membantu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pembentukan</a:t>
            </a:r>
            <a:r>
              <a:rPr lang="en-US" sz="1200" dirty="0">
                <a:latin typeface="Comic Sans MS" pitchFamily="66" charset="0"/>
              </a:rPr>
              <a:t> hemoglobin </a:t>
            </a:r>
            <a:r>
              <a:rPr lang="en-US" sz="1200" dirty="0" err="1">
                <a:latin typeface="Comic Sans MS" pitchFamily="66" charset="0"/>
              </a:rPr>
              <a:t>dalam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sel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darah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merah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dan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mencegah</a:t>
            </a:r>
            <a:r>
              <a:rPr lang="en-US" sz="1200" dirty="0">
                <a:latin typeface="Comic Sans MS" pitchFamily="66" charset="0"/>
              </a:rPr>
              <a:t> anemia. </a:t>
            </a:r>
            <a:r>
              <a:rPr lang="en-US" sz="1200" dirty="0" err="1">
                <a:latin typeface="Comic Sans MS" pitchFamily="66" charset="0"/>
              </a:rPr>
              <a:t>Dosis</a:t>
            </a:r>
            <a:r>
              <a:rPr lang="en-US" sz="1200" dirty="0">
                <a:latin typeface="Comic Sans MS" pitchFamily="66" charset="0"/>
              </a:rPr>
              <a:t> RDA 18mg </a:t>
            </a:r>
            <a:r>
              <a:rPr lang="en-US" sz="1200" dirty="0" err="1">
                <a:latin typeface="Comic Sans MS" pitchFamily="66" charset="0"/>
              </a:rPr>
              <a:t>sehari</a:t>
            </a:r>
            <a:r>
              <a:rPr lang="en-US" sz="1200" dirty="0">
                <a:latin typeface="Comic Sans MS" pitchFamily="66" charset="0"/>
              </a:rPr>
              <a:t/>
            </a:r>
            <a:br>
              <a:rPr lang="en-US" sz="1200" dirty="0">
                <a:latin typeface="Comic Sans MS" pitchFamily="66" charset="0"/>
              </a:rPr>
            </a:br>
            <a:r>
              <a:rPr lang="en-US" sz="1200" dirty="0">
                <a:latin typeface="Comic Sans MS" pitchFamily="66" charset="0"/>
              </a:rPr>
              <a:t/>
            </a:r>
            <a:br>
              <a:rPr lang="en-US" sz="1200" dirty="0">
                <a:latin typeface="Comic Sans MS" pitchFamily="66" charset="0"/>
              </a:rPr>
            </a:br>
            <a:r>
              <a:rPr lang="en-US" sz="1200" dirty="0" smtClean="0">
                <a:latin typeface="Comic Sans MS" pitchFamily="66" charset="0"/>
              </a:rPr>
              <a:t/>
            </a:r>
            <a:br>
              <a:rPr lang="en-US" sz="1200" dirty="0" smtClean="0">
                <a:latin typeface="Comic Sans MS" pitchFamily="66" charset="0"/>
              </a:rPr>
            </a:br>
            <a:r>
              <a:rPr lang="en-US" sz="1400" b="1" dirty="0" err="1" smtClean="0">
                <a:latin typeface="Bradley Hand ITC" pitchFamily="66" charset="0"/>
              </a:rPr>
              <a:t>Kalium</a:t>
            </a:r>
            <a:r>
              <a:rPr lang="en-US" sz="1200" dirty="0" smtClean="0"/>
              <a:t> 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err="1">
                <a:latin typeface="Comic Sans MS" pitchFamily="66" charset="0"/>
              </a:rPr>
              <a:t>Mempertahankan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keseimbangan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garam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dan</a:t>
            </a:r>
            <a:r>
              <a:rPr lang="en-US" sz="1200" dirty="0">
                <a:latin typeface="Comic Sans MS" pitchFamily="66" charset="0"/>
              </a:rPr>
              <a:t> air </a:t>
            </a:r>
            <a:r>
              <a:rPr lang="en-US" sz="1200" dirty="0" err="1">
                <a:latin typeface="Comic Sans MS" pitchFamily="66" charset="0"/>
              </a:rPr>
              <a:t>dalam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tubuh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dan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kesehatan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fungsi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saraf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dan</a:t>
            </a:r>
            <a:r>
              <a:rPr lang="en-US" sz="1200" dirty="0">
                <a:latin typeface="Comic Sans MS" pitchFamily="66" charset="0"/>
              </a:rPr>
              <a:t> </a:t>
            </a:r>
            <a:r>
              <a:rPr lang="en-US" sz="1200" dirty="0" err="1">
                <a:latin typeface="Comic Sans MS" pitchFamily="66" charset="0"/>
              </a:rPr>
              <a:t>otot</a:t>
            </a:r>
            <a:r>
              <a:rPr lang="en-US" sz="1200" dirty="0">
                <a:latin typeface="Comic Sans MS" pitchFamily="66" charset="0"/>
              </a:rPr>
              <a:t>. </a:t>
            </a:r>
            <a:r>
              <a:rPr lang="en-US" sz="1200" dirty="0" err="1">
                <a:latin typeface="Comic Sans MS" pitchFamily="66" charset="0"/>
              </a:rPr>
              <a:t>Dosis</a:t>
            </a:r>
            <a:r>
              <a:rPr lang="en-US" sz="1200" dirty="0">
                <a:latin typeface="Comic Sans MS" pitchFamily="66" charset="0"/>
              </a:rPr>
              <a:t> 800mg </a:t>
            </a:r>
            <a:r>
              <a:rPr lang="en-US" sz="1200" dirty="0" err="1">
                <a:latin typeface="Comic Sans MS" pitchFamily="66" charset="0"/>
              </a:rPr>
              <a:t>sehari</a:t>
            </a:r>
            <a:r>
              <a:rPr lang="en-US" sz="1200" dirty="0">
                <a:latin typeface="Comic Sans MS" pitchFamily="66" charset="0"/>
              </a:rPr>
              <a:t/>
            </a:r>
            <a:br>
              <a:rPr lang="en-US" sz="1200" dirty="0">
                <a:latin typeface="Comic Sans MS" pitchFamily="66" charset="0"/>
              </a:rPr>
            </a:br>
            <a:r>
              <a:rPr lang="en-US" sz="1200" dirty="0" smtClean="0">
                <a:latin typeface="Comic Sans MS" pitchFamily="66" charset="0"/>
              </a:rPr>
              <a:t/>
            </a:r>
            <a:br>
              <a:rPr lang="en-US" sz="1200" dirty="0" smtClean="0">
                <a:latin typeface="Comic Sans MS" pitchFamily="66" charset="0"/>
              </a:rPr>
            </a:br>
            <a:r>
              <a:rPr lang="en-US" sz="1200" dirty="0">
                <a:latin typeface="Comic Sans MS" pitchFamily="66" charset="0"/>
              </a:rPr>
              <a:t/>
            </a:r>
            <a:br>
              <a:rPr lang="en-US" sz="1200" dirty="0">
                <a:latin typeface="Comic Sans MS" pitchFamily="66" charset="0"/>
              </a:rPr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377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32"/>
          <p:cNvSpPr/>
          <p:nvPr/>
        </p:nvSpPr>
        <p:spPr>
          <a:xfrm rot="10800000">
            <a:off x="6484400" y="2312970"/>
            <a:ext cx="1959114" cy="1691964"/>
          </a:xfrm>
          <a:custGeom>
            <a:avLst/>
            <a:gdLst/>
            <a:ahLst/>
            <a:cxnLst/>
            <a:rect l="l" t="t" r="r" b="b"/>
            <a:pathLst>
              <a:path w="47865" h="41338" extrusionOk="0">
                <a:moveTo>
                  <a:pt x="23947" y="1954"/>
                </a:moveTo>
                <a:cubicBezTo>
                  <a:pt x="24079" y="1954"/>
                  <a:pt x="24218" y="2007"/>
                  <a:pt x="24367" y="2112"/>
                </a:cubicBezTo>
                <a:cubicBezTo>
                  <a:pt x="24463" y="2179"/>
                  <a:pt x="24550" y="2258"/>
                  <a:pt x="24627" y="2347"/>
                </a:cubicBezTo>
                <a:cubicBezTo>
                  <a:pt x="25445" y="3331"/>
                  <a:pt x="26268" y="4313"/>
                  <a:pt x="27073" y="5308"/>
                </a:cubicBezTo>
                <a:cubicBezTo>
                  <a:pt x="27427" y="5747"/>
                  <a:pt x="27837" y="6125"/>
                  <a:pt x="28111" y="6652"/>
                </a:cubicBezTo>
                <a:cubicBezTo>
                  <a:pt x="28335" y="7080"/>
                  <a:pt x="28856" y="7346"/>
                  <a:pt x="29214" y="7715"/>
                </a:cubicBezTo>
                <a:cubicBezTo>
                  <a:pt x="29491" y="8002"/>
                  <a:pt x="29711" y="8345"/>
                  <a:pt x="29977" y="8647"/>
                </a:cubicBezTo>
                <a:cubicBezTo>
                  <a:pt x="30209" y="8912"/>
                  <a:pt x="30217" y="9210"/>
                  <a:pt x="30153" y="9488"/>
                </a:cubicBezTo>
                <a:lnTo>
                  <a:pt x="30152" y="9488"/>
                </a:lnTo>
                <a:cubicBezTo>
                  <a:pt x="30540" y="9885"/>
                  <a:pt x="30957" y="9852"/>
                  <a:pt x="31309" y="9983"/>
                </a:cubicBezTo>
                <a:cubicBezTo>
                  <a:pt x="31681" y="10119"/>
                  <a:pt x="32012" y="10136"/>
                  <a:pt x="32389" y="10155"/>
                </a:cubicBezTo>
                <a:cubicBezTo>
                  <a:pt x="33194" y="10197"/>
                  <a:pt x="34001" y="10281"/>
                  <a:pt x="34785" y="10507"/>
                </a:cubicBezTo>
                <a:cubicBezTo>
                  <a:pt x="35110" y="10601"/>
                  <a:pt x="35540" y="10551"/>
                  <a:pt x="35759" y="10749"/>
                </a:cubicBezTo>
                <a:cubicBezTo>
                  <a:pt x="36037" y="11002"/>
                  <a:pt x="36314" y="10917"/>
                  <a:pt x="36590" y="10984"/>
                </a:cubicBezTo>
                <a:cubicBezTo>
                  <a:pt x="36727" y="11020"/>
                  <a:pt x="36859" y="11070"/>
                  <a:pt x="36982" y="11135"/>
                </a:cubicBezTo>
                <a:cubicBezTo>
                  <a:pt x="37260" y="11278"/>
                  <a:pt x="37544" y="11412"/>
                  <a:pt x="37799" y="11587"/>
                </a:cubicBezTo>
                <a:cubicBezTo>
                  <a:pt x="38157" y="11832"/>
                  <a:pt x="38611" y="11843"/>
                  <a:pt x="38955" y="12153"/>
                </a:cubicBezTo>
                <a:cubicBezTo>
                  <a:pt x="39281" y="12449"/>
                  <a:pt x="39712" y="12623"/>
                  <a:pt x="40068" y="12890"/>
                </a:cubicBezTo>
                <a:cubicBezTo>
                  <a:pt x="40343" y="13095"/>
                  <a:pt x="40591" y="13343"/>
                  <a:pt x="40817" y="13603"/>
                </a:cubicBezTo>
                <a:cubicBezTo>
                  <a:pt x="41008" y="13823"/>
                  <a:pt x="41392" y="13792"/>
                  <a:pt x="41466" y="14179"/>
                </a:cubicBezTo>
                <a:cubicBezTo>
                  <a:pt x="41520" y="14467"/>
                  <a:pt x="42061" y="14305"/>
                  <a:pt x="42070" y="14710"/>
                </a:cubicBezTo>
                <a:cubicBezTo>
                  <a:pt x="42644" y="15000"/>
                  <a:pt x="42898" y="15597"/>
                  <a:pt x="43311" y="16039"/>
                </a:cubicBezTo>
                <a:cubicBezTo>
                  <a:pt x="43728" y="16489"/>
                  <a:pt x="44031" y="17048"/>
                  <a:pt x="44371" y="17567"/>
                </a:cubicBezTo>
                <a:cubicBezTo>
                  <a:pt x="44465" y="17709"/>
                  <a:pt x="44503" y="17887"/>
                  <a:pt x="44578" y="18041"/>
                </a:cubicBezTo>
                <a:cubicBezTo>
                  <a:pt x="44780" y="18449"/>
                  <a:pt x="45066" y="18833"/>
                  <a:pt x="45174" y="19264"/>
                </a:cubicBezTo>
                <a:cubicBezTo>
                  <a:pt x="45272" y="19653"/>
                  <a:pt x="45538" y="19941"/>
                  <a:pt x="45636" y="20318"/>
                </a:cubicBezTo>
                <a:cubicBezTo>
                  <a:pt x="45712" y="20613"/>
                  <a:pt x="45801" y="20946"/>
                  <a:pt x="45998" y="21156"/>
                </a:cubicBezTo>
                <a:cubicBezTo>
                  <a:pt x="46298" y="21475"/>
                  <a:pt x="46095" y="21788"/>
                  <a:pt x="46115" y="22103"/>
                </a:cubicBezTo>
                <a:cubicBezTo>
                  <a:pt x="46117" y="22132"/>
                  <a:pt x="46101" y="22173"/>
                  <a:pt x="46117" y="22188"/>
                </a:cubicBezTo>
                <a:cubicBezTo>
                  <a:pt x="46530" y="22631"/>
                  <a:pt x="46437" y="23225"/>
                  <a:pt x="46592" y="23744"/>
                </a:cubicBezTo>
                <a:cubicBezTo>
                  <a:pt x="46650" y="23932"/>
                  <a:pt x="46830" y="24071"/>
                  <a:pt x="46652" y="24289"/>
                </a:cubicBezTo>
                <a:cubicBezTo>
                  <a:pt x="46609" y="24341"/>
                  <a:pt x="46600" y="24478"/>
                  <a:pt x="46637" y="24533"/>
                </a:cubicBezTo>
                <a:cubicBezTo>
                  <a:pt x="46975" y="25010"/>
                  <a:pt x="46796" y="25517"/>
                  <a:pt x="46790" y="26034"/>
                </a:cubicBezTo>
                <a:cubicBezTo>
                  <a:pt x="46777" y="27268"/>
                  <a:pt x="46681" y="28487"/>
                  <a:pt x="46435" y="29696"/>
                </a:cubicBezTo>
                <a:cubicBezTo>
                  <a:pt x="46377" y="29982"/>
                  <a:pt x="46396" y="30290"/>
                  <a:pt x="46298" y="30560"/>
                </a:cubicBezTo>
                <a:cubicBezTo>
                  <a:pt x="46203" y="30822"/>
                  <a:pt x="46006" y="31048"/>
                  <a:pt x="45840" y="31311"/>
                </a:cubicBezTo>
                <a:cubicBezTo>
                  <a:pt x="46101" y="31507"/>
                  <a:pt x="46156" y="31843"/>
                  <a:pt x="45882" y="31980"/>
                </a:cubicBezTo>
                <a:cubicBezTo>
                  <a:pt x="45470" y="32185"/>
                  <a:pt x="45564" y="32637"/>
                  <a:pt x="45272" y="32901"/>
                </a:cubicBezTo>
                <a:cubicBezTo>
                  <a:pt x="45011" y="33137"/>
                  <a:pt x="44740" y="33529"/>
                  <a:pt x="44740" y="33852"/>
                </a:cubicBezTo>
                <a:cubicBezTo>
                  <a:pt x="44740" y="34309"/>
                  <a:pt x="44085" y="34277"/>
                  <a:pt x="44223" y="34734"/>
                </a:cubicBezTo>
                <a:cubicBezTo>
                  <a:pt x="44190" y="34728"/>
                  <a:pt x="44161" y="34725"/>
                  <a:pt x="44134" y="34725"/>
                </a:cubicBezTo>
                <a:cubicBezTo>
                  <a:pt x="43842" y="34725"/>
                  <a:pt x="43933" y="35068"/>
                  <a:pt x="43805" y="35215"/>
                </a:cubicBezTo>
                <a:cubicBezTo>
                  <a:pt x="43500" y="35563"/>
                  <a:pt x="43269" y="35939"/>
                  <a:pt x="42850" y="36227"/>
                </a:cubicBezTo>
                <a:cubicBezTo>
                  <a:pt x="42484" y="36482"/>
                  <a:pt x="42170" y="36899"/>
                  <a:pt x="41771" y="37154"/>
                </a:cubicBezTo>
                <a:cubicBezTo>
                  <a:pt x="41458" y="37355"/>
                  <a:pt x="41214" y="37637"/>
                  <a:pt x="40848" y="37783"/>
                </a:cubicBezTo>
                <a:cubicBezTo>
                  <a:pt x="40297" y="38006"/>
                  <a:pt x="39825" y="38370"/>
                  <a:pt x="39198" y="38472"/>
                </a:cubicBezTo>
                <a:cubicBezTo>
                  <a:pt x="38481" y="38589"/>
                  <a:pt x="37805" y="38956"/>
                  <a:pt x="37090" y="39089"/>
                </a:cubicBezTo>
                <a:cubicBezTo>
                  <a:pt x="35722" y="39343"/>
                  <a:pt x="34400" y="39875"/>
                  <a:pt x="32987" y="39875"/>
                </a:cubicBezTo>
                <a:cubicBezTo>
                  <a:pt x="32854" y="39875"/>
                  <a:pt x="32720" y="39871"/>
                  <a:pt x="32586" y="39861"/>
                </a:cubicBezTo>
                <a:cubicBezTo>
                  <a:pt x="32529" y="39856"/>
                  <a:pt x="32466" y="39851"/>
                  <a:pt x="32404" y="39851"/>
                </a:cubicBezTo>
                <a:cubicBezTo>
                  <a:pt x="32314" y="39851"/>
                  <a:pt x="32225" y="39862"/>
                  <a:pt x="32158" y="39902"/>
                </a:cubicBezTo>
                <a:cubicBezTo>
                  <a:pt x="31617" y="40233"/>
                  <a:pt x="31004" y="40104"/>
                  <a:pt x="30429" y="40179"/>
                </a:cubicBezTo>
                <a:cubicBezTo>
                  <a:pt x="29474" y="40305"/>
                  <a:pt x="28514" y="40341"/>
                  <a:pt x="27553" y="40341"/>
                </a:cubicBezTo>
                <a:cubicBezTo>
                  <a:pt x="26828" y="40341"/>
                  <a:pt x="26103" y="40321"/>
                  <a:pt x="25378" y="40304"/>
                </a:cubicBezTo>
                <a:cubicBezTo>
                  <a:pt x="25342" y="40303"/>
                  <a:pt x="25305" y="40303"/>
                  <a:pt x="25269" y="40303"/>
                </a:cubicBezTo>
                <a:cubicBezTo>
                  <a:pt x="24819" y="40303"/>
                  <a:pt x="24368" y="40362"/>
                  <a:pt x="23918" y="40380"/>
                </a:cubicBezTo>
                <a:cubicBezTo>
                  <a:pt x="23849" y="40382"/>
                  <a:pt x="23781" y="40384"/>
                  <a:pt x="23712" y="40384"/>
                </a:cubicBezTo>
                <a:cubicBezTo>
                  <a:pt x="23184" y="40384"/>
                  <a:pt x="22655" y="40314"/>
                  <a:pt x="22127" y="40314"/>
                </a:cubicBezTo>
                <a:cubicBezTo>
                  <a:pt x="21782" y="40314"/>
                  <a:pt x="21436" y="40344"/>
                  <a:pt x="21093" y="40443"/>
                </a:cubicBezTo>
                <a:cubicBezTo>
                  <a:pt x="20996" y="40350"/>
                  <a:pt x="20890" y="40320"/>
                  <a:pt x="20779" y="40320"/>
                </a:cubicBezTo>
                <a:cubicBezTo>
                  <a:pt x="20576" y="40320"/>
                  <a:pt x="20358" y="40420"/>
                  <a:pt x="20156" y="40420"/>
                </a:cubicBezTo>
                <a:cubicBezTo>
                  <a:pt x="20023" y="40420"/>
                  <a:pt x="19898" y="40377"/>
                  <a:pt x="19787" y="40237"/>
                </a:cubicBezTo>
                <a:cubicBezTo>
                  <a:pt x="19551" y="40320"/>
                  <a:pt x="19313" y="40349"/>
                  <a:pt x="19077" y="40349"/>
                </a:cubicBezTo>
                <a:cubicBezTo>
                  <a:pt x="18617" y="40349"/>
                  <a:pt x="18160" y="40239"/>
                  <a:pt x="17708" y="40199"/>
                </a:cubicBezTo>
                <a:cubicBezTo>
                  <a:pt x="17087" y="40144"/>
                  <a:pt x="16452" y="40192"/>
                  <a:pt x="15832" y="39940"/>
                </a:cubicBezTo>
                <a:cubicBezTo>
                  <a:pt x="15548" y="39826"/>
                  <a:pt x="15220" y="39820"/>
                  <a:pt x="14890" y="39820"/>
                </a:cubicBezTo>
                <a:cubicBezTo>
                  <a:pt x="14854" y="39820"/>
                  <a:pt x="14818" y="39821"/>
                  <a:pt x="14783" y="39821"/>
                </a:cubicBezTo>
                <a:cubicBezTo>
                  <a:pt x="14661" y="39821"/>
                  <a:pt x="14540" y="39820"/>
                  <a:pt x="14421" y="39813"/>
                </a:cubicBezTo>
                <a:cubicBezTo>
                  <a:pt x="13493" y="39761"/>
                  <a:pt x="12599" y="39564"/>
                  <a:pt x="11704" y="39312"/>
                </a:cubicBezTo>
                <a:cubicBezTo>
                  <a:pt x="11427" y="39234"/>
                  <a:pt x="11169" y="39193"/>
                  <a:pt x="10887" y="39068"/>
                </a:cubicBezTo>
                <a:cubicBezTo>
                  <a:pt x="10605" y="38945"/>
                  <a:pt x="10219" y="38914"/>
                  <a:pt x="9878" y="38837"/>
                </a:cubicBezTo>
                <a:cubicBezTo>
                  <a:pt x="9542" y="38762"/>
                  <a:pt x="9208" y="38683"/>
                  <a:pt x="8871" y="38615"/>
                </a:cubicBezTo>
                <a:cubicBezTo>
                  <a:pt x="8275" y="38495"/>
                  <a:pt x="7775" y="38151"/>
                  <a:pt x="7272" y="37857"/>
                </a:cubicBezTo>
                <a:cubicBezTo>
                  <a:pt x="6669" y="37504"/>
                  <a:pt x="6178" y="36958"/>
                  <a:pt x="5569" y="36623"/>
                </a:cubicBezTo>
                <a:cubicBezTo>
                  <a:pt x="5162" y="36400"/>
                  <a:pt x="4941" y="36039"/>
                  <a:pt x="4654" y="35743"/>
                </a:cubicBezTo>
                <a:cubicBezTo>
                  <a:pt x="4287" y="35369"/>
                  <a:pt x="3978" y="34943"/>
                  <a:pt x="3735" y="34479"/>
                </a:cubicBezTo>
                <a:cubicBezTo>
                  <a:pt x="3475" y="33978"/>
                  <a:pt x="3030" y="33574"/>
                  <a:pt x="2673" y="33123"/>
                </a:cubicBezTo>
                <a:cubicBezTo>
                  <a:pt x="2442" y="32832"/>
                  <a:pt x="2285" y="32539"/>
                  <a:pt x="2270" y="32125"/>
                </a:cubicBezTo>
                <a:cubicBezTo>
                  <a:pt x="2255" y="31766"/>
                  <a:pt x="1971" y="31426"/>
                  <a:pt x="1869" y="31059"/>
                </a:cubicBezTo>
                <a:cubicBezTo>
                  <a:pt x="1651" y="30264"/>
                  <a:pt x="1155" y="29534"/>
                  <a:pt x="1287" y="28653"/>
                </a:cubicBezTo>
                <a:cubicBezTo>
                  <a:pt x="762" y="27994"/>
                  <a:pt x="1316" y="27141"/>
                  <a:pt x="895" y="26464"/>
                </a:cubicBezTo>
                <a:cubicBezTo>
                  <a:pt x="1150" y="25829"/>
                  <a:pt x="1127" y="25167"/>
                  <a:pt x="1087" y="24504"/>
                </a:cubicBezTo>
                <a:cubicBezTo>
                  <a:pt x="1472" y="24344"/>
                  <a:pt x="1155" y="23999"/>
                  <a:pt x="1280" y="23757"/>
                </a:cubicBezTo>
                <a:cubicBezTo>
                  <a:pt x="1398" y="23528"/>
                  <a:pt x="1451" y="23262"/>
                  <a:pt x="1509" y="23006"/>
                </a:cubicBezTo>
                <a:cubicBezTo>
                  <a:pt x="1564" y="22766"/>
                  <a:pt x="1590" y="22518"/>
                  <a:pt x="1625" y="22274"/>
                </a:cubicBezTo>
                <a:cubicBezTo>
                  <a:pt x="1629" y="22248"/>
                  <a:pt x="1607" y="22198"/>
                  <a:pt x="1609" y="22198"/>
                </a:cubicBezTo>
                <a:cubicBezTo>
                  <a:pt x="2028" y="22051"/>
                  <a:pt x="1810" y="21637"/>
                  <a:pt x="1945" y="21367"/>
                </a:cubicBezTo>
                <a:cubicBezTo>
                  <a:pt x="2089" y="21077"/>
                  <a:pt x="2049" y="20698"/>
                  <a:pt x="2180" y="20397"/>
                </a:cubicBezTo>
                <a:cubicBezTo>
                  <a:pt x="2315" y="20080"/>
                  <a:pt x="2768" y="19929"/>
                  <a:pt x="2684" y="19479"/>
                </a:cubicBezTo>
                <a:cubicBezTo>
                  <a:pt x="3108" y="19294"/>
                  <a:pt x="2863" y="18869"/>
                  <a:pt x="3003" y="18594"/>
                </a:cubicBezTo>
                <a:cubicBezTo>
                  <a:pt x="3155" y="18294"/>
                  <a:pt x="3422" y="18052"/>
                  <a:pt x="3600" y="17762"/>
                </a:cubicBezTo>
                <a:cubicBezTo>
                  <a:pt x="3781" y="17468"/>
                  <a:pt x="3926" y="17149"/>
                  <a:pt x="4071" y="16833"/>
                </a:cubicBezTo>
                <a:cubicBezTo>
                  <a:pt x="4407" y="16103"/>
                  <a:pt x="4925" y="15485"/>
                  <a:pt x="5398" y="14853"/>
                </a:cubicBezTo>
                <a:cubicBezTo>
                  <a:pt x="5885" y="14204"/>
                  <a:pt x="6527" y="13672"/>
                  <a:pt x="7272" y="13294"/>
                </a:cubicBezTo>
                <a:cubicBezTo>
                  <a:pt x="7477" y="13189"/>
                  <a:pt x="7662" y="13035"/>
                  <a:pt x="7835" y="12881"/>
                </a:cubicBezTo>
                <a:cubicBezTo>
                  <a:pt x="8557" y="12242"/>
                  <a:pt x="9374" y="11770"/>
                  <a:pt x="10281" y="11445"/>
                </a:cubicBezTo>
                <a:cubicBezTo>
                  <a:pt x="10972" y="11197"/>
                  <a:pt x="11649" y="10900"/>
                  <a:pt x="12351" y="10690"/>
                </a:cubicBezTo>
                <a:cubicBezTo>
                  <a:pt x="13033" y="10485"/>
                  <a:pt x="13742" y="10222"/>
                  <a:pt x="14435" y="10222"/>
                </a:cubicBezTo>
                <a:cubicBezTo>
                  <a:pt x="14452" y="10222"/>
                  <a:pt x="14469" y="10222"/>
                  <a:pt x="14486" y="10222"/>
                </a:cubicBezTo>
                <a:cubicBezTo>
                  <a:pt x="14516" y="10223"/>
                  <a:pt x="14547" y="10223"/>
                  <a:pt x="14577" y="10223"/>
                </a:cubicBezTo>
                <a:cubicBezTo>
                  <a:pt x="15490" y="10223"/>
                  <a:pt x="16337" y="9963"/>
                  <a:pt x="17214" y="9827"/>
                </a:cubicBezTo>
                <a:cubicBezTo>
                  <a:pt x="17338" y="9807"/>
                  <a:pt x="17554" y="9640"/>
                  <a:pt x="17543" y="9611"/>
                </a:cubicBezTo>
                <a:cubicBezTo>
                  <a:pt x="17389" y="9205"/>
                  <a:pt x="17783" y="9145"/>
                  <a:pt x="17936" y="8938"/>
                </a:cubicBezTo>
                <a:cubicBezTo>
                  <a:pt x="18064" y="8762"/>
                  <a:pt x="18183" y="8577"/>
                  <a:pt x="18289" y="8388"/>
                </a:cubicBezTo>
                <a:cubicBezTo>
                  <a:pt x="18542" y="7936"/>
                  <a:pt x="18891" y="7484"/>
                  <a:pt x="19314" y="7195"/>
                </a:cubicBezTo>
                <a:cubicBezTo>
                  <a:pt x="19879" y="6807"/>
                  <a:pt x="20077" y="6164"/>
                  <a:pt x="20548" y="5723"/>
                </a:cubicBezTo>
                <a:cubicBezTo>
                  <a:pt x="20896" y="5397"/>
                  <a:pt x="21171" y="4991"/>
                  <a:pt x="21474" y="4617"/>
                </a:cubicBezTo>
                <a:cubicBezTo>
                  <a:pt x="21563" y="4507"/>
                  <a:pt x="21642" y="4387"/>
                  <a:pt x="21723" y="4270"/>
                </a:cubicBezTo>
                <a:cubicBezTo>
                  <a:pt x="22083" y="3747"/>
                  <a:pt x="22396" y="3192"/>
                  <a:pt x="22956" y="2829"/>
                </a:cubicBezTo>
                <a:cubicBezTo>
                  <a:pt x="23164" y="2695"/>
                  <a:pt x="23290" y="2437"/>
                  <a:pt x="23455" y="2237"/>
                </a:cubicBezTo>
                <a:cubicBezTo>
                  <a:pt x="23610" y="2048"/>
                  <a:pt x="23772" y="1954"/>
                  <a:pt x="23947" y="1954"/>
                </a:cubicBezTo>
                <a:close/>
                <a:moveTo>
                  <a:pt x="23833" y="1"/>
                </a:moveTo>
                <a:cubicBezTo>
                  <a:pt x="23493" y="360"/>
                  <a:pt x="23203" y="667"/>
                  <a:pt x="22909" y="970"/>
                </a:cubicBezTo>
                <a:cubicBezTo>
                  <a:pt x="22788" y="1094"/>
                  <a:pt x="22637" y="1193"/>
                  <a:pt x="22530" y="1326"/>
                </a:cubicBezTo>
                <a:cubicBezTo>
                  <a:pt x="21999" y="1986"/>
                  <a:pt x="21456" y="2639"/>
                  <a:pt x="20957" y="3324"/>
                </a:cubicBezTo>
                <a:cubicBezTo>
                  <a:pt x="20444" y="4030"/>
                  <a:pt x="20055" y="4826"/>
                  <a:pt x="19383" y="5414"/>
                </a:cubicBezTo>
                <a:cubicBezTo>
                  <a:pt x="19282" y="5505"/>
                  <a:pt x="19221" y="5654"/>
                  <a:pt x="19172" y="5787"/>
                </a:cubicBezTo>
                <a:cubicBezTo>
                  <a:pt x="18902" y="6520"/>
                  <a:pt x="18412" y="7120"/>
                  <a:pt x="17872" y="7636"/>
                </a:cubicBezTo>
                <a:cubicBezTo>
                  <a:pt x="17374" y="8111"/>
                  <a:pt x="17049" y="8634"/>
                  <a:pt x="16860" y="9315"/>
                </a:cubicBezTo>
                <a:cubicBezTo>
                  <a:pt x="16416" y="9164"/>
                  <a:pt x="15929" y="9335"/>
                  <a:pt x="15512" y="9020"/>
                </a:cubicBezTo>
                <a:cubicBezTo>
                  <a:pt x="15467" y="8986"/>
                  <a:pt x="15382" y="8970"/>
                  <a:pt x="15296" y="8970"/>
                </a:cubicBezTo>
                <a:cubicBezTo>
                  <a:pt x="15185" y="8970"/>
                  <a:pt x="15071" y="8996"/>
                  <a:pt x="15034" y="9045"/>
                </a:cubicBezTo>
                <a:cubicBezTo>
                  <a:pt x="14869" y="9262"/>
                  <a:pt x="14715" y="9337"/>
                  <a:pt x="14568" y="9337"/>
                </a:cubicBezTo>
                <a:cubicBezTo>
                  <a:pt x="14313" y="9337"/>
                  <a:pt x="14077" y="9109"/>
                  <a:pt x="13836" y="8996"/>
                </a:cubicBezTo>
                <a:cubicBezTo>
                  <a:pt x="13540" y="9226"/>
                  <a:pt x="13327" y="9459"/>
                  <a:pt x="13064" y="9574"/>
                </a:cubicBezTo>
                <a:cubicBezTo>
                  <a:pt x="12823" y="9679"/>
                  <a:pt x="12481" y="9579"/>
                  <a:pt x="12265" y="9707"/>
                </a:cubicBezTo>
                <a:cubicBezTo>
                  <a:pt x="12185" y="9754"/>
                  <a:pt x="12113" y="9772"/>
                  <a:pt x="12044" y="9772"/>
                </a:cubicBezTo>
                <a:cubicBezTo>
                  <a:pt x="11821" y="9772"/>
                  <a:pt x="11645" y="9578"/>
                  <a:pt x="11418" y="9565"/>
                </a:cubicBezTo>
                <a:cubicBezTo>
                  <a:pt x="11360" y="9763"/>
                  <a:pt x="11312" y="9921"/>
                  <a:pt x="11262" y="10091"/>
                </a:cubicBezTo>
                <a:cubicBezTo>
                  <a:pt x="11051" y="9920"/>
                  <a:pt x="10858" y="9858"/>
                  <a:pt x="10677" y="9858"/>
                </a:cubicBezTo>
                <a:cubicBezTo>
                  <a:pt x="10308" y="9858"/>
                  <a:pt x="9993" y="10113"/>
                  <a:pt x="9700" y="10221"/>
                </a:cubicBezTo>
                <a:lnTo>
                  <a:pt x="9536" y="10669"/>
                </a:lnTo>
                <a:cubicBezTo>
                  <a:pt x="9462" y="10618"/>
                  <a:pt x="9397" y="10595"/>
                  <a:pt x="9338" y="10595"/>
                </a:cubicBezTo>
                <a:cubicBezTo>
                  <a:pt x="9232" y="10595"/>
                  <a:pt x="9145" y="10671"/>
                  <a:pt x="9055" y="10794"/>
                </a:cubicBezTo>
                <a:cubicBezTo>
                  <a:pt x="8990" y="10882"/>
                  <a:pt x="8841" y="10976"/>
                  <a:pt x="8739" y="10976"/>
                </a:cubicBezTo>
                <a:cubicBezTo>
                  <a:pt x="8729" y="10976"/>
                  <a:pt x="8720" y="10975"/>
                  <a:pt x="8712" y="10973"/>
                </a:cubicBezTo>
                <a:cubicBezTo>
                  <a:pt x="8633" y="10958"/>
                  <a:pt x="8560" y="10951"/>
                  <a:pt x="8490" y="10951"/>
                </a:cubicBezTo>
                <a:cubicBezTo>
                  <a:pt x="8043" y="10951"/>
                  <a:pt x="7774" y="11255"/>
                  <a:pt x="7555" y="11624"/>
                </a:cubicBezTo>
                <a:cubicBezTo>
                  <a:pt x="7476" y="11759"/>
                  <a:pt x="7429" y="11853"/>
                  <a:pt x="7295" y="11853"/>
                </a:cubicBezTo>
                <a:cubicBezTo>
                  <a:pt x="7263" y="11853"/>
                  <a:pt x="7226" y="11847"/>
                  <a:pt x="7182" y="11836"/>
                </a:cubicBezTo>
                <a:cubicBezTo>
                  <a:pt x="7175" y="11834"/>
                  <a:pt x="7167" y="11833"/>
                  <a:pt x="7159" y="11833"/>
                </a:cubicBezTo>
                <a:cubicBezTo>
                  <a:pt x="7071" y="11833"/>
                  <a:pt x="6939" y="11941"/>
                  <a:pt x="6861" y="12023"/>
                </a:cubicBezTo>
                <a:cubicBezTo>
                  <a:pt x="6646" y="12247"/>
                  <a:pt x="6480" y="12528"/>
                  <a:pt x="6241" y="12722"/>
                </a:cubicBezTo>
                <a:cubicBezTo>
                  <a:pt x="5345" y="13454"/>
                  <a:pt x="4512" y="14227"/>
                  <a:pt x="3848" y="15199"/>
                </a:cubicBezTo>
                <a:cubicBezTo>
                  <a:pt x="3652" y="15484"/>
                  <a:pt x="3522" y="15852"/>
                  <a:pt x="3238" y="16067"/>
                </a:cubicBezTo>
                <a:cubicBezTo>
                  <a:pt x="2491" y="16636"/>
                  <a:pt x="2250" y="17525"/>
                  <a:pt x="1827" y="18291"/>
                </a:cubicBezTo>
                <a:cubicBezTo>
                  <a:pt x="1625" y="18654"/>
                  <a:pt x="1471" y="19042"/>
                  <a:pt x="1369" y="19446"/>
                </a:cubicBezTo>
                <a:cubicBezTo>
                  <a:pt x="1270" y="19849"/>
                  <a:pt x="1084" y="20239"/>
                  <a:pt x="979" y="20669"/>
                </a:cubicBezTo>
                <a:cubicBezTo>
                  <a:pt x="847" y="21207"/>
                  <a:pt x="509" y="21720"/>
                  <a:pt x="582" y="22293"/>
                </a:cubicBezTo>
                <a:cubicBezTo>
                  <a:pt x="657" y="22876"/>
                  <a:pt x="25" y="23336"/>
                  <a:pt x="358" y="23933"/>
                </a:cubicBezTo>
                <a:cubicBezTo>
                  <a:pt x="207" y="24911"/>
                  <a:pt x="152" y="25901"/>
                  <a:pt x="195" y="26890"/>
                </a:cubicBezTo>
                <a:cubicBezTo>
                  <a:pt x="207" y="27192"/>
                  <a:pt x="372" y="27557"/>
                  <a:pt x="231" y="27790"/>
                </a:cubicBezTo>
                <a:cubicBezTo>
                  <a:pt x="1" y="28166"/>
                  <a:pt x="554" y="28402"/>
                  <a:pt x="306" y="28724"/>
                </a:cubicBezTo>
                <a:cubicBezTo>
                  <a:pt x="45" y="29065"/>
                  <a:pt x="593" y="29232"/>
                  <a:pt x="488" y="29563"/>
                </a:cubicBezTo>
                <a:cubicBezTo>
                  <a:pt x="456" y="29663"/>
                  <a:pt x="717" y="29872"/>
                  <a:pt x="677" y="29952"/>
                </a:cubicBezTo>
                <a:cubicBezTo>
                  <a:pt x="422" y="30483"/>
                  <a:pt x="1188" y="30869"/>
                  <a:pt x="858" y="31390"/>
                </a:cubicBezTo>
                <a:cubicBezTo>
                  <a:pt x="1207" y="31568"/>
                  <a:pt x="1078" y="32011"/>
                  <a:pt x="1283" y="32219"/>
                </a:cubicBezTo>
                <a:cubicBezTo>
                  <a:pt x="1587" y="32526"/>
                  <a:pt x="1454" y="33016"/>
                  <a:pt x="1676" y="33226"/>
                </a:cubicBezTo>
                <a:cubicBezTo>
                  <a:pt x="2324" y="33839"/>
                  <a:pt x="2399" y="34822"/>
                  <a:pt x="3143" y="35354"/>
                </a:cubicBezTo>
                <a:cubicBezTo>
                  <a:pt x="3240" y="35424"/>
                  <a:pt x="3209" y="35651"/>
                  <a:pt x="3291" y="35766"/>
                </a:cubicBezTo>
                <a:cubicBezTo>
                  <a:pt x="3396" y="35914"/>
                  <a:pt x="3567" y="36014"/>
                  <a:pt x="3690" y="36151"/>
                </a:cubicBezTo>
                <a:cubicBezTo>
                  <a:pt x="4014" y="36514"/>
                  <a:pt x="4198" y="36983"/>
                  <a:pt x="4665" y="37246"/>
                </a:cubicBezTo>
                <a:cubicBezTo>
                  <a:pt x="5019" y="37446"/>
                  <a:pt x="5269" y="37827"/>
                  <a:pt x="5620" y="38036"/>
                </a:cubicBezTo>
                <a:cubicBezTo>
                  <a:pt x="6405" y="38505"/>
                  <a:pt x="7051" y="39234"/>
                  <a:pt x="8024" y="39361"/>
                </a:cubicBezTo>
                <a:cubicBezTo>
                  <a:pt x="8252" y="39693"/>
                  <a:pt x="8697" y="39461"/>
                  <a:pt x="8950" y="39717"/>
                </a:cubicBezTo>
                <a:cubicBezTo>
                  <a:pt x="9437" y="40209"/>
                  <a:pt x="10134" y="40048"/>
                  <a:pt x="10714" y="40273"/>
                </a:cubicBezTo>
                <a:cubicBezTo>
                  <a:pt x="11163" y="40449"/>
                  <a:pt x="11749" y="40283"/>
                  <a:pt x="12191" y="40468"/>
                </a:cubicBezTo>
                <a:cubicBezTo>
                  <a:pt x="12619" y="40646"/>
                  <a:pt x="13104" y="40447"/>
                  <a:pt x="13503" y="40801"/>
                </a:cubicBezTo>
                <a:cubicBezTo>
                  <a:pt x="13556" y="40849"/>
                  <a:pt x="13635" y="40863"/>
                  <a:pt x="13727" y="40863"/>
                </a:cubicBezTo>
                <a:cubicBezTo>
                  <a:pt x="13860" y="40863"/>
                  <a:pt x="14021" y="40833"/>
                  <a:pt x="14167" y="40833"/>
                </a:cubicBezTo>
                <a:cubicBezTo>
                  <a:pt x="14230" y="40833"/>
                  <a:pt x="14289" y="40838"/>
                  <a:pt x="14343" y="40854"/>
                </a:cubicBezTo>
                <a:cubicBezTo>
                  <a:pt x="15382" y="41154"/>
                  <a:pt x="16464" y="40987"/>
                  <a:pt x="17512" y="41180"/>
                </a:cubicBezTo>
                <a:cubicBezTo>
                  <a:pt x="17535" y="41184"/>
                  <a:pt x="17558" y="41185"/>
                  <a:pt x="17583" y="41185"/>
                </a:cubicBezTo>
                <a:cubicBezTo>
                  <a:pt x="17737" y="41185"/>
                  <a:pt x="17927" y="41115"/>
                  <a:pt x="18057" y="41115"/>
                </a:cubicBezTo>
                <a:cubicBezTo>
                  <a:pt x="18103" y="41115"/>
                  <a:pt x="18142" y="41125"/>
                  <a:pt x="18168" y="41149"/>
                </a:cubicBezTo>
                <a:cubicBezTo>
                  <a:pt x="18269" y="41242"/>
                  <a:pt x="18365" y="41272"/>
                  <a:pt x="18458" y="41272"/>
                </a:cubicBezTo>
                <a:cubicBezTo>
                  <a:pt x="18639" y="41272"/>
                  <a:pt x="18809" y="41157"/>
                  <a:pt x="18983" y="41157"/>
                </a:cubicBezTo>
                <a:cubicBezTo>
                  <a:pt x="19009" y="41157"/>
                  <a:pt x="19035" y="41159"/>
                  <a:pt x="19061" y="41165"/>
                </a:cubicBezTo>
                <a:cubicBezTo>
                  <a:pt x="19360" y="41232"/>
                  <a:pt x="19670" y="41261"/>
                  <a:pt x="19978" y="41281"/>
                </a:cubicBezTo>
                <a:cubicBezTo>
                  <a:pt x="20018" y="41284"/>
                  <a:pt x="20058" y="41285"/>
                  <a:pt x="20099" y="41285"/>
                </a:cubicBezTo>
                <a:cubicBezTo>
                  <a:pt x="20520" y="41285"/>
                  <a:pt x="20944" y="41150"/>
                  <a:pt x="21366" y="41150"/>
                </a:cubicBezTo>
                <a:cubicBezTo>
                  <a:pt x="21597" y="41150"/>
                  <a:pt x="21827" y="41190"/>
                  <a:pt x="22055" y="41315"/>
                </a:cubicBezTo>
                <a:cubicBezTo>
                  <a:pt x="22062" y="41319"/>
                  <a:pt x="22069" y="41320"/>
                  <a:pt x="22078" y="41320"/>
                </a:cubicBezTo>
                <a:cubicBezTo>
                  <a:pt x="22097" y="41320"/>
                  <a:pt x="22120" y="41314"/>
                  <a:pt x="22139" y="41313"/>
                </a:cubicBezTo>
                <a:cubicBezTo>
                  <a:pt x="22378" y="41298"/>
                  <a:pt x="22617" y="41296"/>
                  <a:pt x="22856" y="41296"/>
                </a:cubicBezTo>
                <a:cubicBezTo>
                  <a:pt x="23010" y="41296"/>
                  <a:pt x="23164" y="41297"/>
                  <a:pt x="23318" y="41297"/>
                </a:cubicBezTo>
                <a:cubicBezTo>
                  <a:pt x="23574" y="41297"/>
                  <a:pt x="23829" y="41293"/>
                  <a:pt x="24080" y="41276"/>
                </a:cubicBezTo>
                <a:cubicBezTo>
                  <a:pt x="24120" y="41273"/>
                  <a:pt x="24160" y="41272"/>
                  <a:pt x="24200" y="41272"/>
                </a:cubicBezTo>
                <a:cubicBezTo>
                  <a:pt x="24492" y="41272"/>
                  <a:pt x="24781" y="41338"/>
                  <a:pt x="25060" y="41338"/>
                </a:cubicBezTo>
                <a:cubicBezTo>
                  <a:pt x="25175" y="41338"/>
                  <a:pt x="25289" y="41326"/>
                  <a:pt x="25400" y="41294"/>
                </a:cubicBezTo>
                <a:cubicBezTo>
                  <a:pt x="25996" y="41123"/>
                  <a:pt x="26592" y="41170"/>
                  <a:pt x="27188" y="41138"/>
                </a:cubicBezTo>
                <a:cubicBezTo>
                  <a:pt x="27551" y="41119"/>
                  <a:pt x="27915" y="41130"/>
                  <a:pt x="28277" y="41119"/>
                </a:cubicBezTo>
                <a:cubicBezTo>
                  <a:pt x="28498" y="41112"/>
                  <a:pt x="28719" y="41109"/>
                  <a:pt x="28939" y="41109"/>
                </a:cubicBezTo>
                <a:cubicBezTo>
                  <a:pt x="29677" y="41109"/>
                  <a:pt x="30415" y="41138"/>
                  <a:pt x="31152" y="41139"/>
                </a:cubicBezTo>
                <a:cubicBezTo>
                  <a:pt x="31156" y="41139"/>
                  <a:pt x="31161" y="41139"/>
                  <a:pt x="31165" y="41139"/>
                </a:cubicBezTo>
                <a:cubicBezTo>
                  <a:pt x="32038" y="41139"/>
                  <a:pt x="32915" y="41014"/>
                  <a:pt x="33783" y="40889"/>
                </a:cubicBezTo>
                <a:cubicBezTo>
                  <a:pt x="34451" y="40794"/>
                  <a:pt x="35102" y="40571"/>
                  <a:pt x="35771" y="40482"/>
                </a:cubicBezTo>
                <a:cubicBezTo>
                  <a:pt x="36350" y="40404"/>
                  <a:pt x="36894" y="40206"/>
                  <a:pt x="37492" y="40159"/>
                </a:cubicBezTo>
                <a:cubicBezTo>
                  <a:pt x="38124" y="40109"/>
                  <a:pt x="38706" y="39579"/>
                  <a:pt x="39347" y="39445"/>
                </a:cubicBezTo>
                <a:cubicBezTo>
                  <a:pt x="40045" y="39301"/>
                  <a:pt x="40619" y="38961"/>
                  <a:pt x="41233" y="38659"/>
                </a:cubicBezTo>
                <a:cubicBezTo>
                  <a:pt x="42104" y="38230"/>
                  <a:pt x="42841" y="37633"/>
                  <a:pt x="43531" y="36968"/>
                </a:cubicBezTo>
                <a:cubicBezTo>
                  <a:pt x="43625" y="36875"/>
                  <a:pt x="43708" y="36772"/>
                  <a:pt x="43777" y="36660"/>
                </a:cubicBezTo>
                <a:cubicBezTo>
                  <a:pt x="44175" y="36011"/>
                  <a:pt x="44902" y="35632"/>
                  <a:pt x="45207" y="34907"/>
                </a:cubicBezTo>
                <a:cubicBezTo>
                  <a:pt x="45297" y="34697"/>
                  <a:pt x="45355" y="34464"/>
                  <a:pt x="45487" y="34285"/>
                </a:cubicBezTo>
                <a:cubicBezTo>
                  <a:pt x="45612" y="34116"/>
                  <a:pt x="45912" y="34035"/>
                  <a:pt x="45966" y="33863"/>
                </a:cubicBezTo>
                <a:cubicBezTo>
                  <a:pt x="46247" y="32964"/>
                  <a:pt x="46887" y="32244"/>
                  <a:pt x="47062" y="31267"/>
                </a:cubicBezTo>
                <a:cubicBezTo>
                  <a:pt x="47216" y="30408"/>
                  <a:pt x="47445" y="29545"/>
                  <a:pt x="47614" y="28684"/>
                </a:cubicBezTo>
                <a:cubicBezTo>
                  <a:pt x="47760" y="27952"/>
                  <a:pt x="47567" y="27184"/>
                  <a:pt x="47738" y="26433"/>
                </a:cubicBezTo>
                <a:cubicBezTo>
                  <a:pt x="47829" y="26033"/>
                  <a:pt x="47865" y="25605"/>
                  <a:pt x="47673" y="25184"/>
                </a:cubicBezTo>
                <a:cubicBezTo>
                  <a:pt x="47603" y="25034"/>
                  <a:pt x="47735" y="24789"/>
                  <a:pt x="47772" y="24609"/>
                </a:cubicBezTo>
                <a:lnTo>
                  <a:pt x="47507" y="24355"/>
                </a:lnTo>
                <a:cubicBezTo>
                  <a:pt x="47568" y="23992"/>
                  <a:pt x="47767" y="23599"/>
                  <a:pt x="47645" y="23402"/>
                </a:cubicBezTo>
                <a:cubicBezTo>
                  <a:pt x="47231" y="22734"/>
                  <a:pt x="47398" y="21893"/>
                  <a:pt x="46917" y="21260"/>
                </a:cubicBezTo>
                <a:cubicBezTo>
                  <a:pt x="46718" y="20996"/>
                  <a:pt x="47202" y="21082"/>
                  <a:pt x="47153" y="20811"/>
                </a:cubicBezTo>
                <a:cubicBezTo>
                  <a:pt x="46723" y="20621"/>
                  <a:pt x="46567" y="20218"/>
                  <a:pt x="46502" y="19733"/>
                </a:cubicBezTo>
                <a:cubicBezTo>
                  <a:pt x="46427" y="19172"/>
                  <a:pt x="46300" y="18644"/>
                  <a:pt x="45827" y="18215"/>
                </a:cubicBezTo>
                <a:cubicBezTo>
                  <a:pt x="45557" y="17969"/>
                  <a:pt x="45464" y="17522"/>
                  <a:pt x="45306" y="17159"/>
                </a:cubicBezTo>
                <a:cubicBezTo>
                  <a:pt x="45217" y="16951"/>
                  <a:pt x="45212" y="16688"/>
                  <a:pt x="45079" y="16523"/>
                </a:cubicBezTo>
                <a:cubicBezTo>
                  <a:pt x="44693" y="16040"/>
                  <a:pt x="44254" y="15601"/>
                  <a:pt x="43851" y="15132"/>
                </a:cubicBezTo>
                <a:cubicBezTo>
                  <a:pt x="43484" y="14702"/>
                  <a:pt x="43126" y="14262"/>
                  <a:pt x="42787" y="13812"/>
                </a:cubicBezTo>
                <a:cubicBezTo>
                  <a:pt x="42594" y="13554"/>
                  <a:pt x="42386" y="13385"/>
                  <a:pt x="42072" y="13249"/>
                </a:cubicBezTo>
                <a:cubicBezTo>
                  <a:pt x="41679" y="13078"/>
                  <a:pt x="41257" y="12838"/>
                  <a:pt x="41100" y="12350"/>
                </a:cubicBezTo>
                <a:cubicBezTo>
                  <a:pt x="41064" y="12236"/>
                  <a:pt x="40937" y="12140"/>
                  <a:pt x="40832" y="12064"/>
                </a:cubicBezTo>
                <a:cubicBezTo>
                  <a:pt x="40420" y="11765"/>
                  <a:pt x="39755" y="11811"/>
                  <a:pt x="39603" y="11152"/>
                </a:cubicBezTo>
                <a:cubicBezTo>
                  <a:pt x="39597" y="11125"/>
                  <a:pt x="39446" y="11146"/>
                  <a:pt x="39370" y="11119"/>
                </a:cubicBezTo>
                <a:cubicBezTo>
                  <a:pt x="38897" y="10954"/>
                  <a:pt x="38388" y="10846"/>
                  <a:pt x="37962" y="10597"/>
                </a:cubicBezTo>
                <a:cubicBezTo>
                  <a:pt x="37155" y="10124"/>
                  <a:pt x="36324" y="9834"/>
                  <a:pt x="35389" y="9673"/>
                </a:cubicBezTo>
                <a:cubicBezTo>
                  <a:pt x="34181" y="9465"/>
                  <a:pt x="32971" y="9286"/>
                  <a:pt x="31759" y="9106"/>
                </a:cubicBezTo>
                <a:cubicBezTo>
                  <a:pt x="31467" y="9063"/>
                  <a:pt x="31185" y="8902"/>
                  <a:pt x="30916" y="8762"/>
                </a:cubicBezTo>
                <a:cubicBezTo>
                  <a:pt x="30554" y="8571"/>
                  <a:pt x="30551" y="8140"/>
                  <a:pt x="30354" y="7836"/>
                </a:cubicBezTo>
                <a:cubicBezTo>
                  <a:pt x="30139" y="7505"/>
                  <a:pt x="29690" y="7466"/>
                  <a:pt x="29516" y="7029"/>
                </a:cubicBezTo>
                <a:cubicBezTo>
                  <a:pt x="29279" y="6438"/>
                  <a:pt x="28889" y="5897"/>
                  <a:pt x="28516" y="5383"/>
                </a:cubicBezTo>
                <a:cubicBezTo>
                  <a:pt x="28202" y="4950"/>
                  <a:pt x="27841" y="4531"/>
                  <a:pt x="27490" y="4126"/>
                </a:cubicBezTo>
                <a:cubicBezTo>
                  <a:pt x="27133" y="3714"/>
                  <a:pt x="27023" y="3123"/>
                  <a:pt x="26501" y="2836"/>
                </a:cubicBezTo>
                <a:cubicBezTo>
                  <a:pt x="26375" y="2768"/>
                  <a:pt x="26338" y="2541"/>
                  <a:pt x="26255" y="2388"/>
                </a:cubicBezTo>
                <a:cubicBezTo>
                  <a:pt x="26190" y="2267"/>
                  <a:pt x="26135" y="2067"/>
                  <a:pt x="26044" y="2046"/>
                </a:cubicBezTo>
                <a:cubicBezTo>
                  <a:pt x="25719" y="1971"/>
                  <a:pt x="25732" y="1653"/>
                  <a:pt x="25564" y="1478"/>
                </a:cubicBezTo>
                <a:cubicBezTo>
                  <a:pt x="25405" y="1313"/>
                  <a:pt x="25007" y="1173"/>
                  <a:pt x="25024" y="1077"/>
                </a:cubicBezTo>
                <a:cubicBezTo>
                  <a:pt x="25101" y="632"/>
                  <a:pt x="24606" y="840"/>
                  <a:pt x="24571" y="630"/>
                </a:cubicBezTo>
                <a:cubicBezTo>
                  <a:pt x="24488" y="133"/>
                  <a:pt x="24123" y="62"/>
                  <a:pt x="23833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7" name="Google Shape;887;p32"/>
          <p:cNvSpPr/>
          <p:nvPr/>
        </p:nvSpPr>
        <p:spPr>
          <a:xfrm rot="8999956">
            <a:off x="2613376" y="1777109"/>
            <a:ext cx="1105001" cy="362967"/>
          </a:xfrm>
          <a:custGeom>
            <a:avLst/>
            <a:gdLst/>
            <a:ahLst/>
            <a:cxnLst/>
            <a:rect l="l" t="t" r="r" b="b"/>
            <a:pathLst>
              <a:path w="44201" h="14519" extrusionOk="0">
                <a:moveTo>
                  <a:pt x="36197" y="1"/>
                </a:moveTo>
                <a:cubicBezTo>
                  <a:pt x="35851" y="1"/>
                  <a:pt x="35604" y="208"/>
                  <a:pt x="35432" y="382"/>
                </a:cubicBezTo>
                <a:cubicBezTo>
                  <a:pt x="35081" y="736"/>
                  <a:pt x="35129" y="1375"/>
                  <a:pt x="35317" y="1732"/>
                </a:cubicBezTo>
                <a:cubicBezTo>
                  <a:pt x="35643" y="2347"/>
                  <a:pt x="35926" y="2985"/>
                  <a:pt x="36251" y="3595"/>
                </a:cubicBezTo>
                <a:cubicBezTo>
                  <a:pt x="36952" y="4915"/>
                  <a:pt x="37604" y="6259"/>
                  <a:pt x="38281" y="7591"/>
                </a:cubicBezTo>
                <a:cubicBezTo>
                  <a:pt x="38338" y="7706"/>
                  <a:pt x="38557" y="7776"/>
                  <a:pt x="38435" y="7949"/>
                </a:cubicBezTo>
                <a:cubicBezTo>
                  <a:pt x="38387" y="8016"/>
                  <a:pt x="38328" y="8035"/>
                  <a:pt x="38264" y="8035"/>
                </a:cubicBezTo>
                <a:cubicBezTo>
                  <a:pt x="38183" y="8035"/>
                  <a:pt x="38094" y="8005"/>
                  <a:pt x="38011" y="8005"/>
                </a:cubicBezTo>
                <a:cubicBezTo>
                  <a:pt x="37998" y="8005"/>
                  <a:pt x="37984" y="8006"/>
                  <a:pt x="37971" y="8008"/>
                </a:cubicBezTo>
                <a:cubicBezTo>
                  <a:pt x="37954" y="8010"/>
                  <a:pt x="37938" y="8011"/>
                  <a:pt x="37922" y="8011"/>
                </a:cubicBezTo>
                <a:cubicBezTo>
                  <a:pt x="37722" y="8011"/>
                  <a:pt x="37606" y="7819"/>
                  <a:pt x="37474" y="7686"/>
                </a:cubicBezTo>
                <a:cubicBezTo>
                  <a:pt x="37266" y="7480"/>
                  <a:pt x="37014" y="7279"/>
                  <a:pt x="36744" y="7279"/>
                </a:cubicBezTo>
                <a:cubicBezTo>
                  <a:pt x="36727" y="7279"/>
                  <a:pt x="36709" y="7279"/>
                  <a:pt x="36692" y="7281"/>
                </a:cubicBezTo>
                <a:cubicBezTo>
                  <a:pt x="36656" y="7284"/>
                  <a:pt x="36622" y="7286"/>
                  <a:pt x="36588" y="7286"/>
                </a:cubicBezTo>
                <a:cubicBezTo>
                  <a:pt x="36311" y="7286"/>
                  <a:pt x="36110" y="7173"/>
                  <a:pt x="35910" y="7015"/>
                </a:cubicBezTo>
                <a:cubicBezTo>
                  <a:pt x="35637" y="6796"/>
                  <a:pt x="35278" y="6764"/>
                  <a:pt x="34972" y="6596"/>
                </a:cubicBezTo>
                <a:cubicBezTo>
                  <a:pt x="34314" y="6236"/>
                  <a:pt x="33511" y="6105"/>
                  <a:pt x="32750" y="5983"/>
                </a:cubicBezTo>
                <a:cubicBezTo>
                  <a:pt x="32487" y="5940"/>
                  <a:pt x="32447" y="5702"/>
                  <a:pt x="32166" y="5658"/>
                </a:cubicBezTo>
                <a:cubicBezTo>
                  <a:pt x="31465" y="5549"/>
                  <a:pt x="30804" y="5218"/>
                  <a:pt x="30089" y="5110"/>
                </a:cubicBezTo>
                <a:cubicBezTo>
                  <a:pt x="29934" y="5086"/>
                  <a:pt x="29954" y="4822"/>
                  <a:pt x="29724" y="4822"/>
                </a:cubicBezTo>
                <a:cubicBezTo>
                  <a:pt x="29696" y="4822"/>
                  <a:pt x="29665" y="4826"/>
                  <a:pt x="29628" y="4835"/>
                </a:cubicBezTo>
                <a:cubicBezTo>
                  <a:pt x="29524" y="4860"/>
                  <a:pt x="29419" y="4870"/>
                  <a:pt x="29313" y="4870"/>
                </a:cubicBezTo>
                <a:cubicBezTo>
                  <a:pt x="28904" y="4870"/>
                  <a:pt x="28486" y="4719"/>
                  <a:pt x="28080" y="4681"/>
                </a:cubicBezTo>
                <a:cubicBezTo>
                  <a:pt x="27375" y="4614"/>
                  <a:pt x="26717" y="4238"/>
                  <a:pt x="25925" y="4238"/>
                </a:cubicBezTo>
                <a:cubicBezTo>
                  <a:pt x="25917" y="4238"/>
                  <a:pt x="25910" y="4238"/>
                  <a:pt x="25902" y="4238"/>
                </a:cubicBezTo>
                <a:cubicBezTo>
                  <a:pt x="25892" y="4238"/>
                  <a:pt x="25883" y="4238"/>
                  <a:pt x="25873" y="4238"/>
                </a:cubicBezTo>
                <a:cubicBezTo>
                  <a:pt x="25234" y="4238"/>
                  <a:pt x="24603" y="3994"/>
                  <a:pt x="23919" y="3994"/>
                </a:cubicBezTo>
                <a:cubicBezTo>
                  <a:pt x="23850" y="3994"/>
                  <a:pt x="23781" y="3997"/>
                  <a:pt x="23711" y="4002"/>
                </a:cubicBezTo>
                <a:cubicBezTo>
                  <a:pt x="23559" y="4014"/>
                  <a:pt x="23405" y="4019"/>
                  <a:pt x="23248" y="4019"/>
                </a:cubicBezTo>
                <a:cubicBezTo>
                  <a:pt x="22726" y="4019"/>
                  <a:pt x="22186" y="3962"/>
                  <a:pt x="21657" y="3896"/>
                </a:cubicBezTo>
                <a:cubicBezTo>
                  <a:pt x="21473" y="3872"/>
                  <a:pt x="21279" y="3862"/>
                  <a:pt x="21079" y="3862"/>
                </a:cubicBezTo>
                <a:cubicBezTo>
                  <a:pt x="20588" y="3862"/>
                  <a:pt x="20062" y="3924"/>
                  <a:pt x="19567" y="4004"/>
                </a:cubicBezTo>
                <a:cubicBezTo>
                  <a:pt x="19499" y="4015"/>
                  <a:pt x="19426" y="4019"/>
                  <a:pt x="19350" y="4019"/>
                </a:cubicBezTo>
                <a:cubicBezTo>
                  <a:pt x="19144" y="4019"/>
                  <a:pt x="18918" y="3989"/>
                  <a:pt x="18725" y="3989"/>
                </a:cubicBezTo>
                <a:cubicBezTo>
                  <a:pt x="18556" y="3989"/>
                  <a:pt x="18412" y="4012"/>
                  <a:pt x="18326" y="4098"/>
                </a:cubicBezTo>
                <a:cubicBezTo>
                  <a:pt x="18186" y="4238"/>
                  <a:pt x="18081" y="4294"/>
                  <a:pt x="17994" y="4294"/>
                </a:cubicBezTo>
                <a:cubicBezTo>
                  <a:pt x="17824" y="4294"/>
                  <a:pt x="17722" y="4083"/>
                  <a:pt x="17552" y="3875"/>
                </a:cubicBezTo>
                <a:lnTo>
                  <a:pt x="17552" y="3875"/>
                </a:lnTo>
                <a:cubicBezTo>
                  <a:pt x="17569" y="4206"/>
                  <a:pt x="17467" y="4362"/>
                  <a:pt x="17281" y="4362"/>
                </a:cubicBezTo>
                <a:cubicBezTo>
                  <a:pt x="17235" y="4362"/>
                  <a:pt x="17184" y="4353"/>
                  <a:pt x="17129" y="4334"/>
                </a:cubicBezTo>
                <a:cubicBezTo>
                  <a:pt x="16935" y="4269"/>
                  <a:pt x="16745" y="4243"/>
                  <a:pt x="16557" y="4243"/>
                </a:cubicBezTo>
                <a:cubicBezTo>
                  <a:pt x="16178" y="4243"/>
                  <a:pt x="15808" y="4349"/>
                  <a:pt x="15441" y="4454"/>
                </a:cubicBezTo>
                <a:cubicBezTo>
                  <a:pt x="15188" y="4526"/>
                  <a:pt x="14908" y="4679"/>
                  <a:pt x="14667" y="4679"/>
                </a:cubicBezTo>
                <a:cubicBezTo>
                  <a:pt x="14609" y="4679"/>
                  <a:pt x="14553" y="4670"/>
                  <a:pt x="14501" y="4649"/>
                </a:cubicBezTo>
                <a:cubicBezTo>
                  <a:pt x="14269" y="4556"/>
                  <a:pt x="14037" y="4519"/>
                  <a:pt x="13810" y="4519"/>
                </a:cubicBezTo>
                <a:cubicBezTo>
                  <a:pt x="13274" y="4519"/>
                  <a:pt x="12764" y="4726"/>
                  <a:pt x="12342" y="4886"/>
                </a:cubicBezTo>
                <a:cubicBezTo>
                  <a:pt x="11528" y="5195"/>
                  <a:pt x="10600" y="4963"/>
                  <a:pt x="9854" y="5531"/>
                </a:cubicBezTo>
                <a:cubicBezTo>
                  <a:pt x="9721" y="5634"/>
                  <a:pt x="9359" y="5717"/>
                  <a:pt x="9098" y="5787"/>
                </a:cubicBezTo>
                <a:cubicBezTo>
                  <a:pt x="8608" y="5919"/>
                  <a:pt x="8008" y="5695"/>
                  <a:pt x="7640" y="6248"/>
                </a:cubicBezTo>
                <a:cubicBezTo>
                  <a:pt x="7575" y="6344"/>
                  <a:pt x="7395" y="6364"/>
                  <a:pt x="7253" y="6402"/>
                </a:cubicBezTo>
                <a:cubicBezTo>
                  <a:pt x="6972" y="6477"/>
                  <a:pt x="6636" y="6455"/>
                  <a:pt x="6422" y="6553"/>
                </a:cubicBezTo>
                <a:cubicBezTo>
                  <a:pt x="5961" y="6762"/>
                  <a:pt x="5371" y="6725"/>
                  <a:pt x="5029" y="7164"/>
                </a:cubicBezTo>
                <a:cubicBezTo>
                  <a:pt x="4934" y="7286"/>
                  <a:pt x="4815" y="7318"/>
                  <a:pt x="4688" y="7318"/>
                </a:cubicBezTo>
                <a:cubicBezTo>
                  <a:pt x="4552" y="7318"/>
                  <a:pt x="4407" y="7282"/>
                  <a:pt x="4271" y="7282"/>
                </a:cubicBezTo>
                <a:cubicBezTo>
                  <a:pt x="4120" y="7282"/>
                  <a:pt x="3979" y="7326"/>
                  <a:pt x="3875" y="7511"/>
                </a:cubicBezTo>
                <a:cubicBezTo>
                  <a:pt x="3797" y="7650"/>
                  <a:pt x="3510" y="7552"/>
                  <a:pt x="3309" y="7640"/>
                </a:cubicBezTo>
                <a:cubicBezTo>
                  <a:pt x="2424" y="8028"/>
                  <a:pt x="1612" y="8461"/>
                  <a:pt x="841" y="9109"/>
                </a:cubicBezTo>
                <a:cubicBezTo>
                  <a:pt x="93" y="9738"/>
                  <a:pt x="124" y="10446"/>
                  <a:pt x="41" y="11189"/>
                </a:cubicBezTo>
                <a:cubicBezTo>
                  <a:pt x="0" y="11558"/>
                  <a:pt x="803" y="12313"/>
                  <a:pt x="1223" y="12313"/>
                </a:cubicBezTo>
                <a:cubicBezTo>
                  <a:pt x="1251" y="12313"/>
                  <a:pt x="1278" y="12310"/>
                  <a:pt x="1302" y="12303"/>
                </a:cubicBezTo>
                <a:cubicBezTo>
                  <a:pt x="1367" y="12284"/>
                  <a:pt x="1430" y="12276"/>
                  <a:pt x="1493" y="12276"/>
                </a:cubicBezTo>
                <a:cubicBezTo>
                  <a:pt x="1749" y="12276"/>
                  <a:pt x="1987" y="12402"/>
                  <a:pt x="2216" y="12402"/>
                </a:cubicBezTo>
                <a:cubicBezTo>
                  <a:pt x="2303" y="12402"/>
                  <a:pt x="2389" y="12384"/>
                  <a:pt x="2473" y="12335"/>
                </a:cubicBezTo>
                <a:cubicBezTo>
                  <a:pt x="3331" y="11826"/>
                  <a:pt x="4157" y="11263"/>
                  <a:pt x="5020" y="10757"/>
                </a:cubicBezTo>
                <a:cubicBezTo>
                  <a:pt x="5527" y="10459"/>
                  <a:pt x="6046" y="10157"/>
                  <a:pt x="6559" y="9881"/>
                </a:cubicBezTo>
                <a:cubicBezTo>
                  <a:pt x="7564" y="9341"/>
                  <a:pt x="8613" y="8888"/>
                  <a:pt x="9695" y="8525"/>
                </a:cubicBezTo>
                <a:cubicBezTo>
                  <a:pt x="11026" y="8081"/>
                  <a:pt x="12392" y="7721"/>
                  <a:pt x="13762" y="7413"/>
                </a:cubicBezTo>
                <a:cubicBezTo>
                  <a:pt x="15344" y="7056"/>
                  <a:pt x="16967" y="6861"/>
                  <a:pt x="18577" y="6795"/>
                </a:cubicBezTo>
                <a:cubicBezTo>
                  <a:pt x="19461" y="6759"/>
                  <a:pt x="20349" y="6706"/>
                  <a:pt x="21239" y="6706"/>
                </a:cubicBezTo>
                <a:cubicBezTo>
                  <a:pt x="21904" y="6706"/>
                  <a:pt x="22571" y="6736"/>
                  <a:pt x="23239" y="6826"/>
                </a:cubicBezTo>
                <a:cubicBezTo>
                  <a:pt x="24848" y="7042"/>
                  <a:pt x="26462" y="7238"/>
                  <a:pt x="28072" y="7458"/>
                </a:cubicBezTo>
                <a:cubicBezTo>
                  <a:pt x="28725" y="7547"/>
                  <a:pt x="29330" y="7773"/>
                  <a:pt x="29973" y="7878"/>
                </a:cubicBezTo>
                <a:cubicBezTo>
                  <a:pt x="30394" y="7947"/>
                  <a:pt x="30909" y="7944"/>
                  <a:pt x="31221" y="8102"/>
                </a:cubicBezTo>
                <a:cubicBezTo>
                  <a:pt x="32421" y="8711"/>
                  <a:pt x="33799" y="8800"/>
                  <a:pt x="34952" y="9460"/>
                </a:cubicBezTo>
                <a:cubicBezTo>
                  <a:pt x="35297" y="9656"/>
                  <a:pt x="35789" y="9413"/>
                  <a:pt x="35954" y="9797"/>
                </a:cubicBezTo>
                <a:cubicBezTo>
                  <a:pt x="36085" y="10103"/>
                  <a:pt x="36278" y="10026"/>
                  <a:pt x="36477" y="10086"/>
                </a:cubicBezTo>
                <a:cubicBezTo>
                  <a:pt x="36486" y="10089"/>
                  <a:pt x="36495" y="10090"/>
                  <a:pt x="36504" y="10090"/>
                </a:cubicBezTo>
                <a:cubicBezTo>
                  <a:pt x="36582" y="10090"/>
                  <a:pt x="36687" y="10015"/>
                  <a:pt x="36767" y="10015"/>
                </a:cubicBezTo>
                <a:cubicBezTo>
                  <a:pt x="36830" y="10015"/>
                  <a:pt x="36876" y="10061"/>
                  <a:pt x="36881" y="10224"/>
                </a:cubicBezTo>
                <a:cubicBezTo>
                  <a:pt x="36890" y="10487"/>
                  <a:pt x="36705" y="10617"/>
                  <a:pt x="36514" y="10655"/>
                </a:cubicBezTo>
                <a:cubicBezTo>
                  <a:pt x="35275" y="10901"/>
                  <a:pt x="34020" y="11068"/>
                  <a:pt x="32796" y="11372"/>
                </a:cubicBezTo>
                <a:cubicBezTo>
                  <a:pt x="32024" y="11565"/>
                  <a:pt x="31196" y="11406"/>
                  <a:pt x="30469" y="11779"/>
                </a:cubicBezTo>
                <a:cubicBezTo>
                  <a:pt x="30002" y="12019"/>
                  <a:pt x="29445" y="12258"/>
                  <a:pt x="29281" y="12756"/>
                </a:cubicBezTo>
                <a:cubicBezTo>
                  <a:pt x="29169" y="13098"/>
                  <a:pt x="29281" y="13635"/>
                  <a:pt x="29503" y="13929"/>
                </a:cubicBezTo>
                <a:cubicBezTo>
                  <a:pt x="29662" y="14142"/>
                  <a:pt x="29894" y="14462"/>
                  <a:pt x="30213" y="14462"/>
                </a:cubicBezTo>
                <a:cubicBezTo>
                  <a:pt x="30343" y="14462"/>
                  <a:pt x="30487" y="14410"/>
                  <a:pt x="30647" y="14275"/>
                </a:cubicBezTo>
                <a:cubicBezTo>
                  <a:pt x="30677" y="14249"/>
                  <a:pt x="30710" y="14238"/>
                  <a:pt x="30743" y="14238"/>
                </a:cubicBezTo>
                <a:cubicBezTo>
                  <a:pt x="30808" y="14238"/>
                  <a:pt x="30872" y="14283"/>
                  <a:pt x="30913" y="14346"/>
                </a:cubicBezTo>
                <a:cubicBezTo>
                  <a:pt x="30999" y="14478"/>
                  <a:pt x="31096" y="14518"/>
                  <a:pt x="31199" y="14518"/>
                </a:cubicBezTo>
                <a:cubicBezTo>
                  <a:pt x="31320" y="14518"/>
                  <a:pt x="31449" y="14462"/>
                  <a:pt x="31571" y="14437"/>
                </a:cubicBezTo>
                <a:cubicBezTo>
                  <a:pt x="31823" y="14389"/>
                  <a:pt x="32059" y="14313"/>
                  <a:pt x="32330" y="14306"/>
                </a:cubicBezTo>
                <a:cubicBezTo>
                  <a:pt x="33216" y="14278"/>
                  <a:pt x="34130" y="14271"/>
                  <a:pt x="34981" y="14131"/>
                </a:cubicBezTo>
                <a:cubicBezTo>
                  <a:pt x="36376" y="13901"/>
                  <a:pt x="37801" y="13970"/>
                  <a:pt x="39171" y="13611"/>
                </a:cubicBezTo>
                <a:cubicBezTo>
                  <a:pt x="39272" y="13584"/>
                  <a:pt x="39375" y="13575"/>
                  <a:pt x="39479" y="13575"/>
                </a:cubicBezTo>
                <a:cubicBezTo>
                  <a:pt x="39748" y="13575"/>
                  <a:pt x="40020" y="13639"/>
                  <a:pt x="40269" y="13639"/>
                </a:cubicBezTo>
                <a:cubicBezTo>
                  <a:pt x="40380" y="13639"/>
                  <a:pt x="40487" y="13626"/>
                  <a:pt x="40588" y="13589"/>
                </a:cubicBezTo>
                <a:cubicBezTo>
                  <a:pt x="41499" y="13250"/>
                  <a:pt x="42509" y="13310"/>
                  <a:pt x="43375" y="12734"/>
                </a:cubicBezTo>
                <a:cubicBezTo>
                  <a:pt x="43924" y="12367"/>
                  <a:pt x="44200" y="12054"/>
                  <a:pt x="44036" y="11400"/>
                </a:cubicBezTo>
                <a:cubicBezTo>
                  <a:pt x="43807" y="10484"/>
                  <a:pt x="43329" y="9662"/>
                  <a:pt x="42943" y="8833"/>
                </a:cubicBezTo>
                <a:cubicBezTo>
                  <a:pt x="42506" y="7890"/>
                  <a:pt x="41964" y="6937"/>
                  <a:pt x="41283" y="6114"/>
                </a:cubicBezTo>
                <a:cubicBezTo>
                  <a:pt x="40851" y="5593"/>
                  <a:pt x="40626" y="4948"/>
                  <a:pt x="40264" y="4392"/>
                </a:cubicBezTo>
                <a:cubicBezTo>
                  <a:pt x="39940" y="3895"/>
                  <a:pt x="39533" y="3435"/>
                  <a:pt x="39257" y="2910"/>
                </a:cubicBezTo>
                <a:cubicBezTo>
                  <a:pt x="39045" y="2508"/>
                  <a:pt x="38718" y="2229"/>
                  <a:pt x="38477" y="1881"/>
                </a:cubicBezTo>
                <a:cubicBezTo>
                  <a:pt x="37930" y="1086"/>
                  <a:pt x="37472" y="274"/>
                  <a:pt x="36414" y="27"/>
                </a:cubicBezTo>
                <a:cubicBezTo>
                  <a:pt x="36337" y="9"/>
                  <a:pt x="36265" y="1"/>
                  <a:pt x="36197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8" name="Google Shape;888;p32"/>
          <p:cNvSpPr txBox="1">
            <a:spLocks noGrp="1"/>
          </p:cNvSpPr>
          <p:nvPr>
            <p:ph type="title"/>
          </p:nvPr>
        </p:nvSpPr>
        <p:spPr>
          <a:xfrm>
            <a:off x="2501250" y="700988"/>
            <a:ext cx="4141500" cy="5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2000" dirty="0" err="1">
                <a:latin typeface="Lucida Calligraphy" pitchFamily="66" charset="0"/>
              </a:rPr>
              <a:t>Manfaat</a:t>
            </a:r>
            <a:r>
              <a:rPr lang="en-US" sz="2000" dirty="0">
                <a:latin typeface="Lucida Calligraphy" pitchFamily="66" charset="0"/>
              </a:rPr>
              <a:t> </a:t>
            </a:r>
            <a:r>
              <a:rPr lang="en-US" sz="2000" dirty="0" err="1">
                <a:latin typeface="Lucida Calligraphy" pitchFamily="66" charset="0"/>
              </a:rPr>
              <a:t>Terapi</a:t>
            </a:r>
            <a:r>
              <a:rPr lang="en-US" sz="2000" dirty="0">
                <a:latin typeface="Lucida Calligraphy" pitchFamily="66" charset="0"/>
              </a:rPr>
              <a:t> </a:t>
            </a:r>
            <a:r>
              <a:rPr lang="en-US" sz="2000" dirty="0" err="1">
                <a:latin typeface="Lucida Calligraphy" pitchFamily="66" charset="0"/>
              </a:rPr>
              <a:t>Biologis</a:t>
            </a:r>
            <a:r>
              <a:rPr lang="en-US" sz="2000" dirty="0">
                <a:latin typeface="Lucida Calligraphy" pitchFamily="66" charset="0"/>
              </a:rPr>
              <a:t/>
            </a:r>
            <a:br>
              <a:rPr lang="en-US" sz="2000" dirty="0">
                <a:latin typeface="Lucida Calligraphy" pitchFamily="66" charset="0"/>
              </a:rPr>
            </a:br>
            <a:endParaRPr sz="2000" dirty="0">
              <a:latin typeface="Lucida Calligraphy" pitchFamily="66" charset="0"/>
            </a:endParaRPr>
          </a:p>
        </p:txBody>
      </p:sp>
      <p:sp>
        <p:nvSpPr>
          <p:cNvPr id="891" name="Google Shape;891;p32"/>
          <p:cNvSpPr txBox="1">
            <a:spLocks noGrp="1"/>
          </p:cNvSpPr>
          <p:nvPr>
            <p:ph type="subTitle" idx="4294967295"/>
          </p:nvPr>
        </p:nvSpPr>
        <p:spPr>
          <a:xfrm>
            <a:off x="6706763" y="2473684"/>
            <a:ext cx="1514400" cy="9449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en-US" sz="1200" b="1" dirty="0" err="1">
                <a:latin typeface="Comic Sans MS" pitchFamily="66" charset="0"/>
              </a:rPr>
              <a:t>mengontrol</a:t>
            </a:r>
            <a:r>
              <a:rPr lang="en-US" sz="1200" b="1" dirty="0">
                <a:latin typeface="Comic Sans MS" pitchFamily="66" charset="0"/>
              </a:rPr>
              <a:t> proses yang </a:t>
            </a:r>
            <a:r>
              <a:rPr lang="en-US" sz="1200" b="1" dirty="0" err="1">
                <a:latin typeface="Comic Sans MS" pitchFamily="66" charset="0"/>
              </a:rPr>
              <a:t>memungkinkan</a:t>
            </a:r>
            <a:r>
              <a:rPr lang="en-US" sz="1200" b="1" dirty="0">
                <a:latin typeface="Comic Sans MS" pitchFamily="66" charset="0"/>
              </a:rPr>
              <a:t> </a:t>
            </a:r>
            <a:r>
              <a:rPr lang="en-US" sz="1200" b="1" dirty="0" err="1">
                <a:latin typeface="Comic Sans MS" pitchFamily="66" charset="0"/>
              </a:rPr>
              <a:t>tumbuh</a:t>
            </a:r>
            <a:r>
              <a:rPr lang="en-US" sz="1200" b="1" dirty="0">
                <a:latin typeface="Comic Sans MS" pitchFamily="66" charset="0"/>
              </a:rPr>
              <a:t> </a:t>
            </a:r>
            <a:r>
              <a:rPr lang="en-US" sz="1200" b="1" dirty="0" err="1">
                <a:latin typeface="Comic Sans MS" pitchFamily="66" charset="0"/>
              </a:rPr>
              <a:t>kanker</a:t>
            </a:r>
            <a:endParaRPr sz="1200" b="1" dirty="0">
              <a:latin typeface="Comic Sans MS" pitchFamily="66" charset="0"/>
            </a:endParaRPr>
          </a:p>
        </p:txBody>
      </p:sp>
      <p:sp>
        <p:nvSpPr>
          <p:cNvPr id="892" name="Google Shape;892;p32"/>
          <p:cNvSpPr/>
          <p:nvPr/>
        </p:nvSpPr>
        <p:spPr>
          <a:xfrm rot="10800000">
            <a:off x="700475" y="903370"/>
            <a:ext cx="1959114" cy="1691964"/>
          </a:xfrm>
          <a:custGeom>
            <a:avLst/>
            <a:gdLst/>
            <a:ahLst/>
            <a:cxnLst/>
            <a:rect l="l" t="t" r="r" b="b"/>
            <a:pathLst>
              <a:path w="47865" h="41338" extrusionOk="0">
                <a:moveTo>
                  <a:pt x="23947" y="1954"/>
                </a:moveTo>
                <a:cubicBezTo>
                  <a:pt x="24079" y="1954"/>
                  <a:pt x="24218" y="2007"/>
                  <a:pt x="24367" y="2112"/>
                </a:cubicBezTo>
                <a:cubicBezTo>
                  <a:pt x="24463" y="2179"/>
                  <a:pt x="24550" y="2258"/>
                  <a:pt x="24627" y="2347"/>
                </a:cubicBezTo>
                <a:cubicBezTo>
                  <a:pt x="25445" y="3331"/>
                  <a:pt x="26268" y="4313"/>
                  <a:pt x="27073" y="5308"/>
                </a:cubicBezTo>
                <a:cubicBezTo>
                  <a:pt x="27427" y="5747"/>
                  <a:pt x="27837" y="6125"/>
                  <a:pt x="28111" y="6652"/>
                </a:cubicBezTo>
                <a:cubicBezTo>
                  <a:pt x="28335" y="7080"/>
                  <a:pt x="28856" y="7346"/>
                  <a:pt x="29214" y="7715"/>
                </a:cubicBezTo>
                <a:cubicBezTo>
                  <a:pt x="29491" y="8002"/>
                  <a:pt x="29711" y="8345"/>
                  <a:pt x="29977" y="8647"/>
                </a:cubicBezTo>
                <a:cubicBezTo>
                  <a:pt x="30209" y="8912"/>
                  <a:pt x="30217" y="9210"/>
                  <a:pt x="30153" y="9488"/>
                </a:cubicBezTo>
                <a:lnTo>
                  <a:pt x="30152" y="9488"/>
                </a:lnTo>
                <a:cubicBezTo>
                  <a:pt x="30540" y="9885"/>
                  <a:pt x="30957" y="9852"/>
                  <a:pt x="31309" y="9983"/>
                </a:cubicBezTo>
                <a:cubicBezTo>
                  <a:pt x="31681" y="10119"/>
                  <a:pt x="32012" y="10136"/>
                  <a:pt x="32389" y="10155"/>
                </a:cubicBezTo>
                <a:cubicBezTo>
                  <a:pt x="33194" y="10197"/>
                  <a:pt x="34001" y="10281"/>
                  <a:pt x="34785" y="10507"/>
                </a:cubicBezTo>
                <a:cubicBezTo>
                  <a:pt x="35110" y="10601"/>
                  <a:pt x="35540" y="10551"/>
                  <a:pt x="35759" y="10749"/>
                </a:cubicBezTo>
                <a:cubicBezTo>
                  <a:pt x="36037" y="11002"/>
                  <a:pt x="36314" y="10917"/>
                  <a:pt x="36590" y="10984"/>
                </a:cubicBezTo>
                <a:cubicBezTo>
                  <a:pt x="36727" y="11020"/>
                  <a:pt x="36859" y="11070"/>
                  <a:pt x="36982" y="11135"/>
                </a:cubicBezTo>
                <a:cubicBezTo>
                  <a:pt x="37260" y="11278"/>
                  <a:pt x="37544" y="11412"/>
                  <a:pt x="37799" y="11587"/>
                </a:cubicBezTo>
                <a:cubicBezTo>
                  <a:pt x="38157" y="11832"/>
                  <a:pt x="38611" y="11843"/>
                  <a:pt x="38955" y="12153"/>
                </a:cubicBezTo>
                <a:cubicBezTo>
                  <a:pt x="39281" y="12449"/>
                  <a:pt x="39712" y="12623"/>
                  <a:pt x="40068" y="12890"/>
                </a:cubicBezTo>
                <a:cubicBezTo>
                  <a:pt x="40343" y="13095"/>
                  <a:pt x="40591" y="13343"/>
                  <a:pt x="40817" y="13603"/>
                </a:cubicBezTo>
                <a:cubicBezTo>
                  <a:pt x="41008" y="13823"/>
                  <a:pt x="41392" y="13792"/>
                  <a:pt x="41466" y="14179"/>
                </a:cubicBezTo>
                <a:cubicBezTo>
                  <a:pt x="41520" y="14467"/>
                  <a:pt x="42061" y="14305"/>
                  <a:pt x="42070" y="14710"/>
                </a:cubicBezTo>
                <a:cubicBezTo>
                  <a:pt x="42644" y="15000"/>
                  <a:pt x="42898" y="15597"/>
                  <a:pt x="43311" y="16039"/>
                </a:cubicBezTo>
                <a:cubicBezTo>
                  <a:pt x="43728" y="16489"/>
                  <a:pt x="44031" y="17048"/>
                  <a:pt x="44371" y="17567"/>
                </a:cubicBezTo>
                <a:cubicBezTo>
                  <a:pt x="44465" y="17709"/>
                  <a:pt x="44503" y="17887"/>
                  <a:pt x="44578" y="18041"/>
                </a:cubicBezTo>
                <a:cubicBezTo>
                  <a:pt x="44780" y="18449"/>
                  <a:pt x="45066" y="18833"/>
                  <a:pt x="45174" y="19264"/>
                </a:cubicBezTo>
                <a:cubicBezTo>
                  <a:pt x="45272" y="19653"/>
                  <a:pt x="45538" y="19941"/>
                  <a:pt x="45636" y="20318"/>
                </a:cubicBezTo>
                <a:cubicBezTo>
                  <a:pt x="45712" y="20613"/>
                  <a:pt x="45801" y="20946"/>
                  <a:pt x="45998" y="21156"/>
                </a:cubicBezTo>
                <a:cubicBezTo>
                  <a:pt x="46298" y="21475"/>
                  <a:pt x="46095" y="21788"/>
                  <a:pt x="46115" y="22103"/>
                </a:cubicBezTo>
                <a:cubicBezTo>
                  <a:pt x="46117" y="22132"/>
                  <a:pt x="46101" y="22173"/>
                  <a:pt x="46117" y="22188"/>
                </a:cubicBezTo>
                <a:cubicBezTo>
                  <a:pt x="46530" y="22631"/>
                  <a:pt x="46437" y="23225"/>
                  <a:pt x="46592" y="23744"/>
                </a:cubicBezTo>
                <a:cubicBezTo>
                  <a:pt x="46650" y="23932"/>
                  <a:pt x="46830" y="24071"/>
                  <a:pt x="46652" y="24289"/>
                </a:cubicBezTo>
                <a:cubicBezTo>
                  <a:pt x="46609" y="24341"/>
                  <a:pt x="46600" y="24478"/>
                  <a:pt x="46637" y="24533"/>
                </a:cubicBezTo>
                <a:cubicBezTo>
                  <a:pt x="46975" y="25010"/>
                  <a:pt x="46796" y="25517"/>
                  <a:pt x="46790" y="26034"/>
                </a:cubicBezTo>
                <a:cubicBezTo>
                  <a:pt x="46777" y="27268"/>
                  <a:pt x="46681" y="28487"/>
                  <a:pt x="46435" y="29696"/>
                </a:cubicBezTo>
                <a:cubicBezTo>
                  <a:pt x="46377" y="29982"/>
                  <a:pt x="46396" y="30290"/>
                  <a:pt x="46298" y="30560"/>
                </a:cubicBezTo>
                <a:cubicBezTo>
                  <a:pt x="46203" y="30822"/>
                  <a:pt x="46006" y="31048"/>
                  <a:pt x="45840" y="31311"/>
                </a:cubicBezTo>
                <a:cubicBezTo>
                  <a:pt x="46101" y="31507"/>
                  <a:pt x="46156" y="31843"/>
                  <a:pt x="45882" y="31980"/>
                </a:cubicBezTo>
                <a:cubicBezTo>
                  <a:pt x="45470" y="32185"/>
                  <a:pt x="45564" y="32637"/>
                  <a:pt x="45272" y="32901"/>
                </a:cubicBezTo>
                <a:cubicBezTo>
                  <a:pt x="45011" y="33137"/>
                  <a:pt x="44740" y="33529"/>
                  <a:pt x="44740" y="33852"/>
                </a:cubicBezTo>
                <a:cubicBezTo>
                  <a:pt x="44740" y="34309"/>
                  <a:pt x="44085" y="34277"/>
                  <a:pt x="44223" y="34734"/>
                </a:cubicBezTo>
                <a:cubicBezTo>
                  <a:pt x="44190" y="34728"/>
                  <a:pt x="44161" y="34725"/>
                  <a:pt x="44134" y="34725"/>
                </a:cubicBezTo>
                <a:cubicBezTo>
                  <a:pt x="43842" y="34725"/>
                  <a:pt x="43933" y="35068"/>
                  <a:pt x="43805" y="35215"/>
                </a:cubicBezTo>
                <a:cubicBezTo>
                  <a:pt x="43500" y="35563"/>
                  <a:pt x="43269" y="35939"/>
                  <a:pt x="42850" y="36227"/>
                </a:cubicBezTo>
                <a:cubicBezTo>
                  <a:pt x="42484" y="36482"/>
                  <a:pt x="42170" y="36899"/>
                  <a:pt x="41771" y="37154"/>
                </a:cubicBezTo>
                <a:cubicBezTo>
                  <a:pt x="41458" y="37355"/>
                  <a:pt x="41214" y="37637"/>
                  <a:pt x="40848" y="37783"/>
                </a:cubicBezTo>
                <a:cubicBezTo>
                  <a:pt x="40297" y="38006"/>
                  <a:pt x="39825" y="38370"/>
                  <a:pt x="39198" y="38472"/>
                </a:cubicBezTo>
                <a:cubicBezTo>
                  <a:pt x="38481" y="38589"/>
                  <a:pt x="37805" y="38956"/>
                  <a:pt x="37090" y="39089"/>
                </a:cubicBezTo>
                <a:cubicBezTo>
                  <a:pt x="35722" y="39343"/>
                  <a:pt x="34400" y="39875"/>
                  <a:pt x="32987" y="39875"/>
                </a:cubicBezTo>
                <a:cubicBezTo>
                  <a:pt x="32854" y="39875"/>
                  <a:pt x="32720" y="39871"/>
                  <a:pt x="32586" y="39861"/>
                </a:cubicBezTo>
                <a:cubicBezTo>
                  <a:pt x="32529" y="39856"/>
                  <a:pt x="32466" y="39851"/>
                  <a:pt x="32404" y="39851"/>
                </a:cubicBezTo>
                <a:cubicBezTo>
                  <a:pt x="32314" y="39851"/>
                  <a:pt x="32225" y="39862"/>
                  <a:pt x="32158" y="39902"/>
                </a:cubicBezTo>
                <a:cubicBezTo>
                  <a:pt x="31617" y="40233"/>
                  <a:pt x="31004" y="40104"/>
                  <a:pt x="30429" y="40179"/>
                </a:cubicBezTo>
                <a:cubicBezTo>
                  <a:pt x="29474" y="40305"/>
                  <a:pt x="28514" y="40341"/>
                  <a:pt x="27553" y="40341"/>
                </a:cubicBezTo>
                <a:cubicBezTo>
                  <a:pt x="26828" y="40341"/>
                  <a:pt x="26103" y="40321"/>
                  <a:pt x="25378" y="40304"/>
                </a:cubicBezTo>
                <a:cubicBezTo>
                  <a:pt x="25342" y="40303"/>
                  <a:pt x="25305" y="40303"/>
                  <a:pt x="25269" y="40303"/>
                </a:cubicBezTo>
                <a:cubicBezTo>
                  <a:pt x="24819" y="40303"/>
                  <a:pt x="24368" y="40362"/>
                  <a:pt x="23918" y="40380"/>
                </a:cubicBezTo>
                <a:cubicBezTo>
                  <a:pt x="23849" y="40382"/>
                  <a:pt x="23781" y="40384"/>
                  <a:pt x="23712" y="40384"/>
                </a:cubicBezTo>
                <a:cubicBezTo>
                  <a:pt x="23184" y="40384"/>
                  <a:pt x="22655" y="40314"/>
                  <a:pt x="22127" y="40314"/>
                </a:cubicBezTo>
                <a:cubicBezTo>
                  <a:pt x="21782" y="40314"/>
                  <a:pt x="21436" y="40344"/>
                  <a:pt x="21093" y="40443"/>
                </a:cubicBezTo>
                <a:cubicBezTo>
                  <a:pt x="20996" y="40350"/>
                  <a:pt x="20890" y="40320"/>
                  <a:pt x="20779" y="40320"/>
                </a:cubicBezTo>
                <a:cubicBezTo>
                  <a:pt x="20576" y="40320"/>
                  <a:pt x="20358" y="40420"/>
                  <a:pt x="20156" y="40420"/>
                </a:cubicBezTo>
                <a:cubicBezTo>
                  <a:pt x="20023" y="40420"/>
                  <a:pt x="19898" y="40377"/>
                  <a:pt x="19787" y="40237"/>
                </a:cubicBezTo>
                <a:cubicBezTo>
                  <a:pt x="19551" y="40320"/>
                  <a:pt x="19313" y="40349"/>
                  <a:pt x="19077" y="40349"/>
                </a:cubicBezTo>
                <a:cubicBezTo>
                  <a:pt x="18617" y="40349"/>
                  <a:pt x="18160" y="40239"/>
                  <a:pt x="17708" y="40199"/>
                </a:cubicBezTo>
                <a:cubicBezTo>
                  <a:pt x="17087" y="40144"/>
                  <a:pt x="16452" y="40192"/>
                  <a:pt x="15832" y="39940"/>
                </a:cubicBezTo>
                <a:cubicBezTo>
                  <a:pt x="15548" y="39826"/>
                  <a:pt x="15220" y="39820"/>
                  <a:pt x="14890" y="39820"/>
                </a:cubicBezTo>
                <a:cubicBezTo>
                  <a:pt x="14854" y="39820"/>
                  <a:pt x="14818" y="39821"/>
                  <a:pt x="14783" y="39821"/>
                </a:cubicBezTo>
                <a:cubicBezTo>
                  <a:pt x="14661" y="39821"/>
                  <a:pt x="14540" y="39820"/>
                  <a:pt x="14421" y="39813"/>
                </a:cubicBezTo>
                <a:cubicBezTo>
                  <a:pt x="13493" y="39761"/>
                  <a:pt x="12599" y="39564"/>
                  <a:pt x="11704" y="39312"/>
                </a:cubicBezTo>
                <a:cubicBezTo>
                  <a:pt x="11427" y="39234"/>
                  <a:pt x="11169" y="39193"/>
                  <a:pt x="10887" y="39068"/>
                </a:cubicBezTo>
                <a:cubicBezTo>
                  <a:pt x="10605" y="38945"/>
                  <a:pt x="10219" y="38914"/>
                  <a:pt x="9878" y="38837"/>
                </a:cubicBezTo>
                <a:cubicBezTo>
                  <a:pt x="9542" y="38762"/>
                  <a:pt x="9208" y="38683"/>
                  <a:pt x="8871" y="38615"/>
                </a:cubicBezTo>
                <a:cubicBezTo>
                  <a:pt x="8275" y="38495"/>
                  <a:pt x="7775" y="38151"/>
                  <a:pt x="7272" y="37857"/>
                </a:cubicBezTo>
                <a:cubicBezTo>
                  <a:pt x="6669" y="37504"/>
                  <a:pt x="6178" y="36958"/>
                  <a:pt x="5569" y="36623"/>
                </a:cubicBezTo>
                <a:cubicBezTo>
                  <a:pt x="5162" y="36400"/>
                  <a:pt x="4941" y="36039"/>
                  <a:pt x="4654" y="35743"/>
                </a:cubicBezTo>
                <a:cubicBezTo>
                  <a:pt x="4287" y="35369"/>
                  <a:pt x="3978" y="34943"/>
                  <a:pt x="3735" y="34479"/>
                </a:cubicBezTo>
                <a:cubicBezTo>
                  <a:pt x="3475" y="33978"/>
                  <a:pt x="3030" y="33574"/>
                  <a:pt x="2673" y="33123"/>
                </a:cubicBezTo>
                <a:cubicBezTo>
                  <a:pt x="2442" y="32832"/>
                  <a:pt x="2285" y="32539"/>
                  <a:pt x="2270" y="32125"/>
                </a:cubicBezTo>
                <a:cubicBezTo>
                  <a:pt x="2255" y="31766"/>
                  <a:pt x="1971" y="31426"/>
                  <a:pt x="1869" y="31059"/>
                </a:cubicBezTo>
                <a:cubicBezTo>
                  <a:pt x="1651" y="30264"/>
                  <a:pt x="1155" y="29534"/>
                  <a:pt x="1287" y="28653"/>
                </a:cubicBezTo>
                <a:cubicBezTo>
                  <a:pt x="762" y="27994"/>
                  <a:pt x="1316" y="27141"/>
                  <a:pt x="895" y="26464"/>
                </a:cubicBezTo>
                <a:cubicBezTo>
                  <a:pt x="1150" y="25829"/>
                  <a:pt x="1127" y="25167"/>
                  <a:pt x="1087" y="24504"/>
                </a:cubicBezTo>
                <a:cubicBezTo>
                  <a:pt x="1472" y="24344"/>
                  <a:pt x="1155" y="23999"/>
                  <a:pt x="1280" y="23757"/>
                </a:cubicBezTo>
                <a:cubicBezTo>
                  <a:pt x="1398" y="23528"/>
                  <a:pt x="1451" y="23262"/>
                  <a:pt x="1509" y="23006"/>
                </a:cubicBezTo>
                <a:cubicBezTo>
                  <a:pt x="1564" y="22766"/>
                  <a:pt x="1590" y="22518"/>
                  <a:pt x="1625" y="22274"/>
                </a:cubicBezTo>
                <a:cubicBezTo>
                  <a:pt x="1629" y="22248"/>
                  <a:pt x="1607" y="22198"/>
                  <a:pt x="1609" y="22198"/>
                </a:cubicBezTo>
                <a:cubicBezTo>
                  <a:pt x="2028" y="22051"/>
                  <a:pt x="1810" y="21637"/>
                  <a:pt x="1945" y="21367"/>
                </a:cubicBezTo>
                <a:cubicBezTo>
                  <a:pt x="2089" y="21077"/>
                  <a:pt x="2049" y="20698"/>
                  <a:pt x="2180" y="20397"/>
                </a:cubicBezTo>
                <a:cubicBezTo>
                  <a:pt x="2315" y="20080"/>
                  <a:pt x="2768" y="19929"/>
                  <a:pt x="2684" y="19479"/>
                </a:cubicBezTo>
                <a:cubicBezTo>
                  <a:pt x="3108" y="19294"/>
                  <a:pt x="2863" y="18869"/>
                  <a:pt x="3003" y="18594"/>
                </a:cubicBezTo>
                <a:cubicBezTo>
                  <a:pt x="3155" y="18294"/>
                  <a:pt x="3422" y="18052"/>
                  <a:pt x="3600" y="17762"/>
                </a:cubicBezTo>
                <a:cubicBezTo>
                  <a:pt x="3781" y="17468"/>
                  <a:pt x="3926" y="17149"/>
                  <a:pt x="4071" y="16833"/>
                </a:cubicBezTo>
                <a:cubicBezTo>
                  <a:pt x="4407" y="16103"/>
                  <a:pt x="4925" y="15485"/>
                  <a:pt x="5398" y="14853"/>
                </a:cubicBezTo>
                <a:cubicBezTo>
                  <a:pt x="5885" y="14204"/>
                  <a:pt x="6527" y="13672"/>
                  <a:pt x="7272" y="13294"/>
                </a:cubicBezTo>
                <a:cubicBezTo>
                  <a:pt x="7477" y="13189"/>
                  <a:pt x="7662" y="13035"/>
                  <a:pt x="7835" y="12881"/>
                </a:cubicBezTo>
                <a:cubicBezTo>
                  <a:pt x="8557" y="12242"/>
                  <a:pt x="9374" y="11770"/>
                  <a:pt x="10281" y="11445"/>
                </a:cubicBezTo>
                <a:cubicBezTo>
                  <a:pt x="10972" y="11197"/>
                  <a:pt x="11649" y="10900"/>
                  <a:pt x="12351" y="10690"/>
                </a:cubicBezTo>
                <a:cubicBezTo>
                  <a:pt x="13033" y="10485"/>
                  <a:pt x="13742" y="10222"/>
                  <a:pt x="14435" y="10222"/>
                </a:cubicBezTo>
                <a:cubicBezTo>
                  <a:pt x="14452" y="10222"/>
                  <a:pt x="14469" y="10222"/>
                  <a:pt x="14486" y="10222"/>
                </a:cubicBezTo>
                <a:cubicBezTo>
                  <a:pt x="14516" y="10223"/>
                  <a:pt x="14547" y="10223"/>
                  <a:pt x="14577" y="10223"/>
                </a:cubicBezTo>
                <a:cubicBezTo>
                  <a:pt x="15490" y="10223"/>
                  <a:pt x="16337" y="9963"/>
                  <a:pt x="17214" y="9827"/>
                </a:cubicBezTo>
                <a:cubicBezTo>
                  <a:pt x="17338" y="9807"/>
                  <a:pt x="17554" y="9640"/>
                  <a:pt x="17543" y="9611"/>
                </a:cubicBezTo>
                <a:cubicBezTo>
                  <a:pt x="17389" y="9205"/>
                  <a:pt x="17783" y="9145"/>
                  <a:pt x="17936" y="8938"/>
                </a:cubicBezTo>
                <a:cubicBezTo>
                  <a:pt x="18064" y="8762"/>
                  <a:pt x="18183" y="8577"/>
                  <a:pt x="18289" y="8388"/>
                </a:cubicBezTo>
                <a:cubicBezTo>
                  <a:pt x="18542" y="7936"/>
                  <a:pt x="18891" y="7484"/>
                  <a:pt x="19314" y="7195"/>
                </a:cubicBezTo>
                <a:cubicBezTo>
                  <a:pt x="19879" y="6807"/>
                  <a:pt x="20077" y="6164"/>
                  <a:pt x="20548" y="5723"/>
                </a:cubicBezTo>
                <a:cubicBezTo>
                  <a:pt x="20896" y="5397"/>
                  <a:pt x="21171" y="4991"/>
                  <a:pt x="21474" y="4617"/>
                </a:cubicBezTo>
                <a:cubicBezTo>
                  <a:pt x="21563" y="4507"/>
                  <a:pt x="21642" y="4387"/>
                  <a:pt x="21723" y="4270"/>
                </a:cubicBezTo>
                <a:cubicBezTo>
                  <a:pt x="22083" y="3747"/>
                  <a:pt x="22396" y="3192"/>
                  <a:pt x="22956" y="2829"/>
                </a:cubicBezTo>
                <a:cubicBezTo>
                  <a:pt x="23164" y="2695"/>
                  <a:pt x="23290" y="2437"/>
                  <a:pt x="23455" y="2237"/>
                </a:cubicBezTo>
                <a:cubicBezTo>
                  <a:pt x="23610" y="2048"/>
                  <a:pt x="23772" y="1954"/>
                  <a:pt x="23947" y="1954"/>
                </a:cubicBezTo>
                <a:close/>
                <a:moveTo>
                  <a:pt x="23833" y="1"/>
                </a:moveTo>
                <a:cubicBezTo>
                  <a:pt x="23493" y="360"/>
                  <a:pt x="23203" y="667"/>
                  <a:pt x="22909" y="970"/>
                </a:cubicBezTo>
                <a:cubicBezTo>
                  <a:pt x="22788" y="1094"/>
                  <a:pt x="22637" y="1193"/>
                  <a:pt x="22530" y="1326"/>
                </a:cubicBezTo>
                <a:cubicBezTo>
                  <a:pt x="21999" y="1986"/>
                  <a:pt x="21456" y="2639"/>
                  <a:pt x="20957" y="3324"/>
                </a:cubicBezTo>
                <a:cubicBezTo>
                  <a:pt x="20444" y="4030"/>
                  <a:pt x="20055" y="4826"/>
                  <a:pt x="19383" y="5414"/>
                </a:cubicBezTo>
                <a:cubicBezTo>
                  <a:pt x="19282" y="5505"/>
                  <a:pt x="19221" y="5654"/>
                  <a:pt x="19172" y="5787"/>
                </a:cubicBezTo>
                <a:cubicBezTo>
                  <a:pt x="18902" y="6520"/>
                  <a:pt x="18412" y="7120"/>
                  <a:pt x="17872" y="7636"/>
                </a:cubicBezTo>
                <a:cubicBezTo>
                  <a:pt x="17374" y="8111"/>
                  <a:pt x="17049" y="8634"/>
                  <a:pt x="16860" y="9315"/>
                </a:cubicBezTo>
                <a:cubicBezTo>
                  <a:pt x="16416" y="9164"/>
                  <a:pt x="15929" y="9335"/>
                  <a:pt x="15512" y="9020"/>
                </a:cubicBezTo>
                <a:cubicBezTo>
                  <a:pt x="15467" y="8986"/>
                  <a:pt x="15382" y="8970"/>
                  <a:pt x="15296" y="8970"/>
                </a:cubicBezTo>
                <a:cubicBezTo>
                  <a:pt x="15185" y="8970"/>
                  <a:pt x="15071" y="8996"/>
                  <a:pt x="15034" y="9045"/>
                </a:cubicBezTo>
                <a:cubicBezTo>
                  <a:pt x="14869" y="9262"/>
                  <a:pt x="14715" y="9337"/>
                  <a:pt x="14568" y="9337"/>
                </a:cubicBezTo>
                <a:cubicBezTo>
                  <a:pt x="14313" y="9337"/>
                  <a:pt x="14077" y="9109"/>
                  <a:pt x="13836" y="8996"/>
                </a:cubicBezTo>
                <a:cubicBezTo>
                  <a:pt x="13540" y="9226"/>
                  <a:pt x="13327" y="9459"/>
                  <a:pt x="13064" y="9574"/>
                </a:cubicBezTo>
                <a:cubicBezTo>
                  <a:pt x="12823" y="9679"/>
                  <a:pt x="12481" y="9579"/>
                  <a:pt x="12265" y="9707"/>
                </a:cubicBezTo>
                <a:cubicBezTo>
                  <a:pt x="12185" y="9754"/>
                  <a:pt x="12113" y="9772"/>
                  <a:pt x="12044" y="9772"/>
                </a:cubicBezTo>
                <a:cubicBezTo>
                  <a:pt x="11821" y="9772"/>
                  <a:pt x="11645" y="9578"/>
                  <a:pt x="11418" y="9565"/>
                </a:cubicBezTo>
                <a:cubicBezTo>
                  <a:pt x="11360" y="9763"/>
                  <a:pt x="11312" y="9921"/>
                  <a:pt x="11262" y="10091"/>
                </a:cubicBezTo>
                <a:cubicBezTo>
                  <a:pt x="11051" y="9920"/>
                  <a:pt x="10858" y="9858"/>
                  <a:pt x="10677" y="9858"/>
                </a:cubicBezTo>
                <a:cubicBezTo>
                  <a:pt x="10308" y="9858"/>
                  <a:pt x="9993" y="10113"/>
                  <a:pt x="9700" y="10221"/>
                </a:cubicBezTo>
                <a:lnTo>
                  <a:pt x="9536" y="10669"/>
                </a:lnTo>
                <a:cubicBezTo>
                  <a:pt x="9462" y="10618"/>
                  <a:pt x="9397" y="10595"/>
                  <a:pt x="9338" y="10595"/>
                </a:cubicBezTo>
                <a:cubicBezTo>
                  <a:pt x="9232" y="10595"/>
                  <a:pt x="9145" y="10671"/>
                  <a:pt x="9055" y="10794"/>
                </a:cubicBezTo>
                <a:cubicBezTo>
                  <a:pt x="8990" y="10882"/>
                  <a:pt x="8841" y="10976"/>
                  <a:pt x="8739" y="10976"/>
                </a:cubicBezTo>
                <a:cubicBezTo>
                  <a:pt x="8729" y="10976"/>
                  <a:pt x="8720" y="10975"/>
                  <a:pt x="8712" y="10973"/>
                </a:cubicBezTo>
                <a:cubicBezTo>
                  <a:pt x="8633" y="10958"/>
                  <a:pt x="8560" y="10951"/>
                  <a:pt x="8490" y="10951"/>
                </a:cubicBezTo>
                <a:cubicBezTo>
                  <a:pt x="8043" y="10951"/>
                  <a:pt x="7774" y="11255"/>
                  <a:pt x="7555" y="11624"/>
                </a:cubicBezTo>
                <a:cubicBezTo>
                  <a:pt x="7476" y="11759"/>
                  <a:pt x="7429" y="11853"/>
                  <a:pt x="7295" y="11853"/>
                </a:cubicBezTo>
                <a:cubicBezTo>
                  <a:pt x="7263" y="11853"/>
                  <a:pt x="7226" y="11847"/>
                  <a:pt x="7182" y="11836"/>
                </a:cubicBezTo>
                <a:cubicBezTo>
                  <a:pt x="7175" y="11834"/>
                  <a:pt x="7167" y="11833"/>
                  <a:pt x="7159" y="11833"/>
                </a:cubicBezTo>
                <a:cubicBezTo>
                  <a:pt x="7071" y="11833"/>
                  <a:pt x="6939" y="11941"/>
                  <a:pt x="6861" y="12023"/>
                </a:cubicBezTo>
                <a:cubicBezTo>
                  <a:pt x="6646" y="12247"/>
                  <a:pt x="6480" y="12528"/>
                  <a:pt x="6241" y="12722"/>
                </a:cubicBezTo>
                <a:cubicBezTo>
                  <a:pt x="5345" y="13454"/>
                  <a:pt x="4512" y="14227"/>
                  <a:pt x="3848" y="15199"/>
                </a:cubicBezTo>
                <a:cubicBezTo>
                  <a:pt x="3652" y="15484"/>
                  <a:pt x="3522" y="15852"/>
                  <a:pt x="3238" y="16067"/>
                </a:cubicBezTo>
                <a:cubicBezTo>
                  <a:pt x="2491" y="16636"/>
                  <a:pt x="2250" y="17525"/>
                  <a:pt x="1827" y="18291"/>
                </a:cubicBezTo>
                <a:cubicBezTo>
                  <a:pt x="1625" y="18654"/>
                  <a:pt x="1471" y="19042"/>
                  <a:pt x="1369" y="19446"/>
                </a:cubicBezTo>
                <a:cubicBezTo>
                  <a:pt x="1270" y="19849"/>
                  <a:pt x="1084" y="20239"/>
                  <a:pt x="979" y="20669"/>
                </a:cubicBezTo>
                <a:cubicBezTo>
                  <a:pt x="847" y="21207"/>
                  <a:pt x="509" y="21720"/>
                  <a:pt x="582" y="22293"/>
                </a:cubicBezTo>
                <a:cubicBezTo>
                  <a:pt x="657" y="22876"/>
                  <a:pt x="25" y="23336"/>
                  <a:pt x="358" y="23933"/>
                </a:cubicBezTo>
                <a:cubicBezTo>
                  <a:pt x="207" y="24911"/>
                  <a:pt x="152" y="25901"/>
                  <a:pt x="195" y="26890"/>
                </a:cubicBezTo>
                <a:cubicBezTo>
                  <a:pt x="207" y="27192"/>
                  <a:pt x="372" y="27557"/>
                  <a:pt x="231" y="27790"/>
                </a:cubicBezTo>
                <a:cubicBezTo>
                  <a:pt x="1" y="28166"/>
                  <a:pt x="554" y="28402"/>
                  <a:pt x="306" y="28724"/>
                </a:cubicBezTo>
                <a:cubicBezTo>
                  <a:pt x="45" y="29065"/>
                  <a:pt x="593" y="29232"/>
                  <a:pt x="488" y="29563"/>
                </a:cubicBezTo>
                <a:cubicBezTo>
                  <a:pt x="456" y="29663"/>
                  <a:pt x="717" y="29872"/>
                  <a:pt x="677" y="29952"/>
                </a:cubicBezTo>
                <a:cubicBezTo>
                  <a:pt x="422" y="30483"/>
                  <a:pt x="1188" y="30869"/>
                  <a:pt x="858" y="31390"/>
                </a:cubicBezTo>
                <a:cubicBezTo>
                  <a:pt x="1207" y="31568"/>
                  <a:pt x="1078" y="32011"/>
                  <a:pt x="1283" y="32219"/>
                </a:cubicBezTo>
                <a:cubicBezTo>
                  <a:pt x="1587" y="32526"/>
                  <a:pt x="1454" y="33016"/>
                  <a:pt x="1676" y="33226"/>
                </a:cubicBezTo>
                <a:cubicBezTo>
                  <a:pt x="2324" y="33839"/>
                  <a:pt x="2399" y="34822"/>
                  <a:pt x="3143" y="35354"/>
                </a:cubicBezTo>
                <a:cubicBezTo>
                  <a:pt x="3240" y="35424"/>
                  <a:pt x="3209" y="35651"/>
                  <a:pt x="3291" y="35766"/>
                </a:cubicBezTo>
                <a:cubicBezTo>
                  <a:pt x="3396" y="35914"/>
                  <a:pt x="3567" y="36014"/>
                  <a:pt x="3690" y="36151"/>
                </a:cubicBezTo>
                <a:cubicBezTo>
                  <a:pt x="4014" y="36514"/>
                  <a:pt x="4198" y="36983"/>
                  <a:pt x="4665" y="37246"/>
                </a:cubicBezTo>
                <a:cubicBezTo>
                  <a:pt x="5019" y="37446"/>
                  <a:pt x="5269" y="37827"/>
                  <a:pt x="5620" y="38036"/>
                </a:cubicBezTo>
                <a:cubicBezTo>
                  <a:pt x="6405" y="38505"/>
                  <a:pt x="7051" y="39234"/>
                  <a:pt x="8024" y="39361"/>
                </a:cubicBezTo>
                <a:cubicBezTo>
                  <a:pt x="8252" y="39693"/>
                  <a:pt x="8697" y="39461"/>
                  <a:pt x="8950" y="39717"/>
                </a:cubicBezTo>
                <a:cubicBezTo>
                  <a:pt x="9437" y="40209"/>
                  <a:pt x="10134" y="40048"/>
                  <a:pt x="10714" y="40273"/>
                </a:cubicBezTo>
                <a:cubicBezTo>
                  <a:pt x="11163" y="40449"/>
                  <a:pt x="11749" y="40283"/>
                  <a:pt x="12191" y="40468"/>
                </a:cubicBezTo>
                <a:cubicBezTo>
                  <a:pt x="12619" y="40646"/>
                  <a:pt x="13104" y="40447"/>
                  <a:pt x="13503" y="40801"/>
                </a:cubicBezTo>
                <a:cubicBezTo>
                  <a:pt x="13556" y="40849"/>
                  <a:pt x="13635" y="40863"/>
                  <a:pt x="13727" y="40863"/>
                </a:cubicBezTo>
                <a:cubicBezTo>
                  <a:pt x="13860" y="40863"/>
                  <a:pt x="14021" y="40833"/>
                  <a:pt x="14167" y="40833"/>
                </a:cubicBezTo>
                <a:cubicBezTo>
                  <a:pt x="14230" y="40833"/>
                  <a:pt x="14289" y="40838"/>
                  <a:pt x="14343" y="40854"/>
                </a:cubicBezTo>
                <a:cubicBezTo>
                  <a:pt x="15382" y="41154"/>
                  <a:pt x="16464" y="40987"/>
                  <a:pt x="17512" y="41180"/>
                </a:cubicBezTo>
                <a:cubicBezTo>
                  <a:pt x="17535" y="41184"/>
                  <a:pt x="17558" y="41185"/>
                  <a:pt x="17583" y="41185"/>
                </a:cubicBezTo>
                <a:cubicBezTo>
                  <a:pt x="17737" y="41185"/>
                  <a:pt x="17927" y="41115"/>
                  <a:pt x="18057" y="41115"/>
                </a:cubicBezTo>
                <a:cubicBezTo>
                  <a:pt x="18103" y="41115"/>
                  <a:pt x="18142" y="41125"/>
                  <a:pt x="18168" y="41149"/>
                </a:cubicBezTo>
                <a:cubicBezTo>
                  <a:pt x="18269" y="41242"/>
                  <a:pt x="18365" y="41272"/>
                  <a:pt x="18458" y="41272"/>
                </a:cubicBezTo>
                <a:cubicBezTo>
                  <a:pt x="18639" y="41272"/>
                  <a:pt x="18809" y="41157"/>
                  <a:pt x="18983" y="41157"/>
                </a:cubicBezTo>
                <a:cubicBezTo>
                  <a:pt x="19009" y="41157"/>
                  <a:pt x="19035" y="41159"/>
                  <a:pt x="19061" y="41165"/>
                </a:cubicBezTo>
                <a:cubicBezTo>
                  <a:pt x="19360" y="41232"/>
                  <a:pt x="19670" y="41261"/>
                  <a:pt x="19978" y="41281"/>
                </a:cubicBezTo>
                <a:cubicBezTo>
                  <a:pt x="20018" y="41284"/>
                  <a:pt x="20058" y="41285"/>
                  <a:pt x="20099" y="41285"/>
                </a:cubicBezTo>
                <a:cubicBezTo>
                  <a:pt x="20520" y="41285"/>
                  <a:pt x="20944" y="41150"/>
                  <a:pt x="21366" y="41150"/>
                </a:cubicBezTo>
                <a:cubicBezTo>
                  <a:pt x="21597" y="41150"/>
                  <a:pt x="21827" y="41190"/>
                  <a:pt x="22055" y="41315"/>
                </a:cubicBezTo>
                <a:cubicBezTo>
                  <a:pt x="22062" y="41319"/>
                  <a:pt x="22069" y="41320"/>
                  <a:pt x="22078" y="41320"/>
                </a:cubicBezTo>
                <a:cubicBezTo>
                  <a:pt x="22097" y="41320"/>
                  <a:pt x="22120" y="41314"/>
                  <a:pt x="22139" y="41313"/>
                </a:cubicBezTo>
                <a:cubicBezTo>
                  <a:pt x="22378" y="41298"/>
                  <a:pt x="22617" y="41296"/>
                  <a:pt x="22856" y="41296"/>
                </a:cubicBezTo>
                <a:cubicBezTo>
                  <a:pt x="23010" y="41296"/>
                  <a:pt x="23164" y="41297"/>
                  <a:pt x="23318" y="41297"/>
                </a:cubicBezTo>
                <a:cubicBezTo>
                  <a:pt x="23574" y="41297"/>
                  <a:pt x="23829" y="41293"/>
                  <a:pt x="24080" y="41276"/>
                </a:cubicBezTo>
                <a:cubicBezTo>
                  <a:pt x="24120" y="41273"/>
                  <a:pt x="24160" y="41272"/>
                  <a:pt x="24200" y="41272"/>
                </a:cubicBezTo>
                <a:cubicBezTo>
                  <a:pt x="24492" y="41272"/>
                  <a:pt x="24781" y="41338"/>
                  <a:pt x="25060" y="41338"/>
                </a:cubicBezTo>
                <a:cubicBezTo>
                  <a:pt x="25175" y="41338"/>
                  <a:pt x="25289" y="41326"/>
                  <a:pt x="25400" y="41294"/>
                </a:cubicBezTo>
                <a:cubicBezTo>
                  <a:pt x="25996" y="41123"/>
                  <a:pt x="26592" y="41170"/>
                  <a:pt x="27188" y="41138"/>
                </a:cubicBezTo>
                <a:cubicBezTo>
                  <a:pt x="27551" y="41119"/>
                  <a:pt x="27915" y="41130"/>
                  <a:pt x="28277" y="41119"/>
                </a:cubicBezTo>
                <a:cubicBezTo>
                  <a:pt x="28498" y="41112"/>
                  <a:pt x="28719" y="41109"/>
                  <a:pt x="28939" y="41109"/>
                </a:cubicBezTo>
                <a:cubicBezTo>
                  <a:pt x="29677" y="41109"/>
                  <a:pt x="30415" y="41138"/>
                  <a:pt x="31152" y="41139"/>
                </a:cubicBezTo>
                <a:cubicBezTo>
                  <a:pt x="31156" y="41139"/>
                  <a:pt x="31161" y="41139"/>
                  <a:pt x="31165" y="41139"/>
                </a:cubicBezTo>
                <a:cubicBezTo>
                  <a:pt x="32038" y="41139"/>
                  <a:pt x="32915" y="41014"/>
                  <a:pt x="33783" y="40889"/>
                </a:cubicBezTo>
                <a:cubicBezTo>
                  <a:pt x="34451" y="40794"/>
                  <a:pt x="35102" y="40571"/>
                  <a:pt x="35771" y="40482"/>
                </a:cubicBezTo>
                <a:cubicBezTo>
                  <a:pt x="36350" y="40404"/>
                  <a:pt x="36894" y="40206"/>
                  <a:pt x="37492" y="40159"/>
                </a:cubicBezTo>
                <a:cubicBezTo>
                  <a:pt x="38124" y="40109"/>
                  <a:pt x="38706" y="39579"/>
                  <a:pt x="39347" y="39445"/>
                </a:cubicBezTo>
                <a:cubicBezTo>
                  <a:pt x="40045" y="39301"/>
                  <a:pt x="40619" y="38961"/>
                  <a:pt x="41233" y="38659"/>
                </a:cubicBezTo>
                <a:cubicBezTo>
                  <a:pt x="42104" y="38230"/>
                  <a:pt x="42841" y="37633"/>
                  <a:pt x="43531" y="36968"/>
                </a:cubicBezTo>
                <a:cubicBezTo>
                  <a:pt x="43625" y="36875"/>
                  <a:pt x="43708" y="36772"/>
                  <a:pt x="43777" y="36660"/>
                </a:cubicBezTo>
                <a:cubicBezTo>
                  <a:pt x="44175" y="36011"/>
                  <a:pt x="44902" y="35632"/>
                  <a:pt x="45207" y="34907"/>
                </a:cubicBezTo>
                <a:cubicBezTo>
                  <a:pt x="45297" y="34697"/>
                  <a:pt x="45355" y="34464"/>
                  <a:pt x="45487" y="34285"/>
                </a:cubicBezTo>
                <a:cubicBezTo>
                  <a:pt x="45612" y="34116"/>
                  <a:pt x="45912" y="34035"/>
                  <a:pt x="45966" y="33863"/>
                </a:cubicBezTo>
                <a:cubicBezTo>
                  <a:pt x="46247" y="32964"/>
                  <a:pt x="46887" y="32244"/>
                  <a:pt x="47062" y="31267"/>
                </a:cubicBezTo>
                <a:cubicBezTo>
                  <a:pt x="47216" y="30408"/>
                  <a:pt x="47445" y="29545"/>
                  <a:pt x="47614" y="28684"/>
                </a:cubicBezTo>
                <a:cubicBezTo>
                  <a:pt x="47760" y="27952"/>
                  <a:pt x="47567" y="27184"/>
                  <a:pt x="47738" y="26433"/>
                </a:cubicBezTo>
                <a:cubicBezTo>
                  <a:pt x="47829" y="26033"/>
                  <a:pt x="47865" y="25605"/>
                  <a:pt x="47673" y="25184"/>
                </a:cubicBezTo>
                <a:cubicBezTo>
                  <a:pt x="47603" y="25034"/>
                  <a:pt x="47735" y="24789"/>
                  <a:pt x="47772" y="24609"/>
                </a:cubicBezTo>
                <a:lnTo>
                  <a:pt x="47507" y="24355"/>
                </a:lnTo>
                <a:cubicBezTo>
                  <a:pt x="47568" y="23992"/>
                  <a:pt x="47767" y="23599"/>
                  <a:pt x="47645" y="23402"/>
                </a:cubicBezTo>
                <a:cubicBezTo>
                  <a:pt x="47231" y="22734"/>
                  <a:pt x="47398" y="21893"/>
                  <a:pt x="46917" y="21260"/>
                </a:cubicBezTo>
                <a:cubicBezTo>
                  <a:pt x="46718" y="20996"/>
                  <a:pt x="47202" y="21082"/>
                  <a:pt x="47153" y="20811"/>
                </a:cubicBezTo>
                <a:cubicBezTo>
                  <a:pt x="46723" y="20621"/>
                  <a:pt x="46567" y="20218"/>
                  <a:pt x="46502" y="19733"/>
                </a:cubicBezTo>
                <a:cubicBezTo>
                  <a:pt x="46427" y="19172"/>
                  <a:pt x="46300" y="18644"/>
                  <a:pt x="45827" y="18215"/>
                </a:cubicBezTo>
                <a:cubicBezTo>
                  <a:pt x="45557" y="17969"/>
                  <a:pt x="45464" y="17522"/>
                  <a:pt x="45306" y="17159"/>
                </a:cubicBezTo>
                <a:cubicBezTo>
                  <a:pt x="45217" y="16951"/>
                  <a:pt x="45212" y="16688"/>
                  <a:pt x="45079" y="16523"/>
                </a:cubicBezTo>
                <a:cubicBezTo>
                  <a:pt x="44693" y="16040"/>
                  <a:pt x="44254" y="15601"/>
                  <a:pt x="43851" y="15132"/>
                </a:cubicBezTo>
                <a:cubicBezTo>
                  <a:pt x="43484" y="14702"/>
                  <a:pt x="43126" y="14262"/>
                  <a:pt x="42787" y="13812"/>
                </a:cubicBezTo>
                <a:cubicBezTo>
                  <a:pt x="42594" y="13554"/>
                  <a:pt x="42386" y="13385"/>
                  <a:pt x="42072" y="13249"/>
                </a:cubicBezTo>
                <a:cubicBezTo>
                  <a:pt x="41679" y="13078"/>
                  <a:pt x="41257" y="12838"/>
                  <a:pt x="41100" y="12350"/>
                </a:cubicBezTo>
                <a:cubicBezTo>
                  <a:pt x="41064" y="12236"/>
                  <a:pt x="40937" y="12140"/>
                  <a:pt x="40832" y="12064"/>
                </a:cubicBezTo>
                <a:cubicBezTo>
                  <a:pt x="40420" y="11765"/>
                  <a:pt x="39755" y="11811"/>
                  <a:pt x="39603" y="11152"/>
                </a:cubicBezTo>
                <a:cubicBezTo>
                  <a:pt x="39597" y="11125"/>
                  <a:pt x="39446" y="11146"/>
                  <a:pt x="39370" y="11119"/>
                </a:cubicBezTo>
                <a:cubicBezTo>
                  <a:pt x="38897" y="10954"/>
                  <a:pt x="38388" y="10846"/>
                  <a:pt x="37962" y="10597"/>
                </a:cubicBezTo>
                <a:cubicBezTo>
                  <a:pt x="37155" y="10124"/>
                  <a:pt x="36324" y="9834"/>
                  <a:pt x="35389" y="9673"/>
                </a:cubicBezTo>
                <a:cubicBezTo>
                  <a:pt x="34181" y="9465"/>
                  <a:pt x="32971" y="9286"/>
                  <a:pt x="31759" y="9106"/>
                </a:cubicBezTo>
                <a:cubicBezTo>
                  <a:pt x="31467" y="9063"/>
                  <a:pt x="31185" y="8902"/>
                  <a:pt x="30916" y="8762"/>
                </a:cubicBezTo>
                <a:cubicBezTo>
                  <a:pt x="30554" y="8571"/>
                  <a:pt x="30551" y="8140"/>
                  <a:pt x="30354" y="7836"/>
                </a:cubicBezTo>
                <a:cubicBezTo>
                  <a:pt x="30139" y="7505"/>
                  <a:pt x="29690" y="7466"/>
                  <a:pt x="29516" y="7029"/>
                </a:cubicBezTo>
                <a:cubicBezTo>
                  <a:pt x="29279" y="6438"/>
                  <a:pt x="28889" y="5897"/>
                  <a:pt x="28516" y="5383"/>
                </a:cubicBezTo>
                <a:cubicBezTo>
                  <a:pt x="28202" y="4950"/>
                  <a:pt x="27841" y="4531"/>
                  <a:pt x="27490" y="4126"/>
                </a:cubicBezTo>
                <a:cubicBezTo>
                  <a:pt x="27133" y="3714"/>
                  <a:pt x="27023" y="3123"/>
                  <a:pt x="26501" y="2836"/>
                </a:cubicBezTo>
                <a:cubicBezTo>
                  <a:pt x="26375" y="2768"/>
                  <a:pt x="26338" y="2541"/>
                  <a:pt x="26255" y="2388"/>
                </a:cubicBezTo>
                <a:cubicBezTo>
                  <a:pt x="26190" y="2267"/>
                  <a:pt x="26135" y="2067"/>
                  <a:pt x="26044" y="2046"/>
                </a:cubicBezTo>
                <a:cubicBezTo>
                  <a:pt x="25719" y="1971"/>
                  <a:pt x="25732" y="1653"/>
                  <a:pt x="25564" y="1478"/>
                </a:cubicBezTo>
                <a:cubicBezTo>
                  <a:pt x="25405" y="1313"/>
                  <a:pt x="25007" y="1173"/>
                  <a:pt x="25024" y="1077"/>
                </a:cubicBezTo>
                <a:cubicBezTo>
                  <a:pt x="25101" y="632"/>
                  <a:pt x="24606" y="840"/>
                  <a:pt x="24571" y="630"/>
                </a:cubicBezTo>
                <a:cubicBezTo>
                  <a:pt x="24488" y="133"/>
                  <a:pt x="24123" y="62"/>
                  <a:pt x="23833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32"/>
          <p:cNvSpPr txBox="1">
            <a:spLocks noGrp="1"/>
          </p:cNvSpPr>
          <p:nvPr>
            <p:ph type="subTitle" idx="4294967295"/>
          </p:nvPr>
        </p:nvSpPr>
        <p:spPr>
          <a:xfrm>
            <a:off x="922838" y="1242862"/>
            <a:ext cx="1514400" cy="7157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Aft>
                <a:spcPts val="1600"/>
              </a:spcAft>
              <a:buClr>
                <a:schemeClr val="dk1"/>
              </a:buClr>
              <a:buNone/>
            </a:pPr>
            <a:r>
              <a:rPr lang="en-US" sz="1200" b="1" dirty="0" err="1">
                <a:latin typeface="Comic Sans MS" pitchFamily="66" charset="0"/>
              </a:rPr>
              <a:t>Membunuh</a:t>
            </a:r>
            <a:r>
              <a:rPr lang="en-US" sz="1200" b="1" dirty="0">
                <a:latin typeface="Comic Sans MS" pitchFamily="66" charset="0"/>
              </a:rPr>
              <a:t> </a:t>
            </a:r>
            <a:r>
              <a:rPr lang="en-US" sz="1200" b="1" dirty="0" err="1">
                <a:latin typeface="Comic Sans MS" pitchFamily="66" charset="0"/>
              </a:rPr>
              <a:t>sel</a:t>
            </a:r>
            <a:r>
              <a:rPr lang="en-US" sz="1200" b="1" dirty="0">
                <a:latin typeface="Comic Sans MS" pitchFamily="66" charset="0"/>
              </a:rPr>
              <a:t> </a:t>
            </a:r>
            <a:r>
              <a:rPr lang="en-US" sz="1200" b="1" dirty="0" err="1">
                <a:latin typeface="Comic Sans MS" pitchFamily="66" charset="0"/>
              </a:rPr>
              <a:t>kanker</a:t>
            </a:r>
            <a:endParaRPr lang="en-US" sz="1200" b="1" dirty="0">
              <a:latin typeface="Comic Sans MS" pitchFamily="66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Comic Sans MS" pitchFamily="66" charset="0"/>
            </a:endParaRPr>
          </a:p>
        </p:txBody>
      </p:sp>
      <p:sp>
        <p:nvSpPr>
          <p:cNvPr id="894" name="Google Shape;894;p32"/>
          <p:cNvSpPr/>
          <p:nvPr/>
        </p:nvSpPr>
        <p:spPr>
          <a:xfrm>
            <a:off x="5419439" y="2110709"/>
            <a:ext cx="1105025" cy="362975"/>
          </a:xfrm>
          <a:custGeom>
            <a:avLst/>
            <a:gdLst/>
            <a:ahLst/>
            <a:cxnLst/>
            <a:rect l="l" t="t" r="r" b="b"/>
            <a:pathLst>
              <a:path w="44201" h="14519" extrusionOk="0">
                <a:moveTo>
                  <a:pt x="36197" y="1"/>
                </a:moveTo>
                <a:cubicBezTo>
                  <a:pt x="35851" y="1"/>
                  <a:pt x="35604" y="208"/>
                  <a:pt x="35432" y="382"/>
                </a:cubicBezTo>
                <a:cubicBezTo>
                  <a:pt x="35081" y="736"/>
                  <a:pt x="35129" y="1375"/>
                  <a:pt x="35317" y="1732"/>
                </a:cubicBezTo>
                <a:cubicBezTo>
                  <a:pt x="35643" y="2347"/>
                  <a:pt x="35926" y="2985"/>
                  <a:pt x="36251" y="3595"/>
                </a:cubicBezTo>
                <a:cubicBezTo>
                  <a:pt x="36952" y="4915"/>
                  <a:pt x="37604" y="6259"/>
                  <a:pt x="38281" y="7591"/>
                </a:cubicBezTo>
                <a:cubicBezTo>
                  <a:pt x="38338" y="7706"/>
                  <a:pt x="38557" y="7776"/>
                  <a:pt x="38435" y="7949"/>
                </a:cubicBezTo>
                <a:cubicBezTo>
                  <a:pt x="38387" y="8016"/>
                  <a:pt x="38328" y="8035"/>
                  <a:pt x="38264" y="8035"/>
                </a:cubicBezTo>
                <a:cubicBezTo>
                  <a:pt x="38183" y="8035"/>
                  <a:pt x="38094" y="8005"/>
                  <a:pt x="38011" y="8005"/>
                </a:cubicBezTo>
                <a:cubicBezTo>
                  <a:pt x="37998" y="8005"/>
                  <a:pt x="37984" y="8006"/>
                  <a:pt x="37971" y="8008"/>
                </a:cubicBezTo>
                <a:cubicBezTo>
                  <a:pt x="37954" y="8010"/>
                  <a:pt x="37938" y="8011"/>
                  <a:pt x="37922" y="8011"/>
                </a:cubicBezTo>
                <a:cubicBezTo>
                  <a:pt x="37722" y="8011"/>
                  <a:pt x="37606" y="7819"/>
                  <a:pt x="37474" y="7686"/>
                </a:cubicBezTo>
                <a:cubicBezTo>
                  <a:pt x="37266" y="7480"/>
                  <a:pt x="37014" y="7279"/>
                  <a:pt x="36744" y="7279"/>
                </a:cubicBezTo>
                <a:cubicBezTo>
                  <a:pt x="36727" y="7279"/>
                  <a:pt x="36709" y="7279"/>
                  <a:pt x="36692" y="7281"/>
                </a:cubicBezTo>
                <a:cubicBezTo>
                  <a:pt x="36656" y="7284"/>
                  <a:pt x="36622" y="7286"/>
                  <a:pt x="36588" y="7286"/>
                </a:cubicBezTo>
                <a:cubicBezTo>
                  <a:pt x="36311" y="7286"/>
                  <a:pt x="36110" y="7173"/>
                  <a:pt x="35910" y="7015"/>
                </a:cubicBezTo>
                <a:cubicBezTo>
                  <a:pt x="35637" y="6796"/>
                  <a:pt x="35278" y="6764"/>
                  <a:pt x="34972" y="6596"/>
                </a:cubicBezTo>
                <a:cubicBezTo>
                  <a:pt x="34314" y="6236"/>
                  <a:pt x="33511" y="6105"/>
                  <a:pt x="32750" y="5983"/>
                </a:cubicBezTo>
                <a:cubicBezTo>
                  <a:pt x="32487" y="5940"/>
                  <a:pt x="32447" y="5702"/>
                  <a:pt x="32166" y="5658"/>
                </a:cubicBezTo>
                <a:cubicBezTo>
                  <a:pt x="31465" y="5549"/>
                  <a:pt x="30804" y="5218"/>
                  <a:pt x="30089" y="5110"/>
                </a:cubicBezTo>
                <a:cubicBezTo>
                  <a:pt x="29934" y="5086"/>
                  <a:pt x="29954" y="4822"/>
                  <a:pt x="29724" y="4822"/>
                </a:cubicBezTo>
                <a:cubicBezTo>
                  <a:pt x="29696" y="4822"/>
                  <a:pt x="29665" y="4826"/>
                  <a:pt x="29628" y="4835"/>
                </a:cubicBezTo>
                <a:cubicBezTo>
                  <a:pt x="29524" y="4860"/>
                  <a:pt x="29419" y="4870"/>
                  <a:pt x="29313" y="4870"/>
                </a:cubicBezTo>
                <a:cubicBezTo>
                  <a:pt x="28904" y="4870"/>
                  <a:pt x="28486" y="4719"/>
                  <a:pt x="28080" y="4681"/>
                </a:cubicBezTo>
                <a:cubicBezTo>
                  <a:pt x="27375" y="4614"/>
                  <a:pt x="26717" y="4238"/>
                  <a:pt x="25925" y="4238"/>
                </a:cubicBezTo>
                <a:cubicBezTo>
                  <a:pt x="25917" y="4238"/>
                  <a:pt x="25910" y="4238"/>
                  <a:pt x="25902" y="4238"/>
                </a:cubicBezTo>
                <a:cubicBezTo>
                  <a:pt x="25892" y="4238"/>
                  <a:pt x="25883" y="4238"/>
                  <a:pt x="25873" y="4238"/>
                </a:cubicBezTo>
                <a:cubicBezTo>
                  <a:pt x="25234" y="4238"/>
                  <a:pt x="24603" y="3994"/>
                  <a:pt x="23919" y="3994"/>
                </a:cubicBezTo>
                <a:cubicBezTo>
                  <a:pt x="23850" y="3994"/>
                  <a:pt x="23781" y="3997"/>
                  <a:pt x="23711" y="4002"/>
                </a:cubicBezTo>
                <a:cubicBezTo>
                  <a:pt x="23559" y="4014"/>
                  <a:pt x="23405" y="4019"/>
                  <a:pt x="23248" y="4019"/>
                </a:cubicBezTo>
                <a:cubicBezTo>
                  <a:pt x="22726" y="4019"/>
                  <a:pt x="22186" y="3962"/>
                  <a:pt x="21657" y="3896"/>
                </a:cubicBezTo>
                <a:cubicBezTo>
                  <a:pt x="21473" y="3872"/>
                  <a:pt x="21279" y="3862"/>
                  <a:pt x="21079" y="3862"/>
                </a:cubicBezTo>
                <a:cubicBezTo>
                  <a:pt x="20588" y="3862"/>
                  <a:pt x="20062" y="3924"/>
                  <a:pt x="19567" y="4004"/>
                </a:cubicBezTo>
                <a:cubicBezTo>
                  <a:pt x="19499" y="4015"/>
                  <a:pt x="19426" y="4019"/>
                  <a:pt x="19350" y="4019"/>
                </a:cubicBezTo>
                <a:cubicBezTo>
                  <a:pt x="19144" y="4019"/>
                  <a:pt x="18918" y="3989"/>
                  <a:pt x="18725" y="3989"/>
                </a:cubicBezTo>
                <a:cubicBezTo>
                  <a:pt x="18556" y="3989"/>
                  <a:pt x="18412" y="4012"/>
                  <a:pt x="18326" y="4098"/>
                </a:cubicBezTo>
                <a:cubicBezTo>
                  <a:pt x="18186" y="4238"/>
                  <a:pt x="18081" y="4294"/>
                  <a:pt x="17994" y="4294"/>
                </a:cubicBezTo>
                <a:cubicBezTo>
                  <a:pt x="17824" y="4294"/>
                  <a:pt x="17722" y="4083"/>
                  <a:pt x="17552" y="3875"/>
                </a:cubicBezTo>
                <a:lnTo>
                  <a:pt x="17552" y="3875"/>
                </a:lnTo>
                <a:cubicBezTo>
                  <a:pt x="17569" y="4206"/>
                  <a:pt x="17467" y="4362"/>
                  <a:pt x="17281" y="4362"/>
                </a:cubicBezTo>
                <a:cubicBezTo>
                  <a:pt x="17235" y="4362"/>
                  <a:pt x="17184" y="4353"/>
                  <a:pt x="17129" y="4334"/>
                </a:cubicBezTo>
                <a:cubicBezTo>
                  <a:pt x="16935" y="4269"/>
                  <a:pt x="16745" y="4243"/>
                  <a:pt x="16557" y="4243"/>
                </a:cubicBezTo>
                <a:cubicBezTo>
                  <a:pt x="16178" y="4243"/>
                  <a:pt x="15808" y="4349"/>
                  <a:pt x="15441" y="4454"/>
                </a:cubicBezTo>
                <a:cubicBezTo>
                  <a:pt x="15188" y="4526"/>
                  <a:pt x="14908" y="4679"/>
                  <a:pt x="14667" y="4679"/>
                </a:cubicBezTo>
                <a:cubicBezTo>
                  <a:pt x="14609" y="4679"/>
                  <a:pt x="14553" y="4670"/>
                  <a:pt x="14501" y="4649"/>
                </a:cubicBezTo>
                <a:cubicBezTo>
                  <a:pt x="14269" y="4556"/>
                  <a:pt x="14037" y="4519"/>
                  <a:pt x="13810" y="4519"/>
                </a:cubicBezTo>
                <a:cubicBezTo>
                  <a:pt x="13274" y="4519"/>
                  <a:pt x="12764" y="4726"/>
                  <a:pt x="12342" y="4886"/>
                </a:cubicBezTo>
                <a:cubicBezTo>
                  <a:pt x="11528" y="5195"/>
                  <a:pt x="10600" y="4963"/>
                  <a:pt x="9854" y="5531"/>
                </a:cubicBezTo>
                <a:cubicBezTo>
                  <a:pt x="9721" y="5634"/>
                  <a:pt x="9359" y="5717"/>
                  <a:pt x="9098" y="5787"/>
                </a:cubicBezTo>
                <a:cubicBezTo>
                  <a:pt x="8608" y="5919"/>
                  <a:pt x="8008" y="5695"/>
                  <a:pt x="7640" y="6248"/>
                </a:cubicBezTo>
                <a:cubicBezTo>
                  <a:pt x="7575" y="6344"/>
                  <a:pt x="7395" y="6364"/>
                  <a:pt x="7253" y="6402"/>
                </a:cubicBezTo>
                <a:cubicBezTo>
                  <a:pt x="6972" y="6477"/>
                  <a:pt x="6636" y="6455"/>
                  <a:pt x="6422" y="6553"/>
                </a:cubicBezTo>
                <a:cubicBezTo>
                  <a:pt x="5961" y="6762"/>
                  <a:pt x="5371" y="6725"/>
                  <a:pt x="5029" y="7164"/>
                </a:cubicBezTo>
                <a:cubicBezTo>
                  <a:pt x="4934" y="7286"/>
                  <a:pt x="4815" y="7318"/>
                  <a:pt x="4688" y="7318"/>
                </a:cubicBezTo>
                <a:cubicBezTo>
                  <a:pt x="4552" y="7318"/>
                  <a:pt x="4407" y="7282"/>
                  <a:pt x="4271" y="7282"/>
                </a:cubicBezTo>
                <a:cubicBezTo>
                  <a:pt x="4120" y="7282"/>
                  <a:pt x="3979" y="7326"/>
                  <a:pt x="3875" y="7511"/>
                </a:cubicBezTo>
                <a:cubicBezTo>
                  <a:pt x="3797" y="7650"/>
                  <a:pt x="3510" y="7552"/>
                  <a:pt x="3309" y="7640"/>
                </a:cubicBezTo>
                <a:cubicBezTo>
                  <a:pt x="2424" y="8028"/>
                  <a:pt x="1612" y="8461"/>
                  <a:pt x="841" y="9109"/>
                </a:cubicBezTo>
                <a:cubicBezTo>
                  <a:pt x="93" y="9738"/>
                  <a:pt x="124" y="10446"/>
                  <a:pt x="41" y="11189"/>
                </a:cubicBezTo>
                <a:cubicBezTo>
                  <a:pt x="0" y="11558"/>
                  <a:pt x="803" y="12313"/>
                  <a:pt x="1223" y="12313"/>
                </a:cubicBezTo>
                <a:cubicBezTo>
                  <a:pt x="1251" y="12313"/>
                  <a:pt x="1278" y="12310"/>
                  <a:pt x="1302" y="12303"/>
                </a:cubicBezTo>
                <a:cubicBezTo>
                  <a:pt x="1367" y="12284"/>
                  <a:pt x="1430" y="12276"/>
                  <a:pt x="1493" y="12276"/>
                </a:cubicBezTo>
                <a:cubicBezTo>
                  <a:pt x="1749" y="12276"/>
                  <a:pt x="1987" y="12402"/>
                  <a:pt x="2216" y="12402"/>
                </a:cubicBezTo>
                <a:cubicBezTo>
                  <a:pt x="2303" y="12402"/>
                  <a:pt x="2389" y="12384"/>
                  <a:pt x="2473" y="12335"/>
                </a:cubicBezTo>
                <a:cubicBezTo>
                  <a:pt x="3331" y="11826"/>
                  <a:pt x="4157" y="11263"/>
                  <a:pt x="5020" y="10757"/>
                </a:cubicBezTo>
                <a:cubicBezTo>
                  <a:pt x="5527" y="10459"/>
                  <a:pt x="6046" y="10157"/>
                  <a:pt x="6559" y="9881"/>
                </a:cubicBezTo>
                <a:cubicBezTo>
                  <a:pt x="7564" y="9341"/>
                  <a:pt x="8613" y="8888"/>
                  <a:pt x="9695" y="8525"/>
                </a:cubicBezTo>
                <a:cubicBezTo>
                  <a:pt x="11026" y="8081"/>
                  <a:pt x="12392" y="7721"/>
                  <a:pt x="13762" y="7413"/>
                </a:cubicBezTo>
                <a:cubicBezTo>
                  <a:pt x="15344" y="7056"/>
                  <a:pt x="16967" y="6861"/>
                  <a:pt x="18577" y="6795"/>
                </a:cubicBezTo>
                <a:cubicBezTo>
                  <a:pt x="19461" y="6759"/>
                  <a:pt x="20349" y="6706"/>
                  <a:pt x="21239" y="6706"/>
                </a:cubicBezTo>
                <a:cubicBezTo>
                  <a:pt x="21904" y="6706"/>
                  <a:pt x="22571" y="6736"/>
                  <a:pt x="23239" y="6826"/>
                </a:cubicBezTo>
                <a:cubicBezTo>
                  <a:pt x="24848" y="7042"/>
                  <a:pt x="26462" y="7238"/>
                  <a:pt x="28072" y="7458"/>
                </a:cubicBezTo>
                <a:cubicBezTo>
                  <a:pt x="28725" y="7547"/>
                  <a:pt x="29330" y="7773"/>
                  <a:pt x="29973" y="7878"/>
                </a:cubicBezTo>
                <a:cubicBezTo>
                  <a:pt x="30394" y="7947"/>
                  <a:pt x="30909" y="7944"/>
                  <a:pt x="31221" y="8102"/>
                </a:cubicBezTo>
                <a:cubicBezTo>
                  <a:pt x="32421" y="8711"/>
                  <a:pt x="33799" y="8800"/>
                  <a:pt x="34952" y="9460"/>
                </a:cubicBezTo>
                <a:cubicBezTo>
                  <a:pt x="35297" y="9656"/>
                  <a:pt x="35789" y="9413"/>
                  <a:pt x="35954" y="9797"/>
                </a:cubicBezTo>
                <a:cubicBezTo>
                  <a:pt x="36085" y="10103"/>
                  <a:pt x="36278" y="10026"/>
                  <a:pt x="36477" y="10086"/>
                </a:cubicBezTo>
                <a:cubicBezTo>
                  <a:pt x="36486" y="10089"/>
                  <a:pt x="36495" y="10090"/>
                  <a:pt x="36504" y="10090"/>
                </a:cubicBezTo>
                <a:cubicBezTo>
                  <a:pt x="36582" y="10090"/>
                  <a:pt x="36687" y="10015"/>
                  <a:pt x="36767" y="10015"/>
                </a:cubicBezTo>
                <a:cubicBezTo>
                  <a:pt x="36830" y="10015"/>
                  <a:pt x="36876" y="10061"/>
                  <a:pt x="36881" y="10224"/>
                </a:cubicBezTo>
                <a:cubicBezTo>
                  <a:pt x="36890" y="10487"/>
                  <a:pt x="36705" y="10617"/>
                  <a:pt x="36514" y="10655"/>
                </a:cubicBezTo>
                <a:cubicBezTo>
                  <a:pt x="35275" y="10901"/>
                  <a:pt x="34020" y="11068"/>
                  <a:pt x="32796" y="11372"/>
                </a:cubicBezTo>
                <a:cubicBezTo>
                  <a:pt x="32024" y="11565"/>
                  <a:pt x="31196" y="11406"/>
                  <a:pt x="30469" y="11779"/>
                </a:cubicBezTo>
                <a:cubicBezTo>
                  <a:pt x="30002" y="12019"/>
                  <a:pt x="29445" y="12258"/>
                  <a:pt x="29281" y="12756"/>
                </a:cubicBezTo>
                <a:cubicBezTo>
                  <a:pt x="29169" y="13098"/>
                  <a:pt x="29281" y="13635"/>
                  <a:pt x="29503" y="13929"/>
                </a:cubicBezTo>
                <a:cubicBezTo>
                  <a:pt x="29662" y="14142"/>
                  <a:pt x="29894" y="14462"/>
                  <a:pt x="30213" y="14462"/>
                </a:cubicBezTo>
                <a:cubicBezTo>
                  <a:pt x="30343" y="14462"/>
                  <a:pt x="30487" y="14410"/>
                  <a:pt x="30647" y="14275"/>
                </a:cubicBezTo>
                <a:cubicBezTo>
                  <a:pt x="30677" y="14249"/>
                  <a:pt x="30710" y="14238"/>
                  <a:pt x="30743" y="14238"/>
                </a:cubicBezTo>
                <a:cubicBezTo>
                  <a:pt x="30808" y="14238"/>
                  <a:pt x="30872" y="14283"/>
                  <a:pt x="30913" y="14346"/>
                </a:cubicBezTo>
                <a:cubicBezTo>
                  <a:pt x="30999" y="14478"/>
                  <a:pt x="31096" y="14518"/>
                  <a:pt x="31199" y="14518"/>
                </a:cubicBezTo>
                <a:cubicBezTo>
                  <a:pt x="31320" y="14518"/>
                  <a:pt x="31449" y="14462"/>
                  <a:pt x="31571" y="14437"/>
                </a:cubicBezTo>
                <a:cubicBezTo>
                  <a:pt x="31823" y="14389"/>
                  <a:pt x="32059" y="14313"/>
                  <a:pt x="32330" y="14306"/>
                </a:cubicBezTo>
                <a:cubicBezTo>
                  <a:pt x="33216" y="14278"/>
                  <a:pt x="34130" y="14271"/>
                  <a:pt x="34981" y="14131"/>
                </a:cubicBezTo>
                <a:cubicBezTo>
                  <a:pt x="36376" y="13901"/>
                  <a:pt x="37801" y="13970"/>
                  <a:pt x="39171" y="13611"/>
                </a:cubicBezTo>
                <a:cubicBezTo>
                  <a:pt x="39272" y="13584"/>
                  <a:pt x="39375" y="13575"/>
                  <a:pt x="39479" y="13575"/>
                </a:cubicBezTo>
                <a:cubicBezTo>
                  <a:pt x="39748" y="13575"/>
                  <a:pt x="40020" y="13639"/>
                  <a:pt x="40269" y="13639"/>
                </a:cubicBezTo>
                <a:cubicBezTo>
                  <a:pt x="40380" y="13639"/>
                  <a:pt x="40487" y="13626"/>
                  <a:pt x="40588" y="13589"/>
                </a:cubicBezTo>
                <a:cubicBezTo>
                  <a:pt x="41499" y="13250"/>
                  <a:pt x="42509" y="13310"/>
                  <a:pt x="43375" y="12734"/>
                </a:cubicBezTo>
                <a:cubicBezTo>
                  <a:pt x="43924" y="12367"/>
                  <a:pt x="44200" y="12054"/>
                  <a:pt x="44036" y="11400"/>
                </a:cubicBezTo>
                <a:cubicBezTo>
                  <a:pt x="43807" y="10484"/>
                  <a:pt x="43329" y="9662"/>
                  <a:pt x="42943" y="8833"/>
                </a:cubicBezTo>
                <a:cubicBezTo>
                  <a:pt x="42506" y="7890"/>
                  <a:pt x="41964" y="6937"/>
                  <a:pt x="41283" y="6114"/>
                </a:cubicBezTo>
                <a:cubicBezTo>
                  <a:pt x="40851" y="5593"/>
                  <a:pt x="40626" y="4948"/>
                  <a:pt x="40264" y="4392"/>
                </a:cubicBezTo>
                <a:cubicBezTo>
                  <a:pt x="39940" y="3895"/>
                  <a:pt x="39533" y="3435"/>
                  <a:pt x="39257" y="2910"/>
                </a:cubicBezTo>
                <a:cubicBezTo>
                  <a:pt x="39045" y="2508"/>
                  <a:pt x="38718" y="2229"/>
                  <a:pt x="38477" y="1881"/>
                </a:cubicBezTo>
                <a:cubicBezTo>
                  <a:pt x="37930" y="1086"/>
                  <a:pt x="37472" y="274"/>
                  <a:pt x="36414" y="27"/>
                </a:cubicBezTo>
                <a:cubicBezTo>
                  <a:pt x="36337" y="9"/>
                  <a:pt x="36265" y="1"/>
                  <a:pt x="3619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5" name="Google Shape;895;p32"/>
          <p:cNvSpPr/>
          <p:nvPr/>
        </p:nvSpPr>
        <p:spPr>
          <a:xfrm rot="10800000">
            <a:off x="700475" y="2907195"/>
            <a:ext cx="1959114" cy="1691964"/>
          </a:xfrm>
          <a:custGeom>
            <a:avLst/>
            <a:gdLst/>
            <a:ahLst/>
            <a:cxnLst/>
            <a:rect l="l" t="t" r="r" b="b"/>
            <a:pathLst>
              <a:path w="47865" h="41338" extrusionOk="0">
                <a:moveTo>
                  <a:pt x="23947" y="1954"/>
                </a:moveTo>
                <a:cubicBezTo>
                  <a:pt x="24079" y="1954"/>
                  <a:pt x="24218" y="2007"/>
                  <a:pt x="24367" y="2112"/>
                </a:cubicBezTo>
                <a:cubicBezTo>
                  <a:pt x="24463" y="2179"/>
                  <a:pt x="24550" y="2258"/>
                  <a:pt x="24627" y="2347"/>
                </a:cubicBezTo>
                <a:cubicBezTo>
                  <a:pt x="25445" y="3331"/>
                  <a:pt x="26268" y="4313"/>
                  <a:pt x="27073" y="5308"/>
                </a:cubicBezTo>
                <a:cubicBezTo>
                  <a:pt x="27427" y="5747"/>
                  <a:pt x="27837" y="6125"/>
                  <a:pt x="28111" y="6652"/>
                </a:cubicBezTo>
                <a:cubicBezTo>
                  <a:pt x="28335" y="7080"/>
                  <a:pt x="28856" y="7346"/>
                  <a:pt x="29214" y="7715"/>
                </a:cubicBezTo>
                <a:cubicBezTo>
                  <a:pt x="29491" y="8002"/>
                  <a:pt x="29711" y="8345"/>
                  <a:pt x="29977" y="8647"/>
                </a:cubicBezTo>
                <a:cubicBezTo>
                  <a:pt x="30209" y="8912"/>
                  <a:pt x="30217" y="9210"/>
                  <a:pt x="30153" y="9488"/>
                </a:cubicBezTo>
                <a:lnTo>
                  <a:pt x="30152" y="9488"/>
                </a:lnTo>
                <a:cubicBezTo>
                  <a:pt x="30540" y="9885"/>
                  <a:pt x="30957" y="9852"/>
                  <a:pt x="31309" y="9983"/>
                </a:cubicBezTo>
                <a:cubicBezTo>
                  <a:pt x="31681" y="10119"/>
                  <a:pt x="32012" y="10136"/>
                  <a:pt x="32389" y="10155"/>
                </a:cubicBezTo>
                <a:cubicBezTo>
                  <a:pt x="33194" y="10197"/>
                  <a:pt x="34001" y="10281"/>
                  <a:pt x="34785" y="10507"/>
                </a:cubicBezTo>
                <a:cubicBezTo>
                  <a:pt x="35110" y="10601"/>
                  <a:pt x="35540" y="10551"/>
                  <a:pt x="35759" y="10749"/>
                </a:cubicBezTo>
                <a:cubicBezTo>
                  <a:pt x="36037" y="11002"/>
                  <a:pt x="36314" y="10917"/>
                  <a:pt x="36590" y="10984"/>
                </a:cubicBezTo>
                <a:cubicBezTo>
                  <a:pt x="36727" y="11020"/>
                  <a:pt x="36859" y="11070"/>
                  <a:pt x="36982" y="11135"/>
                </a:cubicBezTo>
                <a:cubicBezTo>
                  <a:pt x="37260" y="11278"/>
                  <a:pt x="37544" y="11412"/>
                  <a:pt x="37799" y="11587"/>
                </a:cubicBezTo>
                <a:cubicBezTo>
                  <a:pt x="38157" y="11832"/>
                  <a:pt x="38611" y="11843"/>
                  <a:pt x="38955" y="12153"/>
                </a:cubicBezTo>
                <a:cubicBezTo>
                  <a:pt x="39281" y="12449"/>
                  <a:pt x="39712" y="12623"/>
                  <a:pt x="40068" y="12890"/>
                </a:cubicBezTo>
                <a:cubicBezTo>
                  <a:pt x="40343" y="13095"/>
                  <a:pt x="40591" y="13343"/>
                  <a:pt x="40817" y="13603"/>
                </a:cubicBezTo>
                <a:cubicBezTo>
                  <a:pt x="41008" y="13823"/>
                  <a:pt x="41392" y="13792"/>
                  <a:pt x="41466" y="14179"/>
                </a:cubicBezTo>
                <a:cubicBezTo>
                  <a:pt x="41520" y="14467"/>
                  <a:pt x="42061" y="14305"/>
                  <a:pt x="42070" y="14710"/>
                </a:cubicBezTo>
                <a:cubicBezTo>
                  <a:pt x="42644" y="15000"/>
                  <a:pt x="42898" y="15597"/>
                  <a:pt x="43311" y="16039"/>
                </a:cubicBezTo>
                <a:cubicBezTo>
                  <a:pt x="43728" y="16489"/>
                  <a:pt x="44031" y="17048"/>
                  <a:pt x="44371" y="17567"/>
                </a:cubicBezTo>
                <a:cubicBezTo>
                  <a:pt x="44465" y="17709"/>
                  <a:pt x="44503" y="17887"/>
                  <a:pt x="44578" y="18041"/>
                </a:cubicBezTo>
                <a:cubicBezTo>
                  <a:pt x="44780" y="18449"/>
                  <a:pt x="45066" y="18833"/>
                  <a:pt x="45174" y="19264"/>
                </a:cubicBezTo>
                <a:cubicBezTo>
                  <a:pt x="45272" y="19653"/>
                  <a:pt x="45538" y="19941"/>
                  <a:pt x="45636" y="20318"/>
                </a:cubicBezTo>
                <a:cubicBezTo>
                  <a:pt x="45712" y="20613"/>
                  <a:pt x="45801" y="20946"/>
                  <a:pt x="45998" y="21156"/>
                </a:cubicBezTo>
                <a:cubicBezTo>
                  <a:pt x="46298" y="21475"/>
                  <a:pt x="46095" y="21788"/>
                  <a:pt x="46115" y="22103"/>
                </a:cubicBezTo>
                <a:cubicBezTo>
                  <a:pt x="46117" y="22132"/>
                  <a:pt x="46101" y="22173"/>
                  <a:pt x="46117" y="22188"/>
                </a:cubicBezTo>
                <a:cubicBezTo>
                  <a:pt x="46530" y="22631"/>
                  <a:pt x="46437" y="23225"/>
                  <a:pt x="46592" y="23744"/>
                </a:cubicBezTo>
                <a:cubicBezTo>
                  <a:pt x="46650" y="23932"/>
                  <a:pt x="46830" y="24071"/>
                  <a:pt x="46652" y="24289"/>
                </a:cubicBezTo>
                <a:cubicBezTo>
                  <a:pt x="46609" y="24341"/>
                  <a:pt x="46600" y="24478"/>
                  <a:pt x="46637" y="24533"/>
                </a:cubicBezTo>
                <a:cubicBezTo>
                  <a:pt x="46975" y="25010"/>
                  <a:pt x="46796" y="25517"/>
                  <a:pt x="46790" y="26034"/>
                </a:cubicBezTo>
                <a:cubicBezTo>
                  <a:pt x="46777" y="27268"/>
                  <a:pt x="46681" y="28487"/>
                  <a:pt x="46435" y="29696"/>
                </a:cubicBezTo>
                <a:cubicBezTo>
                  <a:pt x="46377" y="29982"/>
                  <a:pt x="46396" y="30290"/>
                  <a:pt x="46298" y="30560"/>
                </a:cubicBezTo>
                <a:cubicBezTo>
                  <a:pt x="46203" y="30822"/>
                  <a:pt x="46006" y="31048"/>
                  <a:pt x="45840" y="31311"/>
                </a:cubicBezTo>
                <a:cubicBezTo>
                  <a:pt x="46101" y="31507"/>
                  <a:pt x="46156" y="31843"/>
                  <a:pt x="45882" y="31980"/>
                </a:cubicBezTo>
                <a:cubicBezTo>
                  <a:pt x="45470" y="32185"/>
                  <a:pt x="45564" y="32637"/>
                  <a:pt x="45272" y="32901"/>
                </a:cubicBezTo>
                <a:cubicBezTo>
                  <a:pt x="45011" y="33137"/>
                  <a:pt x="44740" y="33529"/>
                  <a:pt x="44740" y="33852"/>
                </a:cubicBezTo>
                <a:cubicBezTo>
                  <a:pt x="44740" y="34309"/>
                  <a:pt x="44085" y="34277"/>
                  <a:pt x="44223" y="34734"/>
                </a:cubicBezTo>
                <a:cubicBezTo>
                  <a:pt x="44190" y="34728"/>
                  <a:pt x="44161" y="34725"/>
                  <a:pt x="44134" y="34725"/>
                </a:cubicBezTo>
                <a:cubicBezTo>
                  <a:pt x="43842" y="34725"/>
                  <a:pt x="43933" y="35068"/>
                  <a:pt x="43805" y="35215"/>
                </a:cubicBezTo>
                <a:cubicBezTo>
                  <a:pt x="43500" y="35563"/>
                  <a:pt x="43269" y="35939"/>
                  <a:pt x="42850" y="36227"/>
                </a:cubicBezTo>
                <a:cubicBezTo>
                  <a:pt x="42484" y="36482"/>
                  <a:pt x="42170" y="36899"/>
                  <a:pt x="41771" y="37154"/>
                </a:cubicBezTo>
                <a:cubicBezTo>
                  <a:pt x="41458" y="37355"/>
                  <a:pt x="41214" y="37637"/>
                  <a:pt x="40848" y="37783"/>
                </a:cubicBezTo>
                <a:cubicBezTo>
                  <a:pt x="40297" y="38006"/>
                  <a:pt x="39825" y="38370"/>
                  <a:pt x="39198" y="38472"/>
                </a:cubicBezTo>
                <a:cubicBezTo>
                  <a:pt x="38481" y="38589"/>
                  <a:pt x="37805" y="38956"/>
                  <a:pt x="37090" y="39089"/>
                </a:cubicBezTo>
                <a:cubicBezTo>
                  <a:pt x="35722" y="39343"/>
                  <a:pt x="34400" y="39875"/>
                  <a:pt x="32987" y="39875"/>
                </a:cubicBezTo>
                <a:cubicBezTo>
                  <a:pt x="32854" y="39875"/>
                  <a:pt x="32720" y="39871"/>
                  <a:pt x="32586" y="39861"/>
                </a:cubicBezTo>
                <a:cubicBezTo>
                  <a:pt x="32529" y="39856"/>
                  <a:pt x="32466" y="39851"/>
                  <a:pt x="32404" y="39851"/>
                </a:cubicBezTo>
                <a:cubicBezTo>
                  <a:pt x="32314" y="39851"/>
                  <a:pt x="32225" y="39862"/>
                  <a:pt x="32158" y="39902"/>
                </a:cubicBezTo>
                <a:cubicBezTo>
                  <a:pt x="31617" y="40233"/>
                  <a:pt x="31004" y="40104"/>
                  <a:pt x="30429" y="40179"/>
                </a:cubicBezTo>
                <a:cubicBezTo>
                  <a:pt x="29474" y="40305"/>
                  <a:pt x="28514" y="40341"/>
                  <a:pt x="27553" y="40341"/>
                </a:cubicBezTo>
                <a:cubicBezTo>
                  <a:pt x="26828" y="40341"/>
                  <a:pt x="26103" y="40321"/>
                  <a:pt x="25378" y="40304"/>
                </a:cubicBezTo>
                <a:cubicBezTo>
                  <a:pt x="25342" y="40303"/>
                  <a:pt x="25305" y="40303"/>
                  <a:pt x="25269" y="40303"/>
                </a:cubicBezTo>
                <a:cubicBezTo>
                  <a:pt x="24819" y="40303"/>
                  <a:pt x="24368" y="40362"/>
                  <a:pt x="23918" y="40380"/>
                </a:cubicBezTo>
                <a:cubicBezTo>
                  <a:pt x="23849" y="40382"/>
                  <a:pt x="23781" y="40384"/>
                  <a:pt x="23712" y="40384"/>
                </a:cubicBezTo>
                <a:cubicBezTo>
                  <a:pt x="23184" y="40384"/>
                  <a:pt x="22655" y="40314"/>
                  <a:pt x="22127" y="40314"/>
                </a:cubicBezTo>
                <a:cubicBezTo>
                  <a:pt x="21782" y="40314"/>
                  <a:pt x="21436" y="40344"/>
                  <a:pt x="21093" y="40443"/>
                </a:cubicBezTo>
                <a:cubicBezTo>
                  <a:pt x="20996" y="40350"/>
                  <a:pt x="20890" y="40320"/>
                  <a:pt x="20779" y="40320"/>
                </a:cubicBezTo>
                <a:cubicBezTo>
                  <a:pt x="20576" y="40320"/>
                  <a:pt x="20358" y="40420"/>
                  <a:pt x="20156" y="40420"/>
                </a:cubicBezTo>
                <a:cubicBezTo>
                  <a:pt x="20023" y="40420"/>
                  <a:pt x="19898" y="40377"/>
                  <a:pt x="19787" y="40237"/>
                </a:cubicBezTo>
                <a:cubicBezTo>
                  <a:pt x="19551" y="40320"/>
                  <a:pt x="19313" y="40349"/>
                  <a:pt x="19077" y="40349"/>
                </a:cubicBezTo>
                <a:cubicBezTo>
                  <a:pt x="18617" y="40349"/>
                  <a:pt x="18160" y="40239"/>
                  <a:pt x="17708" y="40199"/>
                </a:cubicBezTo>
                <a:cubicBezTo>
                  <a:pt x="17087" y="40144"/>
                  <a:pt x="16452" y="40192"/>
                  <a:pt x="15832" y="39940"/>
                </a:cubicBezTo>
                <a:cubicBezTo>
                  <a:pt x="15548" y="39826"/>
                  <a:pt x="15220" y="39820"/>
                  <a:pt x="14890" y="39820"/>
                </a:cubicBezTo>
                <a:cubicBezTo>
                  <a:pt x="14854" y="39820"/>
                  <a:pt x="14818" y="39821"/>
                  <a:pt x="14783" y="39821"/>
                </a:cubicBezTo>
                <a:cubicBezTo>
                  <a:pt x="14661" y="39821"/>
                  <a:pt x="14540" y="39820"/>
                  <a:pt x="14421" y="39813"/>
                </a:cubicBezTo>
                <a:cubicBezTo>
                  <a:pt x="13493" y="39761"/>
                  <a:pt x="12599" y="39564"/>
                  <a:pt x="11704" y="39312"/>
                </a:cubicBezTo>
                <a:cubicBezTo>
                  <a:pt x="11427" y="39234"/>
                  <a:pt x="11169" y="39193"/>
                  <a:pt x="10887" y="39068"/>
                </a:cubicBezTo>
                <a:cubicBezTo>
                  <a:pt x="10605" y="38945"/>
                  <a:pt x="10219" y="38914"/>
                  <a:pt x="9878" y="38837"/>
                </a:cubicBezTo>
                <a:cubicBezTo>
                  <a:pt x="9542" y="38762"/>
                  <a:pt x="9208" y="38683"/>
                  <a:pt x="8871" y="38615"/>
                </a:cubicBezTo>
                <a:cubicBezTo>
                  <a:pt x="8275" y="38495"/>
                  <a:pt x="7775" y="38151"/>
                  <a:pt x="7272" y="37857"/>
                </a:cubicBezTo>
                <a:cubicBezTo>
                  <a:pt x="6669" y="37504"/>
                  <a:pt x="6178" y="36958"/>
                  <a:pt x="5569" y="36623"/>
                </a:cubicBezTo>
                <a:cubicBezTo>
                  <a:pt x="5162" y="36400"/>
                  <a:pt x="4941" y="36039"/>
                  <a:pt x="4654" y="35743"/>
                </a:cubicBezTo>
                <a:cubicBezTo>
                  <a:pt x="4287" y="35369"/>
                  <a:pt x="3978" y="34943"/>
                  <a:pt x="3735" y="34479"/>
                </a:cubicBezTo>
                <a:cubicBezTo>
                  <a:pt x="3475" y="33978"/>
                  <a:pt x="3030" y="33574"/>
                  <a:pt x="2673" y="33123"/>
                </a:cubicBezTo>
                <a:cubicBezTo>
                  <a:pt x="2442" y="32832"/>
                  <a:pt x="2285" y="32539"/>
                  <a:pt x="2270" y="32125"/>
                </a:cubicBezTo>
                <a:cubicBezTo>
                  <a:pt x="2255" y="31766"/>
                  <a:pt x="1971" y="31426"/>
                  <a:pt x="1869" y="31059"/>
                </a:cubicBezTo>
                <a:cubicBezTo>
                  <a:pt x="1651" y="30264"/>
                  <a:pt x="1155" y="29534"/>
                  <a:pt x="1287" y="28653"/>
                </a:cubicBezTo>
                <a:cubicBezTo>
                  <a:pt x="762" y="27994"/>
                  <a:pt x="1316" y="27141"/>
                  <a:pt x="895" y="26464"/>
                </a:cubicBezTo>
                <a:cubicBezTo>
                  <a:pt x="1150" y="25829"/>
                  <a:pt x="1127" y="25167"/>
                  <a:pt x="1087" y="24504"/>
                </a:cubicBezTo>
                <a:cubicBezTo>
                  <a:pt x="1472" y="24344"/>
                  <a:pt x="1155" y="23999"/>
                  <a:pt x="1280" y="23757"/>
                </a:cubicBezTo>
                <a:cubicBezTo>
                  <a:pt x="1398" y="23528"/>
                  <a:pt x="1451" y="23262"/>
                  <a:pt x="1509" y="23006"/>
                </a:cubicBezTo>
                <a:cubicBezTo>
                  <a:pt x="1564" y="22766"/>
                  <a:pt x="1590" y="22518"/>
                  <a:pt x="1625" y="22274"/>
                </a:cubicBezTo>
                <a:cubicBezTo>
                  <a:pt x="1629" y="22248"/>
                  <a:pt x="1607" y="22198"/>
                  <a:pt x="1609" y="22198"/>
                </a:cubicBezTo>
                <a:cubicBezTo>
                  <a:pt x="2028" y="22051"/>
                  <a:pt x="1810" y="21637"/>
                  <a:pt x="1945" y="21367"/>
                </a:cubicBezTo>
                <a:cubicBezTo>
                  <a:pt x="2089" y="21077"/>
                  <a:pt x="2049" y="20698"/>
                  <a:pt x="2180" y="20397"/>
                </a:cubicBezTo>
                <a:cubicBezTo>
                  <a:pt x="2315" y="20080"/>
                  <a:pt x="2768" y="19929"/>
                  <a:pt x="2684" y="19479"/>
                </a:cubicBezTo>
                <a:cubicBezTo>
                  <a:pt x="3108" y="19294"/>
                  <a:pt x="2863" y="18869"/>
                  <a:pt x="3003" y="18594"/>
                </a:cubicBezTo>
                <a:cubicBezTo>
                  <a:pt x="3155" y="18294"/>
                  <a:pt x="3422" y="18052"/>
                  <a:pt x="3600" y="17762"/>
                </a:cubicBezTo>
                <a:cubicBezTo>
                  <a:pt x="3781" y="17468"/>
                  <a:pt x="3926" y="17149"/>
                  <a:pt x="4071" y="16833"/>
                </a:cubicBezTo>
                <a:cubicBezTo>
                  <a:pt x="4407" y="16103"/>
                  <a:pt x="4925" y="15485"/>
                  <a:pt x="5398" y="14853"/>
                </a:cubicBezTo>
                <a:cubicBezTo>
                  <a:pt x="5885" y="14204"/>
                  <a:pt x="6527" y="13672"/>
                  <a:pt x="7272" y="13294"/>
                </a:cubicBezTo>
                <a:cubicBezTo>
                  <a:pt x="7477" y="13189"/>
                  <a:pt x="7662" y="13035"/>
                  <a:pt x="7835" y="12881"/>
                </a:cubicBezTo>
                <a:cubicBezTo>
                  <a:pt x="8557" y="12242"/>
                  <a:pt x="9374" y="11770"/>
                  <a:pt x="10281" y="11445"/>
                </a:cubicBezTo>
                <a:cubicBezTo>
                  <a:pt x="10972" y="11197"/>
                  <a:pt x="11649" y="10900"/>
                  <a:pt x="12351" y="10690"/>
                </a:cubicBezTo>
                <a:cubicBezTo>
                  <a:pt x="13033" y="10485"/>
                  <a:pt x="13742" y="10222"/>
                  <a:pt x="14435" y="10222"/>
                </a:cubicBezTo>
                <a:cubicBezTo>
                  <a:pt x="14452" y="10222"/>
                  <a:pt x="14469" y="10222"/>
                  <a:pt x="14486" y="10222"/>
                </a:cubicBezTo>
                <a:cubicBezTo>
                  <a:pt x="14516" y="10223"/>
                  <a:pt x="14547" y="10223"/>
                  <a:pt x="14577" y="10223"/>
                </a:cubicBezTo>
                <a:cubicBezTo>
                  <a:pt x="15490" y="10223"/>
                  <a:pt x="16337" y="9963"/>
                  <a:pt x="17214" y="9827"/>
                </a:cubicBezTo>
                <a:cubicBezTo>
                  <a:pt x="17338" y="9807"/>
                  <a:pt x="17554" y="9640"/>
                  <a:pt x="17543" y="9611"/>
                </a:cubicBezTo>
                <a:cubicBezTo>
                  <a:pt x="17389" y="9205"/>
                  <a:pt x="17783" y="9145"/>
                  <a:pt x="17936" y="8938"/>
                </a:cubicBezTo>
                <a:cubicBezTo>
                  <a:pt x="18064" y="8762"/>
                  <a:pt x="18183" y="8577"/>
                  <a:pt x="18289" y="8388"/>
                </a:cubicBezTo>
                <a:cubicBezTo>
                  <a:pt x="18542" y="7936"/>
                  <a:pt x="18891" y="7484"/>
                  <a:pt x="19314" y="7195"/>
                </a:cubicBezTo>
                <a:cubicBezTo>
                  <a:pt x="19879" y="6807"/>
                  <a:pt x="20077" y="6164"/>
                  <a:pt x="20548" y="5723"/>
                </a:cubicBezTo>
                <a:cubicBezTo>
                  <a:pt x="20896" y="5397"/>
                  <a:pt x="21171" y="4991"/>
                  <a:pt x="21474" y="4617"/>
                </a:cubicBezTo>
                <a:cubicBezTo>
                  <a:pt x="21563" y="4507"/>
                  <a:pt x="21642" y="4387"/>
                  <a:pt x="21723" y="4270"/>
                </a:cubicBezTo>
                <a:cubicBezTo>
                  <a:pt x="22083" y="3747"/>
                  <a:pt x="22396" y="3192"/>
                  <a:pt x="22956" y="2829"/>
                </a:cubicBezTo>
                <a:cubicBezTo>
                  <a:pt x="23164" y="2695"/>
                  <a:pt x="23290" y="2437"/>
                  <a:pt x="23455" y="2237"/>
                </a:cubicBezTo>
                <a:cubicBezTo>
                  <a:pt x="23610" y="2048"/>
                  <a:pt x="23772" y="1954"/>
                  <a:pt x="23947" y="1954"/>
                </a:cubicBezTo>
                <a:close/>
                <a:moveTo>
                  <a:pt x="23833" y="1"/>
                </a:moveTo>
                <a:cubicBezTo>
                  <a:pt x="23493" y="360"/>
                  <a:pt x="23203" y="667"/>
                  <a:pt x="22909" y="970"/>
                </a:cubicBezTo>
                <a:cubicBezTo>
                  <a:pt x="22788" y="1094"/>
                  <a:pt x="22637" y="1193"/>
                  <a:pt x="22530" y="1326"/>
                </a:cubicBezTo>
                <a:cubicBezTo>
                  <a:pt x="21999" y="1986"/>
                  <a:pt x="21456" y="2639"/>
                  <a:pt x="20957" y="3324"/>
                </a:cubicBezTo>
                <a:cubicBezTo>
                  <a:pt x="20444" y="4030"/>
                  <a:pt x="20055" y="4826"/>
                  <a:pt x="19383" y="5414"/>
                </a:cubicBezTo>
                <a:cubicBezTo>
                  <a:pt x="19282" y="5505"/>
                  <a:pt x="19221" y="5654"/>
                  <a:pt x="19172" y="5787"/>
                </a:cubicBezTo>
                <a:cubicBezTo>
                  <a:pt x="18902" y="6520"/>
                  <a:pt x="18412" y="7120"/>
                  <a:pt x="17872" y="7636"/>
                </a:cubicBezTo>
                <a:cubicBezTo>
                  <a:pt x="17374" y="8111"/>
                  <a:pt x="17049" y="8634"/>
                  <a:pt x="16860" y="9315"/>
                </a:cubicBezTo>
                <a:cubicBezTo>
                  <a:pt x="16416" y="9164"/>
                  <a:pt x="15929" y="9335"/>
                  <a:pt x="15512" y="9020"/>
                </a:cubicBezTo>
                <a:cubicBezTo>
                  <a:pt x="15467" y="8986"/>
                  <a:pt x="15382" y="8970"/>
                  <a:pt x="15296" y="8970"/>
                </a:cubicBezTo>
                <a:cubicBezTo>
                  <a:pt x="15185" y="8970"/>
                  <a:pt x="15071" y="8996"/>
                  <a:pt x="15034" y="9045"/>
                </a:cubicBezTo>
                <a:cubicBezTo>
                  <a:pt x="14869" y="9262"/>
                  <a:pt x="14715" y="9337"/>
                  <a:pt x="14568" y="9337"/>
                </a:cubicBezTo>
                <a:cubicBezTo>
                  <a:pt x="14313" y="9337"/>
                  <a:pt x="14077" y="9109"/>
                  <a:pt x="13836" y="8996"/>
                </a:cubicBezTo>
                <a:cubicBezTo>
                  <a:pt x="13540" y="9226"/>
                  <a:pt x="13327" y="9459"/>
                  <a:pt x="13064" y="9574"/>
                </a:cubicBezTo>
                <a:cubicBezTo>
                  <a:pt x="12823" y="9679"/>
                  <a:pt x="12481" y="9579"/>
                  <a:pt x="12265" y="9707"/>
                </a:cubicBezTo>
                <a:cubicBezTo>
                  <a:pt x="12185" y="9754"/>
                  <a:pt x="12113" y="9772"/>
                  <a:pt x="12044" y="9772"/>
                </a:cubicBezTo>
                <a:cubicBezTo>
                  <a:pt x="11821" y="9772"/>
                  <a:pt x="11645" y="9578"/>
                  <a:pt x="11418" y="9565"/>
                </a:cubicBezTo>
                <a:cubicBezTo>
                  <a:pt x="11360" y="9763"/>
                  <a:pt x="11312" y="9921"/>
                  <a:pt x="11262" y="10091"/>
                </a:cubicBezTo>
                <a:cubicBezTo>
                  <a:pt x="11051" y="9920"/>
                  <a:pt x="10858" y="9858"/>
                  <a:pt x="10677" y="9858"/>
                </a:cubicBezTo>
                <a:cubicBezTo>
                  <a:pt x="10308" y="9858"/>
                  <a:pt x="9993" y="10113"/>
                  <a:pt x="9700" y="10221"/>
                </a:cubicBezTo>
                <a:lnTo>
                  <a:pt x="9536" y="10669"/>
                </a:lnTo>
                <a:cubicBezTo>
                  <a:pt x="9462" y="10618"/>
                  <a:pt x="9397" y="10595"/>
                  <a:pt x="9338" y="10595"/>
                </a:cubicBezTo>
                <a:cubicBezTo>
                  <a:pt x="9232" y="10595"/>
                  <a:pt x="9145" y="10671"/>
                  <a:pt x="9055" y="10794"/>
                </a:cubicBezTo>
                <a:cubicBezTo>
                  <a:pt x="8990" y="10882"/>
                  <a:pt x="8841" y="10976"/>
                  <a:pt x="8739" y="10976"/>
                </a:cubicBezTo>
                <a:cubicBezTo>
                  <a:pt x="8729" y="10976"/>
                  <a:pt x="8720" y="10975"/>
                  <a:pt x="8712" y="10973"/>
                </a:cubicBezTo>
                <a:cubicBezTo>
                  <a:pt x="8633" y="10958"/>
                  <a:pt x="8560" y="10951"/>
                  <a:pt x="8490" y="10951"/>
                </a:cubicBezTo>
                <a:cubicBezTo>
                  <a:pt x="8043" y="10951"/>
                  <a:pt x="7774" y="11255"/>
                  <a:pt x="7555" y="11624"/>
                </a:cubicBezTo>
                <a:cubicBezTo>
                  <a:pt x="7476" y="11759"/>
                  <a:pt x="7429" y="11853"/>
                  <a:pt x="7295" y="11853"/>
                </a:cubicBezTo>
                <a:cubicBezTo>
                  <a:pt x="7263" y="11853"/>
                  <a:pt x="7226" y="11847"/>
                  <a:pt x="7182" y="11836"/>
                </a:cubicBezTo>
                <a:cubicBezTo>
                  <a:pt x="7175" y="11834"/>
                  <a:pt x="7167" y="11833"/>
                  <a:pt x="7159" y="11833"/>
                </a:cubicBezTo>
                <a:cubicBezTo>
                  <a:pt x="7071" y="11833"/>
                  <a:pt x="6939" y="11941"/>
                  <a:pt x="6861" y="12023"/>
                </a:cubicBezTo>
                <a:cubicBezTo>
                  <a:pt x="6646" y="12247"/>
                  <a:pt x="6480" y="12528"/>
                  <a:pt x="6241" y="12722"/>
                </a:cubicBezTo>
                <a:cubicBezTo>
                  <a:pt x="5345" y="13454"/>
                  <a:pt x="4512" y="14227"/>
                  <a:pt x="3848" y="15199"/>
                </a:cubicBezTo>
                <a:cubicBezTo>
                  <a:pt x="3652" y="15484"/>
                  <a:pt x="3522" y="15852"/>
                  <a:pt x="3238" y="16067"/>
                </a:cubicBezTo>
                <a:cubicBezTo>
                  <a:pt x="2491" y="16636"/>
                  <a:pt x="2250" y="17525"/>
                  <a:pt x="1827" y="18291"/>
                </a:cubicBezTo>
                <a:cubicBezTo>
                  <a:pt x="1625" y="18654"/>
                  <a:pt x="1471" y="19042"/>
                  <a:pt x="1369" y="19446"/>
                </a:cubicBezTo>
                <a:cubicBezTo>
                  <a:pt x="1270" y="19849"/>
                  <a:pt x="1084" y="20239"/>
                  <a:pt x="979" y="20669"/>
                </a:cubicBezTo>
                <a:cubicBezTo>
                  <a:pt x="847" y="21207"/>
                  <a:pt x="509" y="21720"/>
                  <a:pt x="582" y="22293"/>
                </a:cubicBezTo>
                <a:cubicBezTo>
                  <a:pt x="657" y="22876"/>
                  <a:pt x="25" y="23336"/>
                  <a:pt x="358" y="23933"/>
                </a:cubicBezTo>
                <a:cubicBezTo>
                  <a:pt x="207" y="24911"/>
                  <a:pt x="152" y="25901"/>
                  <a:pt x="195" y="26890"/>
                </a:cubicBezTo>
                <a:cubicBezTo>
                  <a:pt x="207" y="27192"/>
                  <a:pt x="372" y="27557"/>
                  <a:pt x="231" y="27790"/>
                </a:cubicBezTo>
                <a:cubicBezTo>
                  <a:pt x="1" y="28166"/>
                  <a:pt x="554" y="28402"/>
                  <a:pt x="306" y="28724"/>
                </a:cubicBezTo>
                <a:cubicBezTo>
                  <a:pt x="45" y="29065"/>
                  <a:pt x="593" y="29232"/>
                  <a:pt x="488" y="29563"/>
                </a:cubicBezTo>
                <a:cubicBezTo>
                  <a:pt x="456" y="29663"/>
                  <a:pt x="717" y="29872"/>
                  <a:pt x="677" y="29952"/>
                </a:cubicBezTo>
                <a:cubicBezTo>
                  <a:pt x="422" y="30483"/>
                  <a:pt x="1188" y="30869"/>
                  <a:pt x="858" y="31390"/>
                </a:cubicBezTo>
                <a:cubicBezTo>
                  <a:pt x="1207" y="31568"/>
                  <a:pt x="1078" y="32011"/>
                  <a:pt x="1283" y="32219"/>
                </a:cubicBezTo>
                <a:cubicBezTo>
                  <a:pt x="1587" y="32526"/>
                  <a:pt x="1454" y="33016"/>
                  <a:pt x="1676" y="33226"/>
                </a:cubicBezTo>
                <a:cubicBezTo>
                  <a:pt x="2324" y="33839"/>
                  <a:pt x="2399" y="34822"/>
                  <a:pt x="3143" y="35354"/>
                </a:cubicBezTo>
                <a:cubicBezTo>
                  <a:pt x="3240" y="35424"/>
                  <a:pt x="3209" y="35651"/>
                  <a:pt x="3291" y="35766"/>
                </a:cubicBezTo>
                <a:cubicBezTo>
                  <a:pt x="3396" y="35914"/>
                  <a:pt x="3567" y="36014"/>
                  <a:pt x="3690" y="36151"/>
                </a:cubicBezTo>
                <a:cubicBezTo>
                  <a:pt x="4014" y="36514"/>
                  <a:pt x="4198" y="36983"/>
                  <a:pt x="4665" y="37246"/>
                </a:cubicBezTo>
                <a:cubicBezTo>
                  <a:pt x="5019" y="37446"/>
                  <a:pt x="5269" y="37827"/>
                  <a:pt x="5620" y="38036"/>
                </a:cubicBezTo>
                <a:cubicBezTo>
                  <a:pt x="6405" y="38505"/>
                  <a:pt x="7051" y="39234"/>
                  <a:pt x="8024" y="39361"/>
                </a:cubicBezTo>
                <a:cubicBezTo>
                  <a:pt x="8252" y="39693"/>
                  <a:pt x="8697" y="39461"/>
                  <a:pt x="8950" y="39717"/>
                </a:cubicBezTo>
                <a:cubicBezTo>
                  <a:pt x="9437" y="40209"/>
                  <a:pt x="10134" y="40048"/>
                  <a:pt x="10714" y="40273"/>
                </a:cubicBezTo>
                <a:cubicBezTo>
                  <a:pt x="11163" y="40449"/>
                  <a:pt x="11749" y="40283"/>
                  <a:pt x="12191" y="40468"/>
                </a:cubicBezTo>
                <a:cubicBezTo>
                  <a:pt x="12619" y="40646"/>
                  <a:pt x="13104" y="40447"/>
                  <a:pt x="13503" y="40801"/>
                </a:cubicBezTo>
                <a:cubicBezTo>
                  <a:pt x="13556" y="40849"/>
                  <a:pt x="13635" y="40863"/>
                  <a:pt x="13727" y="40863"/>
                </a:cubicBezTo>
                <a:cubicBezTo>
                  <a:pt x="13860" y="40863"/>
                  <a:pt x="14021" y="40833"/>
                  <a:pt x="14167" y="40833"/>
                </a:cubicBezTo>
                <a:cubicBezTo>
                  <a:pt x="14230" y="40833"/>
                  <a:pt x="14289" y="40838"/>
                  <a:pt x="14343" y="40854"/>
                </a:cubicBezTo>
                <a:cubicBezTo>
                  <a:pt x="15382" y="41154"/>
                  <a:pt x="16464" y="40987"/>
                  <a:pt x="17512" y="41180"/>
                </a:cubicBezTo>
                <a:cubicBezTo>
                  <a:pt x="17535" y="41184"/>
                  <a:pt x="17558" y="41185"/>
                  <a:pt x="17583" y="41185"/>
                </a:cubicBezTo>
                <a:cubicBezTo>
                  <a:pt x="17737" y="41185"/>
                  <a:pt x="17927" y="41115"/>
                  <a:pt x="18057" y="41115"/>
                </a:cubicBezTo>
                <a:cubicBezTo>
                  <a:pt x="18103" y="41115"/>
                  <a:pt x="18142" y="41125"/>
                  <a:pt x="18168" y="41149"/>
                </a:cubicBezTo>
                <a:cubicBezTo>
                  <a:pt x="18269" y="41242"/>
                  <a:pt x="18365" y="41272"/>
                  <a:pt x="18458" y="41272"/>
                </a:cubicBezTo>
                <a:cubicBezTo>
                  <a:pt x="18639" y="41272"/>
                  <a:pt x="18809" y="41157"/>
                  <a:pt x="18983" y="41157"/>
                </a:cubicBezTo>
                <a:cubicBezTo>
                  <a:pt x="19009" y="41157"/>
                  <a:pt x="19035" y="41159"/>
                  <a:pt x="19061" y="41165"/>
                </a:cubicBezTo>
                <a:cubicBezTo>
                  <a:pt x="19360" y="41232"/>
                  <a:pt x="19670" y="41261"/>
                  <a:pt x="19978" y="41281"/>
                </a:cubicBezTo>
                <a:cubicBezTo>
                  <a:pt x="20018" y="41284"/>
                  <a:pt x="20058" y="41285"/>
                  <a:pt x="20099" y="41285"/>
                </a:cubicBezTo>
                <a:cubicBezTo>
                  <a:pt x="20520" y="41285"/>
                  <a:pt x="20944" y="41150"/>
                  <a:pt x="21366" y="41150"/>
                </a:cubicBezTo>
                <a:cubicBezTo>
                  <a:pt x="21597" y="41150"/>
                  <a:pt x="21827" y="41190"/>
                  <a:pt x="22055" y="41315"/>
                </a:cubicBezTo>
                <a:cubicBezTo>
                  <a:pt x="22062" y="41319"/>
                  <a:pt x="22069" y="41320"/>
                  <a:pt x="22078" y="41320"/>
                </a:cubicBezTo>
                <a:cubicBezTo>
                  <a:pt x="22097" y="41320"/>
                  <a:pt x="22120" y="41314"/>
                  <a:pt x="22139" y="41313"/>
                </a:cubicBezTo>
                <a:cubicBezTo>
                  <a:pt x="22378" y="41298"/>
                  <a:pt x="22617" y="41296"/>
                  <a:pt x="22856" y="41296"/>
                </a:cubicBezTo>
                <a:cubicBezTo>
                  <a:pt x="23010" y="41296"/>
                  <a:pt x="23164" y="41297"/>
                  <a:pt x="23318" y="41297"/>
                </a:cubicBezTo>
                <a:cubicBezTo>
                  <a:pt x="23574" y="41297"/>
                  <a:pt x="23829" y="41293"/>
                  <a:pt x="24080" y="41276"/>
                </a:cubicBezTo>
                <a:cubicBezTo>
                  <a:pt x="24120" y="41273"/>
                  <a:pt x="24160" y="41272"/>
                  <a:pt x="24200" y="41272"/>
                </a:cubicBezTo>
                <a:cubicBezTo>
                  <a:pt x="24492" y="41272"/>
                  <a:pt x="24781" y="41338"/>
                  <a:pt x="25060" y="41338"/>
                </a:cubicBezTo>
                <a:cubicBezTo>
                  <a:pt x="25175" y="41338"/>
                  <a:pt x="25289" y="41326"/>
                  <a:pt x="25400" y="41294"/>
                </a:cubicBezTo>
                <a:cubicBezTo>
                  <a:pt x="25996" y="41123"/>
                  <a:pt x="26592" y="41170"/>
                  <a:pt x="27188" y="41138"/>
                </a:cubicBezTo>
                <a:cubicBezTo>
                  <a:pt x="27551" y="41119"/>
                  <a:pt x="27915" y="41130"/>
                  <a:pt x="28277" y="41119"/>
                </a:cubicBezTo>
                <a:cubicBezTo>
                  <a:pt x="28498" y="41112"/>
                  <a:pt x="28719" y="41109"/>
                  <a:pt x="28939" y="41109"/>
                </a:cubicBezTo>
                <a:cubicBezTo>
                  <a:pt x="29677" y="41109"/>
                  <a:pt x="30415" y="41138"/>
                  <a:pt x="31152" y="41139"/>
                </a:cubicBezTo>
                <a:cubicBezTo>
                  <a:pt x="31156" y="41139"/>
                  <a:pt x="31161" y="41139"/>
                  <a:pt x="31165" y="41139"/>
                </a:cubicBezTo>
                <a:cubicBezTo>
                  <a:pt x="32038" y="41139"/>
                  <a:pt x="32915" y="41014"/>
                  <a:pt x="33783" y="40889"/>
                </a:cubicBezTo>
                <a:cubicBezTo>
                  <a:pt x="34451" y="40794"/>
                  <a:pt x="35102" y="40571"/>
                  <a:pt x="35771" y="40482"/>
                </a:cubicBezTo>
                <a:cubicBezTo>
                  <a:pt x="36350" y="40404"/>
                  <a:pt x="36894" y="40206"/>
                  <a:pt x="37492" y="40159"/>
                </a:cubicBezTo>
                <a:cubicBezTo>
                  <a:pt x="38124" y="40109"/>
                  <a:pt x="38706" y="39579"/>
                  <a:pt x="39347" y="39445"/>
                </a:cubicBezTo>
                <a:cubicBezTo>
                  <a:pt x="40045" y="39301"/>
                  <a:pt x="40619" y="38961"/>
                  <a:pt x="41233" y="38659"/>
                </a:cubicBezTo>
                <a:cubicBezTo>
                  <a:pt x="42104" y="38230"/>
                  <a:pt x="42841" y="37633"/>
                  <a:pt x="43531" y="36968"/>
                </a:cubicBezTo>
                <a:cubicBezTo>
                  <a:pt x="43625" y="36875"/>
                  <a:pt x="43708" y="36772"/>
                  <a:pt x="43777" y="36660"/>
                </a:cubicBezTo>
                <a:cubicBezTo>
                  <a:pt x="44175" y="36011"/>
                  <a:pt x="44902" y="35632"/>
                  <a:pt x="45207" y="34907"/>
                </a:cubicBezTo>
                <a:cubicBezTo>
                  <a:pt x="45297" y="34697"/>
                  <a:pt x="45355" y="34464"/>
                  <a:pt x="45487" y="34285"/>
                </a:cubicBezTo>
                <a:cubicBezTo>
                  <a:pt x="45612" y="34116"/>
                  <a:pt x="45912" y="34035"/>
                  <a:pt x="45966" y="33863"/>
                </a:cubicBezTo>
                <a:cubicBezTo>
                  <a:pt x="46247" y="32964"/>
                  <a:pt x="46887" y="32244"/>
                  <a:pt x="47062" y="31267"/>
                </a:cubicBezTo>
                <a:cubicBezTo>
                  <a:pt x="47216" y="30408"/>
                  <a:pt x="47445" y="29545"/>
                  <a:pt x="47614" y="28684"/>
                </a:cubicBezTo>
                <a:cubicBezTo>
                  <a:pt x="47760" y="27952"/>
                  <a:pt x="47567" y="27184"/>
                  <a:pt x="47738" y="26433"/>
                </a:cubicBezTo>
                <a:cubicBezTo>
                  <a:pt x="47829" y="26033"/>
                  <a:pt x="47865" y="25605"/>
                  <a:pt x="47673" y="25184"/>
                </a:cubicBezTo>
                <a:cubicBezTo>
                  <a:pt x="47603" y="25034"/>
                  <a:pt x="47735" y="24789"/>
                  <a:pt x="47772" y="24609"/>
                </a:cubicBezTo>
                <a:lnTo>
                  <a:pt x="47507" y="24355"/>
                </a:lnTo>
                <a:cubicBezTo>
                  <a:pt x="47568" y="23992"/>
                  <a:pt x="47767" y="23599"/>
                  <a:pt x="47645" y="23402"/>
                </a:cubicBezTo>
                <a:cubicBezTo>
                  <a:pt x="47231" y="22734"/>
                  <a:pt x="47398" y="21893"/>
                  <a:pt x="46917" y="21260"/>
                </a:cubicBezTo>
                <a:cubicBezTo>
                  <a:pt x="46718" y="20996"/>
                  <a:pt x="47202" y="21082"/>
                  <a:pt x="47153" y="20811"/>
                </a:cubicBezTo>
                <a:cubicBezTo>
                  <a:pt x="46723" y="20621"/>
                  <a:pt x="46567" y="20218"/>
                  <a:pt x="46502" y="19733"/>
                </a:cubicBezTo>
                <a:cubicBezTo>
                  <a:pt x="46427" y="19172"/>
                  <a:pt x="46300" y="18644"/>
                  <a:pt x="45827" y="18215"/>
                </a:cubicBezTo>
                <a:cubicBezTo>
                  <a:pt x="45557" y="17969"/>
                  <a:pt x="45464" y="17522"/>
                  <a:pt x="45306" y="17159"/>
                </a:cubicBezTo>
                <a:cubicBezTo>
                  <a:pt x="45217" y="16951"/>
                  <a:pt x="45212" y="16688"/>
                  <a:pt x="45079" y="16523"/>
                </a:cubicBezTo>
                <a:cubicBezTo>
                  <a:pt x="44693" y="16040"/>
                  <a:pt x="44254" y="15601"/>
                  <a:pt x="43851" y="15132"/>
                </a:cubicBezTo>
                <a:cubicBezTo>
                  <a:pt x="43484" y="14702"/>
                  <a:pt x="43126" y="14262"/>
                  <a:pt x="42787" y="13812"/>
                </a:cubicBezTo>
                <a:cubicBezTo>
                  <a:pt x="42594" y="13554"/>
                  <a:pt x="42386" y="13385"/>
                  <a:pt x="42072" y="13249"/>
                </a:cubicBezTo>
                <a:cubicBezTo>
                  <a:pt x="41679" y="13078"/>
                  <a:pt x="41257" y="12838"/>
                  <a:pt x="41100" y="12350"/>
                </a:cubicBezTo>
                <a:cubicBezTo>
                  <a:pt x="41064" y="12236"/>
                  <a:pt x="40937" y="12140"/>
                  <a:pt x="40832" y="12064"/>
                </a:cubicBezTo>
                <a:cubicBezTo>
                  <a:pt x="40420" y="11765"/>
                  <a:pt x="39755" y="11811"/>
                  <a:pt x="39603" y="11152"/>
                </a:cubicBezTo>
                <a:cubicBezTo>
                  <a:pt x="39597" y="11125"/>
                  <a:pt x="39446" y="11146"/>
                  <a:pt x="39370" y="11119"/>
                </a:cubicBezTo>
                <a:cubicBezTo>
                  <a:pt x="38897" y="10954"/>
                  <a:pt x="38388" y="10846"/>
                  <a:pt x="37962" y="10597"/>
                </a:cubicBezTo>
                <a:cubicBezTo>
                  <a:pt x="37155" y="10124"/>
                  <a:pt x="36324" y="9834"/>
                  <a:pt x="35389" y="9673"/>
                </a:cubicBezTo>
                <a:cubicBezTo>
                  <a:pt x="34181" y="9465"/>
                  <a:pt x="32971" y="9286"/>
                  <a:pt x="31759" y="9106"/>
                </a:cubicBezTo>
                <a:cubicBezTo>
                  <a:pt x="31467" y="9063"/>
                  <a:pt x="31185" y="8902"/>
                  <a:pt x="30916" y="8762"/>
                </a:cubicBezTo>
                <a:cubicBezTo>
                  <a:pt x="30554" y="8571"/>
                  <a:pt x="30551" y="8140"/>
                  <a:pt x="30354" y="7836"/>
                </a:cubicBezTo>
                <a:cubicBezTo>
                  <a:pt x="30139" y="7505"/>
                  <a:pt x="29690" y="7466"/>
                  <a:pt x="29516" y="7029"/>
                </a:cubicBezTo>
                <a:cubicBezTo>
                  <a:pt x="29279" y="6438"/>
                  <a:pt x="28889" y="5897"/>
                  <a:pt x="28516" y="5383"/>
                </a:cubicBezTo>
                <a:cubicBezTo>
                  <a:pt x="28202" y="4950"/>
                  <a:pt x="27841" y="4531"/>
                  <a:pt x="27490" y="4126"/>
                </a:cubicBezTo>
                <a:cubicBezTo>
                  <a:pt x="27133" y="3714"/>
                  <a:pt x="27023" y="3123"/>
                  <a:pt x="26501" y="2836"/>
                </a:cubicBezTo>
                <a:cubicBezTo>
                  <a:pt x="26375" y="2768"/>
                  <a:pt x="26338" y="2541"/>
                  <a:pt x="26255" y="2388"/>
                </a:cubicBezTo>
                <a:cubicBezTo>
                  <a:pt x="26190" y="2267"/>
                  <a:pt x="26135" y="2067"/>
                  <a:pt x="26044" y="2046"/>
                </a:cubicBezTo>
                <a:cubicBezTo>
                  <a:pt x="25719" y="1971"/>
                  <a:pt x="25732" y="1653"/>
                  <a:pt x="25564" y="1478"/>
                </a:cubicBezTo>
                <a:cubicBezTo>
                  <a:pt x="25405" y="1313"/>
                  <a:pt x="25007" y="1173"/>
                  <a:pt x="25024" y="1077"/>
                </a:cubicBezTo>
                <a:cubicBezTo>
                  <a:pt x="25101" y="632"/>
                  <a:pt x="24606" y="840"/>
                  <a:pt x="24571" y="630"/>
                </a:cubicBezTo>
                <a:cubicBezTo>
                  <a:pt x="24488" y="133"/>
                  <a:pt x="24123" y="62"/>
                  <a:pt x="23833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6" name="Google Shape;896;p32"/>
          <p:cNvSpPr txBox="1">
            <a:spLocks noGrp="1"/>
          </p:cNvSpPr>
          <p:nvPr>
            <p:ph type="subTitle" idx="4294967295"/>
          </p:nvPr>
        </p:nvSpPr>
        <p:spPr>
          <a:xfrm>
            <a:off x="922850" y="3238100"/>
            <a:ext cx="1514400" cy="7668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Aft>
                <a:spcPts val="1600"/>
              </a:spcAft>
              <a:buNone/>
            </a:pPr>
            <a:r>
              <a:rPr lang="en-US" sz="1200" b="1" dirty="0" err="1">
                <a:latin typeface="Comic Sans MS" pitchFamily="66" charset="0"/>
              </a:rPr>
              <a:t>Mencegah</a:t>
            </a:r>
            <a:r>
              <a:rPr lang="en-US" sz="1200" b="1" dirty="0">
                <a:latin typeface="Comic Sans MS" pitchFamily="66" charset="0"/>
              </a:rPr>
              <a:t> </a:t>
            </a:r>
            <a:r>
              <a:rPr lang="en-US" sz="1200" b="1" dirty="0" err="1">
                <a:latin typeface="Comic Sans MS" pitchFamily="66" charset="0"/>
              </a:rPr>
              <a:t>sel</a:t>
            </a:r>
            <a:r>
              <a:rPr lang="en-US" sz="1200" b="1" dirty="0">
                <a:latin typeface="Comic Sans MS" pitchFamily="66" charset="0"/>
              </a:rPr>
              <a:t> </a:t>
            </a:r>
            <a:r>
              <a:rPr lang="en-US" sz="1200" b="1" dirty="0" err="1">
                <a:latin typeface="Comic Sans MS" pitchFamily="66" charset="0"/>
              </a:rPr>
              <a:t>kanker</a:t>
            </a:r>
            <a:r>
              <a:rPr lang="en-US" sz="1200" b="1" dirty="0">
                <a:latin typeface="Comic Sans MS" pitchFamily="66" charset="0"/>
              </a:rPr>
              <a:t> </a:t>
            </a:r>
            <a:r>
              <a:rPr lang="en-US" sz="1200" b="1" dirty="0" err="1">
                <a:latin typeface="Comic Sans MS" pitchFamily="66" charset="0"/>
              </a:rPr>
              <a:t>menyebar</a:t>
            </a:r>
            <a:endParaRPr lang="en-US" sz="1200" b="1" dirty="0">
              <a:latin typeface="Comic Sans MS" pitchFamily="66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sz="1200" b="1" dirty="0">
              <a:latin typeface="Comic Sans MS" pitchFamily="66" charset="0"/>
            </a:endParaRPr>
          </a:p>
        </p:txBody>
      </p:sp>
      <p:sp>
        <p:nvSpPr>
          <p:cNvPr id="897" name="Google Shape;897;p32"/>
          <p:cNvSpPr/>
          <p:nvPr/>
        </p:nvSpPr>
        <p:spPr>
          <a:xfrm rot="167487" flipH="1">
            <a:off x="2893571" y="3028927"/>
            <a:ext cx="1105010" cy="362970"/>
          </a:xfrm>
          <a:custGeom>
            <a:avLst/>
            <a:gdLst/>
            <a:ahLst/>
            <a:cxnLst/>
            <a:rect l="l" t="t" r="r" b="b"/>
            <a:pathLst>
              <a:path w="44201" h="14519" extrusionOk="0">
                <a:moveTo>
                  <a:pt x="36197" y="1"/>
                </a:moveTo>
                <a:cubicBezTo>
                  <a:pt x="35851" y="1"/>
                  <a:pt x="35604" y="208"/>
                  <a:pt x="35432" y="382"/>
                </a:cubicBezTo>
                <a:cubicBezTo>
                  <a:pt x="35081" y="736"/>
                  <a:pt x="35129" y="1375"/>
                  <a:pt x="35317" y="1732"/>
                </a:cubicBezTo>
                <a:cubicBezTo>
                  <a:pt x="35643" y="2347"/>
                  <a:pt x="35926" y="2985"/>
                  <a:pt x="36251" y="3595"/>
                </a:cubicBezTo>
                <a:cubicBezTo>
                  <a:pt x="36952" y="4915"/>
                  <a:pt x="37604" y="6259"/>
                  <a:pt x="38281" y="7591"/>
                </a:cubicBezTo>
                <a:cubicBezTo>
                  <a:pt x="38338" y="7706"/>
                  <a:pt x="38557" y="7776"/>
                  <a:pt x="38435" y="7949"/>
                </a:cubicBezTo>
                <a:cubicBezTo>
                  <a:pt x="38387" y="8016"/>
                  <a:pt x="38328" y="8035"/>
                  <a:pt x="38264" y="8035"/>
                </a:cubicBezTo>
                <a:cubicBezTo>
                  <a:pt x="38183" y="8035"/>
                  <a:pt x="38094" y="8005"/>
                  <a:pt x="38011" y="8005"/>
                </a:cubicBezTo>
                <a:cubicBezTo>
                  <a:pt x="37998" y="8005"/>
                  <a:pt x="37984" y="8006"/>
                  <a:pt x="37971" y="8008"/>
                </a:cubicBezTo>
                <a:cubicBezTo>
                  <a:pt x="37954" y="8010"/>
                  <a:pt x="37938" y="8011"/>
                  <a:pt x="37922" y="8011"/>
                </a:cubicBezTo>
                <a:cubicBezTo>
                  <a:pt x="37722" y="8011"/>
                  <a:pt x="37606" y="7819"/>
                  <a:pt x="37474" y="7686"/>
                </a:cubicBezTo>
                <a:cubicBezTo>
                  <a:pt x="37266" y="7480"/>
                  <a:pt x="37014" y="7279"/>
                  <a:pt x="36744" y="7279"/>
                </a:cubicBezTo>
                <a:cubicBezTo>
                  <a:pt x="36727" y="7279"/>
                  <a:pt x="36709" y="7279"/>
                  <a:pt x="36692" y="7281"/>
                </a:cubicBezTo>
                <a:cubicBezTo>
                  <a:pt x="36656" y="7284"/>
                  <a:pt x="36622" y="7286"/>
                  <a:pt x="36588" y="7286"/>
                </a:cubicBezTo>
                <a:cubicBezTo>
                  <a:pt x="36311" y="7286"/>
                  <a:pt x="36110" y="7173"/>
                  <a:pt x="35910" y="7015"/>
                </a:cubicBezTo>
                <a:cubicBezTo>
                  <a:pt x="35637" y="6796"/>
                  <a:pt x="35278" y="6764"/>
                  <a:pt x="34972" y="6596"/>
                </a:cubicBezTo>
                <a:cubicBezTo>
                  <a:pt x="34314" y="6236"/>
                  <a:pt x="33511" y="6105"/>
                  <a:pt x="32750" y="5983"/>
                </a:cubicBezTo>
                <a:cubicBezTo>
                  <a:pt x="32487" y="5940"/>
                  <a:pt x="32447" y="5702"/>
                  <a:pt x="32166" y="5658"/>
                </a:cubicBezTo>
                <a:cubicBezTo>
                  <a:pt x="31465" y="5549"/>
                  <a:pt x="30804" y="5218"/>
                  <a:pt x="30089" y="5110"/>
                </a:cubicBezTo>
                <a:cubicBezTo>
                  <a:pt x="29934" y="5086"/>
                  <a:pt x="29954" y="4822"/>
                  <a:pt x="29724" y="4822"/>
                </a:cubicBezTo>
                <a:cubicBezTo>
                  <a:pt x="29696" y="4822"/>
                  <a:pt x="29665" y="4826"/>
                  <a:pt x="29628" y="4835"/>
                </a:cubicBezTo>
                <a:cubicBezTo>
                  <a:pt x="29524" y="4860"/>
                  <a:pt x="29419" y="4870"/>
                  <a:pt x="29313" y="4870"/>
                </a:cubicBezTo>
                <a:cubicBezTo>
                  <a:pt x="28904" y="4870"/>
                  <a:pt x="28486" y="4719"/>
                  <a:pt x="28080" y="4681"/>
                </a:cubicBezTo>
                <a:cubicBezTo>
                  <a:pt x="27375" y="4614"/>
                  <a:pt x="26717" y="4238"/>
                  <a:pt x="25925" y="4238"/>
                </a:cubicBezTo>
                <a:cubicBezTo>
                  <a:pt x="25917" y="4238"/>
                  <a:pt x="25910" y="4238"/>
                  <a:pt x="25902" y="4238"/>
                </a:cubicBezTo>
                <a:cubicBezTo>
                  <a:pt x="25892" y="4238"/>
                  <a:pt x="25883" y="4238"/>
                  <a:pt x="25873" y="4238"/>
                </a:cubicBezTo>
                <a:cubicBezTo>
                  <a:pt x="25234" y="4238"/>
                  <a:pt x="24603" y="3994"/>
                  <a:pt x="23919" y="3994"/>
                </a:cubicBezTo>
                <a:cubicBezTo>
                  <a:pt x="23850" y="3994"/>
                  <a:pt x="23781" y="3997"/>
                  <a:pt x="23711" y="4002"/>
                </a:cubicBezTo>
                <a:cubicBezTo>
                  <a:pt x="23559" y="4014"/>
                  <a:pt x="23405" y="4019"/>
                  <a:pt x="23248" y="4019"/>
                </a:cubicBezTo>
                <a:cubicBezTo>
                  <a:pt x="22726" y="4019"/>
                  <a:pt x="22186" y="3962"/>
                  <a:pt x="21657" y="3896"/>
                </a:cubicBezTo>
                <a:cubicBezTo>
                  <a:pt x="21473" y="3872"/>
                  <a:pt x="21279" y="3862"/>
                  <a:pt x="21079" y="3862"/>
                </a:cubicBezTo>
                <a:cubicBezTo>
                  <a:pt x="20588" y="3862"/>
                  <a:pt x="20062" y="3924"/>
                  <a:pt x="19567" y="4004"/>
                </a:cubicBezTo>
                <a:cubicBezTo>
                  <a:pt x="19499" y="4015"/>
                  <a:pt x="19426" y="4019"/>
                  <a:pt x="19350" y="4019"/>
                </a:cubicBezTo>
                <a:cubicBezTo>
                  <a:pt x="19144" y="4019"/>
                  <a:pt x="18918" y="3989"/>
                  <a:pt x="18725" y="3989"/>
                </a:cubicBezTo>
                <a:cubicBezTo>
                  <a:pt x="18556" y="3989"/>
                  <a:pt x="18412" y="4012"/>
                  <a:pt x="18326" y="4098"/>
                </a:cubicBezTo>
                <a:cubicBezTo>
                  <a:pt x="18186" y="4238"/>
                  <a:pt x="18081" y="4294"/>
                  <a:pt x="17994" y="4294"/>
                </a:cubicBezTo>
                <a:cubicBezTo>
                  <a:pt x="17824" y="4294"/>
                  <a:pt x="17722" y="4083"/>
                  <a:pt x="17552" y="3875"/>
                </a:cubicBezTo>
                <a:lnTo>
                  <a:pt x="17552" y="3875"/>
                </a:lnTo>
                <a:cubicBezTo>
                  <a:pt x="17569" y="4206"/>
                  <a:pt x="17467" y="4362"/>
                  <a:pt x="17281" y="4362"/>
                </a:cubicBezTo>
                <a:cubicBezTo>
                  <a:pt x="17235" y="4362"/>
                  <a:pt x="17184" y="4353"/>
                  <a:pt x="17129" y="4334"/>
                </a:cubicBezTo>
                <a:cubicBezTo>
                  <a:pt x="16935" y="4269"/>
                  <a:pt x="16745" y="4243"/>
                  <a:pt x="16557" y="4243"/>
                </a:cubicBezTo>
                <a:cubicBezTo>
                  <a:pt x="16178" y="4243"/>
                  <a:pt x="15808" y="4349"/>
                  <a:pt x="15441" y="4454"/>
                </a:cubicBezTo>
                <a:cubicBezTo>
                  <a:pt x="15188" y="4526"/>
                  <a:pt x="14908" y="4679"/>
                  <a:pt x="14667" y="4679"/>
                </a:cubicBezTo>
                <a:cubicBezTo>
                  <a:pt x="14609" y="4679"/>
                  <a:pt x="14553" y="4670"/>
                  <a:pt x="14501" y="4649"/>
                </a:cubicBezTo>
                <a:cubicBezTo>
                  <a:pt x="14269" y="4556"/>
                  <a:pt x="14037" y="4519"/>
                  <a:pt x="13810" y="4519"/>
                </a:cubicBezTo>
                <a:cubicBezTo>
                  <a:pt x="13274" y="4519"/>
                  <a:pt x="12764" y="4726"/>
                  <a:pt x="12342" y="4886"/>
                </a:cubicBezTo>
                <a:cubicBezTo>
                  <a:pt x="11528" y="5195"/>
                  <a:pt x="10600" y="4963"/>
                  <a:pt x="9854" y="5531"/>
                </a:cubicBezTo>
                <a:cubicBezTo>
                  <a:pt x="9721" y="5634"/>
                  <a:pt x="9359" y="5717"/>
                  <a:pt x="9098" y="5787"/>
                </a:cubicBezTo>
                <a:cubicBezTo>
                  <a:pt x="8608" y="5919"/>
                  <a:pt x="8008" y="5695"/>
                  <a:pt x="7640" y="6248"/>
                </a:cubicBezTo>
                <a:cubicBezTo>
                  <a:pt x="7575" y="6344"/>
                  <a:pt x="7395" y="6364"/>
                  <a:pt x="7253" y="6402"/>
                </a:cubicBezTo>
                <a:cubicBezTo>
                  <a:pt x="6972" y="6477"/>
                  <a:pt x="6636" y="6455"/>
                  <a:pt x="6422" y="6553"/>
                </a:cubicBezTo>
                <a:cubicBezTo>
                  <a:pt x="5961" y="6762"/>
                  <a:pt x="5371" y="6725"/>
                  <a:pt x="5029" y="7164"/>
                </a:cubicBezTo>
                <a:cubicBezTo>
                  <a:pt x="4934" y="7286"/>
                  <a:pt x="4815" y="7318"/>
                  <a:pt x="4688" y="7318"/>
                </a:cubicBezTo>
                <a:cubicBezTo>
                  <a:pt x="4552" y="7318"/>
                  <a:pt x="4407" y="7282"/>
                  <a:pt x="4271" y="7282"/>
                </a:cubicBezTo>
                <a:cubicBezTo>
                  <a:pt x="4120" y="7282"/>
                  <a:pt x="3979" y="7326"/>
                  <a:pt x="3875" y="7511"/>
                </a:cubicBezTo>
                <a:cubicBezTo>
                  <a:pt x="3797" y="7650"/>
                  <a:pt x="3510" y="7552"/>
                  <a:pt x="3309" y="7640"/>
                </a:cubicBezTo>
                <a:cubicBezTo>
                  <a:pt x="2424" y="8028"/>
                  <a:pt x="1612" y="8461"/>
                  <a:pt x="841" y="9109"/>
                </a:cubicBezTo>
                <a:cubicBezTo>
                  <a:pt x="93" y="9738"/>
                  <a:pt x="124" y="10446"/>
                  <a:pt x="41" y="11189"/>
                </a:cubicBezTo>
                <a:cubicBezTo>
                  <a:pt x="0" y="11558"/>
                  <a:pt x="803" y="12313"/>
                  <a:pt x="1223" y="12313"/>
                </a:cubicBezTo>
                <a:cubicBezTo>
                  <a:pt x="1251" y="12313"/>
                  <a:pt x="1278" y="12310"/>
                  <a:pt x="1302" y="12303"/>
                </a:cubicBezTo>
                <a:cubicBezTo>
                  <a:pt x="1367" y="12284"/>
                  <a:pt x="1430" y="12276"/>
                  <a:pt x="1493" y="12276"/>
                </a:cubicBezTo>
                <a:cubicBezTo>
                  <a:pt x="1749" y="12276"/>
                  <a:pt x="1987" y="12402"/>
                  <a:pt x="2216" y="12402"/>
                </a:cubicBezTo>
                <a:cubicBezTo>
                  <a:pt x="2303" y="12402"/>
                  <a:pt x="2389" y="12384"/>
                  <a:pt x="2473" y="12335"/>
                </a:cubicBezTo>
                <a:cubicBezTo>
                  <a:pt x="3331" y="11826"/>
                  <a:pt x="4157" y="11263"/>
                  <a:pt x="5020" y="10757"/>
                </a:cubicBezTo>
                <a:cubicBezTo>
                  <a:pt x="5527" y="10459"/>
                  <a:pt x="6046" y="10157"/>
                  <a:pt x="6559" y="9881"/>
                </a:cubicBezTo>
                <a:cubicBezTo>
                  <a:pt x="7564" y="9341"/>
                  <a:pt x="8613" y="8888"/>
                  <a:pt x="9695" y="8525"/>
                </a:cubicBezTo>
                <a:cubicBezTo>
                  <a:pt x="11026" y="8081"/>
                  <a:pt x="12392" y="7721"/>
                  <a:pt x="13762" y="7413"/>
                </a:cubicBezTo>
                <a:cubicBezTo>
                  <a:pt x="15344" y="7056"/>
                  <a:pt x="16967" y="6861"/>
                  <a:pt x="18577" y="6795"/>
                </a:cubicBezTo>
                <a:cubicBezTo>
                  <a:pt x="19461" y="6759"/>
                  <a:pt x="20349" y="6706"/>
                  <a:pt x="21239" y="6706"/>
                </a:cubicBezTo>
                <a:cubicBezTo>
                  <a:pt x="21904" y="6706"/>
                  <a:pt x="22571" y="6736"/>
                  <a:pt x="23239" y="6826"/>
                </a:cubicBezTo>
                <a:cubicBezTo>
                  <a:pt x="24848" y="7042"/>
                  <a:pt x="26462" y="7238"/>
                  <a:pt x="28072" y="7458"/>
                </a:cubicBezTo>
                <a:cubicBezTo>
                  <a:pt x="28725" y="7547"/>
                  <a:pt x="29330" y="7773"/>
                  <a:pt x="29973" y="7878"/>
                </a:cubicBezTo>
                <a:cubicBezTo>
                  <a:pt x="30394" y="7947"/>
                  <a:pt x="30909" y="7944"/>
                  <a:pt x="31221" y="8102"/>
                </a:cubicBezTo>
                <a:cubicBezTo>
                  <a:pt x="32421" y="8711"/>
                  <a:pt x="33799" y="8800"/>
                  <a:pt x="34952" y="9460"/>
                </a:cubicBezTo>
                <a:cubicBezTo>
                  <a:pt x="35297" y="9656"/>
                  <a:pt x="35789" y="9413"/>
                  <a:pt x="35954" y="9797"/>
                </a:cubicBezTo>
                <a:cubicBezTo>
                  <a:pt x="36085" y="10103"/>
                  <a:pt x="36278" y="10026"/>
                  <a:pt x="36477" y="10086"/>
                </a:cubicBezTo>
                <a:cubicBezTo>
                  <a:pt x="36486" y="10089"/>
                  <a:pt x="36495" y="10090"/>
                  <a:pt x="36504" y="10090"/>
                </a:cubicBezTo>
                <a:cubicBezTo>
                  <a:pt x="36582" y="10090"/>
                  <a:pt x="36687" y="10015"/>
                  <a:pt x="36767" y="10015"/>
                </a:cubicBezTo>
                <a:cubicBezTo>
                  <a:pt x="36830" y="10015"/>
                  <a:pt x="36876" y="10061"/>
                  <a:pt x="36881" y="10224"/>
                </a:cubicBezTo>
                <a:cubicBezTo>
                  <a:pt x="36890" y="10487"/>
                  <a:pt x="36705" y="10617"/>
                  <a:pt x="36514" y="10655"/>
                </a:cubicBezTo>
                <a:cubicBezTo>
                  <a:pt x="35275" y="10901"/>
                  <a:pt x="34020" y="11068"/>
                  <a:pt x="32796" y="11372"/>
                </a:cubicBezTo>
                <a:cubicBezTo>
                  <a:pt x="32024" y="11565"/>
                  <a:pt x="31196" y="11406"/>
                  <a:pt x="30469" y="11779"/>
                </a:cubicBezTo>
                <a:cubicBezTo>
                  <a:pt x="30002" y="12019"/>
                  <a:pt x="29445" y="12258"/>
                  <a:pt x="29281" y="12756"/>
                </a:cubicBezTo>
                <a:cubicBezTo>
                  <a:pt x="29169" y="13098"/>
                  <a:pt x="29281" y="13635"/>
                  <a:pt x="29503" y="13929"/>
                </a:cubicBezTo>
                <a:cubicBezTo>
                  <a:pt x="29662" y="14142"/>
                  <a:pt x="29894" y="14462"/>
                  <a:pt x="30213" y="14462"/>
                </a:cubicBezTo>
                <a:cubicBezTo>
                  <a:pt x="30343" y="14462"/>
                  <a:pt x="30487" y="14410"/>
                  <a:pt x="30647" y="14275"/>
                </a:cubicBezTo>
                <a:cubicBezTo>
                  <a:pt x="30677" y="14249"/>
                  <a:pt x="30710" y="14238"/>
                  <a:pt x="30743" y="14238"/>
                </a:cubicBezTo>
                <a:cubicBezTo>
                  <a:pt x="30808" y="14238"/>
                  <a:pt x="30872" y="14283"/>
                  <a:pt x="30913" y="14346"/>
                </a:cubicBezTo>
                <a:cubicBezTo>
                  <a:pt x="30999" y="14478"/>
                  <a:pt x="31096" y="14518"/>
                  <a:pt x="31199" y="14518"/>
                </a:cubicBezTo>
                <a:cubicBezTo>
                  <a:pt x="31320" y="14518"/>
                  <a:pt x="31449" y="14462"/>
                  <a:pt x="31571" y="14437"/>
                </a:cubicBezTo>
                <a:cubicBezTo>
                  <a:pt x="31823" y="14389"/>
                  <a:pt x="32059" y="14313"/>
                  <a:pt x="32330" y="14306"/>
                </a:cubicBezTo>
                <a:cubicBezTo>
                  <a:pt x="33216" y="14278"/>
                  <a:pt x="34130" y="14271"/>
                  <a:pt x="34981" y="14131"/>
                </a:cubicBezTo>
                <a:cubicBezTo>
                  <a:pt x="36376" y="13901"/>
                  <a:pt x="37801" y="13970"/>
                  <a:pt x="39171" y="13611"/>
                </a:cubicBezTo>
                <a:cubicBezTo>
                  <a:pt x="39272" y="13584"/>
                  <a:pt x="39375" y="13575"/>
                  <a:pt x="39479" y="13575"/>
                </a:cubicBezTo>
                <a:cubicBezTo>
                  <a:pt x="39748" y="13575"/>
                  <a:pt x="40020" y="13639"/>
                  <a:pt x="40269" y="13639"/>
                </a:cubicBezTo>
                <a:cubicBezTo>
                  <a:pt x="40380" y="13639"/>
                  <a:pt x="40487" y="13626"/>
                  <a:pt x="40588" y="13589"/>
                </a:cubicBezTo>
                <a:cubicBezTo>
                  <a:pt x="41499" y="13250"/>
                  <a:pt x="42509" y="13310"/>
                  <a:pt x="43375" y="12734"/>
                </a:cubicBezTo>
                <a:cubicBezTo>
                  <a:pt x="43924" y="12367"/>
                  <a:pt x="44200" y="12054"/>
                  <a:pt x="44036" y="11400"/>
                </a:cubicBezTo>
                <a:cubicBezTo>
                  <a:pt x="43807" y="10484"/>
                  <a:pt x="43329" y="9662"/>
                  <a:pt x="42943" y="8833"/>
                </a:cubicBezTo>
                <a:cubicBezTo>
                  <a:pt x="42506" y="7890"/>
                  <a:pt x="41964" y="6937"/>
                  <a:pt x="41283" y="6114"/>
                </a:cubicBezTo>
                <a:cubicBezTo>
                  <a:pt x="40851" y="5593"/>
                  <a:pt x="40626" y="4948"/>
                  <a:pt x="40264" y="4392"/>
                </a:cubicBezTo>
                <a:cubicBezTo>
                  <a:pt x="39940" y="3895"/>
                  <a:pt x="39533" y="3435"/>
                  <a:pt x="39257" y="2910"/>
                </a:cubicBezTo>
                <a:cubicBezTo>
                  <a:pt x="39045" y="2508"/>
                  <a:pt x="38718" y="2229"/>
                  <a:pt x="38477" y="1881"/>
                </a:cubicBezTo>
                <a:cubicBezTo>
                  <a:pt x="37930" y="1086"/>
                  <a:pt x="37472" y="274"/>
                  <a:pt x="36414" y="27"/>
                </a:cubicBezTo>
                <a:cubicBezTo>
                  <a:pt x="36337" y="9"/>
                  <a:pt x="36265" y="1"/>
                  <a:pt x="361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ETCH LESSO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EB8B3"/>
      </a:accent1>
      <a:accent2>
        <a:srgbClr val="A6DFDA"/>
      </a:accent2>
      <a:accent3>
        <a:srgbClr val="FED58A"/>
      </a:accent3>
      <a:accent4>
        <a:srgbClr val="FF9991"/>
      </a:accent4>
      <a:accent5>
        <a:srgbClr val="8FE2DB"/>
      </a:accent5>
      <a:accent6>
        <a:srgbClr val="FFBF49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232</Words>
  <Application>Microsoft Office PowerPoint</Application>
  <PresentationFormat>On-screen Show (16:9)</PresentationFormat>
  <Paragraphs>56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SKETCH LESSON</vt:lpstr>
      <vt:lpstr>PowerPoint Presentation</vt:lpstr>
      <vt:lpstr>Jenis-jenis Terapi Komplementer </vt:lpstr>
      <vt:lpstr>Defenisi Terapi Bilogis</vt:lpstr>
      <vt:lpstr>PowerPoint Presentation</vt:lpstr>
      <vt:lpstr>  Obat-obat Terapi Komplementer Biologis </vt:lpstr>
      <vt:lpstr>    Food Suplemen</vt:lpstr>
      <vt:lpstr>Jenis-jenis suplemen atau gizi yang dapat digunakan untuk terapi biologis antara lain: </vt:lpstr>
      <vt:lpstr>Kalsium Membantu pembentukan gigi dan tulang, pembekuan darah pada luka dan mempertahankan kesehatan fungsi saraf dan otot. Dosis RDA 1000mg sehari. </vt:lpstr>
      <vt:lpstr>Manfaat Terapi Biologis </vt:lpstr>
      <vt:lpstr>PowerPoint Presentation</vt:lpstr>
      <vt:lpstr>Sekian  dan  Terimakasih 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HP</cp:lastModifiedBy>
  <cp:revision>18</cp:revision>
  <dcterms:modified xsi:type="dcterms:W3CDTF">2021-10-10T02:55:33Z</dcterms:modified>
</cp:coreProperties>
</file>