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8" r:id="rId3"/>
    <p:sldId id="280" r:id="rId4"/>
    <p:sldId id="281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9" r:id="rId20"/>
    <p:sldId id="298" r:id="rId21"/>
    <p:sldId id="301" r:id="rId22"/>
    <p:sldId id="300" r:id="rId23"/>
    <p:sldId id="302" r:id="rId24"/>
    <p:sldId id="303" r:id="rId25"/>
    <p:sldId id="304" r:id="rId26"/>
    <p:sldId id="305" r:id="rId27"/>
    <p:sldId id="306" r:id="rId28"/>
    <p:sldId id="307" r:id="rId29"/>
    <p:sldId id="283" r:id="rId3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C7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332" y="-3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724-EEB8-47AB-8CFC-A5386EA66701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724-EEB8-47AB-8CFC-A5386EA66701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3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724-EEB8-47AB-8CFC-A5386EA66701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3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724-EEB8-47AB-8CFC-A5386EA66701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278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724-EEB8-47AB-8CFC-A5386EA66701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35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724-EEB8-47AB-8CFC-A5386EA66701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6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724-EEB8-47AB-8CFC-A5386EA66701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1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724-EEB8-47AB-8CFC-A5386EA66701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7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724-EEB8-47AB-8CFC-A5386EA66701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2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724-EEB8-47AB-8CFC-A5386EA66701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76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724-EEB8-47AB-8CFC-A5386EA66701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2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5">
              <a:lumMod val="40000"/>
              <a:lumOff val="60000"/>
            </a:schemeClr>
          </a:fgClr>
          <a:bgClr>
            <a:schemeClr val="bg1">
              <a:lumMod val="9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58724-EEB8-47AB-8CFC-A5386EA66701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1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hdphoto" Target="../media/hdphoto4.wdp"/><Relationship Id="rId7" Type="http://schemas.microsoft.com/office/2007/relationships/hdphoto" Target="../media/hdphoto6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5.wdp"/><Relationship Id="rId4" Type="http://schemas.openxmlformats.org/officeDocument/2006/relationships/image" Target="../media/image5.png"/><Relationship Id="rId9" Type="http://schemas.microsoft.com/office/2007/relationships/hdphoto" Target="../media/hdphoto7.wdp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4056" y="681541"/>
            <a:ext cx="8996536" cy="1134126"/>
          </a:xfrm>
          <a:solidFill>
            <a:schemeClr val="accent5">
              <a:lumMod val="40000"/>
              <a:lumOff val="60000"/>
            </a:schemeClr>
          </a:solidFill>
          <a:ln cmpd="tri">
            <a:solidFill>
              <a:srgbClr val="21C7DD"/>
            </a:solidFill>
            <a:prstDash val="lg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ID" sz="4800" dirty="0" err="1" smtClean="0"/>
              <a:t>Jenis-jenis</a:t>
            </a:r>
            <a:r>
              <a:rPr lang="en-ID" sz="4800" dirty="0" smtClean="0"/>
              <a:t> </a:t>
            </a:r>
            <a:r>
              <a:rPr lang="en-ID" sz="4800" dirty="0" err="1" smtClean="0"/>
              <a:t>Terapi</a:t>
            </a:r>
            <a:r>
              <a:rPr lang="en-ID" sz="4800" dirty="0" smtClean="0"/>
              <a:t> </a:t>
            </a:r>
            <a:r>
              <a:rPr lang="en-ID" sz="4800" dirty="0" err="1" smtClean="0"/>
              <a:t>Komplementer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211710"/>
            <a:ext cx="7560840" cy="899778"/>
          </a:xfrm>
        </p:spPr>
        <p:txBody>
          <a:bodyPr>
            <a:normAutofit/>
          </a:bodyPr>
          <a:lstStyle/>
          <a:p>
            <a:pPr algn="r"/>
            <a:r>
              <a:rPr lang="en-ID" sz="3600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Rosmawaty</a:t>
            </a:r>
            <a:endParaRPr lang="en-US" sz="36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 flipH="1">
            <a:off x="4278319" y="4121536"/>
            <a:ext cx="4896544" cy="1034588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-82441" y="3589391"/>
            <a:ext cx="9190945" cy="1560154"/>
          </a:xfrm>
          <a:custGeom>
            <a:avLst/>
            <a:gdLst>
              <a:gd name="connsiteX0" fmla="*/ 0 w 5220072"/>
              <a:gd name="connsiteY0" fmla="*/ 1512168 h 1512168"/>
              <a:gd name="connsiteX1" fmla="*/ 2610036 w 5220072"/>
              <a:gd name="connsiteY1" fmla="*/ 0 h 1512168"/>
              <a:gd name="connsiteX2" fmla="*/ 5220072 w 5220072"/>
              <a:gd name="connsiteY2" fmla="*/ 1512168 h 1512168"/>
              <a:gd name="connsiteX3" fmla="*/ 0 w 5220072"/>
              <a:gd name="connsiteY3" fmla="*/ 1512168 h 1512168"/>
              <a:gd name="connsiteX0" fmla="*/ 36183 w 5256255"/>
              <a:gd name="connsiteY0" fmla="*/ 1955514 h 1955514"/>
              <a:gd name="connsiteX1" fmla="*/ 0 w 5256255"/>
              <a:gd name="connsiteY1" fmla="*/ 0 h 1955514"/>
              <a:gd name="connsiteX2" fmla="*/ 5256255 w 5256255"/>
              <a:gd name="connsiteY2" fmla="*/ 1955514 h 1955514"/>
              <a:gd name="connsiteX3" fmla="*/ 36183 w 5256255"/>
              <a:gd name="connsiteY3" fmla="*/ 1955514 h 1955514"/>
              <a:gd name="connsiteX0" fmla="*/ 36183 w 9190945"/>
              <a:gd name="connsiteY0" fmla="*/ 1955514 h 2080205"/>
              <a:gd name="connsiteX1" fmla="*/ 0 w 9190945"/>
              <a:gd name="connsiteY1" fmla="*/ 0 h 2080205"/>
              <a:gd name="connsiteX2" fmla="*/ 9190945 w 9190945"/>
              <a:gd name="connsiteY2" fmla="*/ 2080205 h 2080205"/>
              <a:gd name="connsiteX3" fmla="*/ 36183 w 9190945"/>
              <a:gd name="connsiteY3" fmla="*/ 1955514 h 2080205"/>
              <a:gd name="connsiteX0" fmla="*/ 50037 w 9190945"/>
              <a:gd name="connsiteY0" fmla="*/ 2066350 h 2080205"/>
              <a:gd name="connsiteX1" fmla="*/ 0 w 9190945"/>
              <a:gd name="connsiteY1" fmla="*/ 0 h 2080205"/>
              <a:gd name="connsiteX2" fmla="*/ 9190945 w 9190945"/>
              <a:gd name="connsiteY2" fmla="*/ 2080205 h 2080205"/>
              <a:gd name="connsiteX3" fmla="*/ 50037 w 9190945"/>
              <a:gd name="connsiteY3" fmla="*/ 2066350 h 2080205"/>
              <a:gd name="connsiteX0" fmla="*/ 50037 w 9190945"/>
              <a:gd name="connsiteY0" fmla="*/ 2066350 h 2080205"/>
              <a:gd name="connsiteX1" fmla="*/ 0 w 9190945"/>
              <a:gd name="connsiteY1" fmla="*/ 0 h 2080205"/>
              <a:gd name="connsiteX2" fmla="*/ 4566620 w 9190945"/>
              <a:gd name="connsiteY2" fmla="*/ 1351710 h 2080205"/>
              <a:gd name="connsiteX3" fmla="*/ 9190945 w 9190945"/>
              <a:gd name="connsiteY3" fmla="*/ 2080205 h 2080205"/>
              <a:gd name="connsiteX4" fmla="*/ 50037 w 9190945"/>
              <a:gd name="connsiteY4" fmla="*/ 2066350 h 2080205"/>
              <a:gd name="connsiteX0" fmla="*/ 50037 w 9190945"/>
              <a:gd name="connsiteY0" fmla="*/ 2066350 h 2080205"/>
              <a:gd name="connsiteX1" fmla="*/ 0 w 9190945"/>
              <a:gd name="connsiteY1" fmla="*/ 0 h 2080205"/>
              <a:gd name="connsiteX2" fmla="*/ 4566620 w 9190945"/>
              <a:gd name="connsiteY2" fmla="*/ 1351710 h 2080205"/>
              <a:gd name="connsiteX3" fmla="*/ 9190945 w 9190945"/>
              <a:gd name="connsiteY3" fmla="*/ 2080205 h 2080205"/>
              <a:gd name="connsiteX4" fmla="*/ 50037 w 9190945"/>
              <a:gd name="connsiteY4" fmla="*/ 2066350 h 2080205"/>
              <a:gd name="connsiteX0" fmla="*/ 50037 w 9190945"/>
              <a:gd name="connsiteY0" fmla="*/ 2066350 h 2080205"/>
              <a:gd name="connsiteX1" fmla="*/ 0 w 9190945"/>
              <a:gd name="connsiteY1" fmla="*/ 0 h 2080205"/>
              <a:gd name="connsiteX2" fmla="*/ 4566620 w 9190945"/>
              <a:gd name="connsiteY2" fmla="*/ 1351710 h 2080205"/>
              <a:gd name="connsiteX3" fmla="*/ 9190945 w 9190945"/>
              <a:gd name="connsiteY3" fmla="*/ 2080205 h 2080205"/>
              <a:gd name="connsiteX4" fmla="*/ 50037 w 9190945"/>
              <a:gd name="connsiteY4" fmla="*/ 2066350 h 2080205"/>
              <a:gd name="connsiteX0" fmla="*/ 50037 w 9190945"/>
              <a:gd name="connsiteY0" fmla="*/ 2066350 h 2080205"/>
              <a:gd name="connsiteX1" fmla="*/ 0 w 9190945"/>
              <a:gd name="connsiteY1" fmla="*/ 0 h 2080205"/>
              <a:gd name="connsiteX2" fmla="*/ 4566620 w 9190945"/>
              <a:gd name="connsiteY2" fmla="*/ 1351710 h 2080205"/>
              <a:gd name="connsiteX3" fmla="*/ 9190945 w 9190945"/>
              <a:gd name="connsiteY3" fmla="*/ 2080205 h 2080205"/>
              <a:gd name="connsiteX4" fmla="*/ 50037 w 9190945"/>
              <a:gd name="connsiteY4" fmla="*/ 2066350 h 2080205"/>
              <a:gd name="connsiteX0" fmla="*/ 50037 w 9190945"/>
              <a:gd name="connsiteY0" fmla="*/ 2066350 h 2080205"/>
              <a:gd name="connsiteX1" fmla="*/ 0 w 9190945"/>
              <a:gd name="connsiteY1" fmla="*/ 0 h 2080205"/>
              <a:gd name="connsiteX2" fmla="*/ 4566620 w 9190945"/>
              <a:gd name="connsiteY2" fmla="*/ 1351710 h 2080205"/>
              <a:gd name="connsiteX3" fmla="*/ 9190945 w 9190945"/>
              <a:gd name="connsiteY3" fmla="*/ 2080205 h 2080205"/>
              <a:gd name="connsiteX4" fmla="*/ 50037 w 9190945"/>
              <a:gd name="connsiteY4" fmla="*/ 2066350 h 2080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945" h="2080205">
                <a:moveTo>
                  <a:pt x="50037" y="2066350"/>
                </a:moveTo>
                <a:lnTo>
                  <a:pt x="0" y="0"/>
                </a:lnTo>
                <a:cubicBezTo>
                  <a:pt x="1476025" y="330497"/>
                  <a:pt x="3090595" y="1048922"/>
                  <a:pt x="4566620" y="1351710"/>
                </a:cubicBezTo>
                <a:cubicBezTo>
                  <a:pt x="6163481" y="1705378"/>
                  <a:pt x="7649503" y="1837373"/>
                  <a:pt x="9190945" y="2080205"/>
                </a:cubicBezTo>
                <a:lnTo>
                  <a:pt x="50037" y="206635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utoShape 2" descr="TERAPI KOMPLEMENTER Disampaikan Oleh : R. Siti Maryam, MKep,Ns.Sp.Kep.Kom  MK Keperawatan Keluarga II Semester VI Maret ppt download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1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1043608" y="1177863"/>
            <a:ext cx="5256584" cy="691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ID" sz="2800" b="1" dirty="0" smtClean="0"/>
              <a:t>5. </a:t>
            </a:r>
            <a:r>
              <a:rPr lang="en-ID" sz="2800" b="1" dirty="0" err="1" smtClean="0"/>
              <a:t>Pengobatan</a:t>
            </a:r>
            <a:r>
              <a:rPr lang="en-ID" sz="2800" b="1" dirty="0" smtClean="0"/>
              <a:t> </a:t>
            </a:r>
            <a:r>
              <a:rPr lang="en-ID" sz="2800" b="1" dirty="0" err="1" smtClean="0"/>
              <a:t>Tradisional</a:t>
            </a:r>
            <a:r>
              <a:rPr lang="en-ID" sz="2800" b="1" dirty="0" smtClean="0"/>
              <a:t> </a:t>
            </a:r>
            <a:r>
              <a:rPr lang="en-ID" sz="2800" b="1" dirty="0" err="1" smtClean="0"/>
              <a:t>Cina</a:t>
            </a:r>
            <a:endParaRPr lang="en-ID" sz="2800" b="1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56791" y="195486"/>
            <a:ext cx="8496944" cy="7020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ID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Terapi</a:t>
            </a:r>
            <a:r>
              <a:rPr lang="en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Tradisional</a:t>
            </a:r>
            <a:endParaRPr lang="en-ID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1640" y="1761660"/>
            <a:ext cx="69127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D" sz="2000" dirty="0" err="1" smtClean="0"/>
              <a:t>Dua</a:t>
            </a:r>
            <a:r>
              <a:rPr lang="en-ID" sz="2000" dirty="0" smtClean="0"/>
              <a:t> </a:t>
            </a:r>
            <a:r>
              <a:rPr lang="en-ID" sz="2000" dirty="0" err="1" smtClean="0"/>
              <a:t>konsep</a:t>
            </a:r>
            <a:r>
              <a:rPr lang="en-ID" sz="2000" dirty="0" smtClean="0"/>
              <a:t> </a:t>
            </a:r>
            <a:r>
              <a:rPr lang="en-ID" sz="2000" dirty="0" err="1" smtClean="0"/>
              <a:t>utama</a:t>
            </a:r>
            <a:r>
              <a:rPr lang="en-ID" sz="2000" dirty="0" smtClean="0"/>
              <a:t> </a:t>
            </a:r>
            <a:r>
              <a:rPr lang="en-ID" sz="2000" dirty="0" err="1" smtClean="0"/>
              <a:t>pengobatan</a:t>
            </a:r>
            <a:r>
              <a:rPr lang="en-ID" sz="2000" dirty="0" smtClean="0"/>
              <a:t> </a:t>
            </a:r>
            <a:r>
              <a:rPr lang="en-ID" sz="2000" dirty="0" err="1" smtClean="0"/>
              <a:t>ini</a:t>
            </a:r>
            <a:r>
              <a:rPr lang="en-ID" sz="2000" dirty="0" smtClean="0"/>
              <a:t>:</a:t>
            </a:r>
          </a:p>
          <a:p>
            <a:pPr marL="457200" indent="-457200" algn="just">
              <a:buAutoNum type="alphaLcPeriod"/>
            </a:pPr>
            <a:r>
              <a:rPr lang="en-ID" sz="2000" i="1" dirty="0" smtClean="0"/>
              <a:t>Qi (Chi) </a:t>
            </a:r>
            <a:r>
              <a:rPr lang="en-ID" sz="2000" dirty="0" smtClean="0"/>
              <a:t>&gt;&gt; </a:t>
            </a:r>
            <a:r>
              <a:rPr lang="en-ID" sz="2000" dirty="0" err="1" smtClean="0"/>
              <a:t>merupakan</a:t>
            </a:r>
            <a:r>
              <a:rPr lang="en-ID" sz="2000" dirty="0" smtClean="0"/>
              <a:t> </a:t>
            </a:r>
            <a:r>
              <a:rPr lang="en-ID" sz="2000" dirty="0" err="1" smtClean="0"/>
              <a:t>energi</a:t>
            </a:r>
            <a:r>
              <a:rPr lang="en-ID" sz="2000" dirty="0" smtClean="0"/>
              <a:t> </a:t>
            </a:r>
            <a:r>
              <a:rPr lang="en-ID" sz="2000" dirty="0" err="1" smtClean="0"/>
              <a:t>kehidupan</a:t>
            </a:r>
            <a:r>
              <a:rPr lang="en-ID" sz="2000" dirty="0" smtClean="0"/>
              <a:t> </a:t>
            </a:r>
            <a:r>
              <a:rPr lang="en-ID" sz="2000" dirty="0" err="1" smtClean="0"/>
              <a:t>atau</a:t>
            </a:r>
            <a:r>
              <a:rPr lang="en-ID" sz="2000" dirty="0" smtClean="0"/>
              <a:t> </a:t>
            </a:r>
            <a:r>
              <a:rPr lang="en-ID" sz="2000" dirty="0" err="1" smtClean="0"/>
              <a:t>energi</a:t>
            </a:r>
            <a:r>
              <a:rPr lang="en-ID" sz="2000" dirty="0" smtClean="0"/>
              <a:t> vital. </a:t>
            </a:r>
            <a:r>
              <a:rPr lang="en-ID" sz="2000" dirty="0" err="1" smtClean="0"/>
              <a:t>Cina</a:t>
            </a:r>
            <a:r>
              <a:rPr lang="en-ID" sz="2000" dirty="0" smtClean="0"/>
              <a:t> </a:t>
            </a:r>
            <a:r>
              <a:rPr lang="en-ID" sz="2000" dirty="0" err="1" smtClean="0"/>
              <a:t>meyakini</a:t>
            </a:r>
            <a:r>
              <a:rPr lang="en-ID" sz="2000" dirty="0" smtClean="0"/>
              <a:t> </a:t>
            </a:r>
            <a:r>
              <a:rPr lang="en-ID" sz="2000" dirty="0" err="1" smtClean="0"/>
              <a:t>bahwa</a:t>
            </a:r>
            <a:r>
              <a:rPr lang="en-ID" sz="2000" dirty="0" smtClean="0"/>
              <a:t> </a:t>
            </a:r>
            <a:r>
              <a:rPr lang="en-ID" sz="2000" i="1" dirty="0" smtClean="0"/>
              <a:t>Qi</a:t>
            </a:r>
            <a:r>
              <a:rPr lang="en-ID" sz="2000" dirty="0" smtClean="0"/>
              <a:t> </a:t>
            </a:r>
            <a:r>
              <a:rPr lang="en-ID" sz="2000" dirty="0" err="1" smtClean="0"/>
              <a:t>mengalir</a:t>
            </a:r>
            <a:r>
              <a:rPr lang="en-ID" sz="2000" dirty="0" smtClean="0"/>
              <a:t> di </a:t>
            </a:r>
            <a:r>
              <a:rPr lang="en-ID" sz="2000" dirty="0" err="1" smtClean="0"/>
              <a:t>seluruh</a:t>
            </a:r>
            <a:r>
              <a:rPr lang="en-ID" sz="2000" dirty="0" smtClean="0"/>
              <a:t> </a:t>
            </a:r>
            <a:r>
              <a:rPr lang="en-ID" sz="2000" dirty="0" err="1" smtClean="0"/>
              <a:t>tubuh</a:t>
            </a:r>
            <a:r>
              <a:rPr lang="en-ID" sz="2000" dirty="0" smtClean="0"/>
              <a:t> </a:t>
            </a:r>
            <a:r>
              <a:rPr lang="en-ID" sz="2000" dirty="0" err="1" smtClean="0"/>
              <a:t>manusia</a:t>
            </a:r>
            <a:r>
              <a:rPr lang="en-ID" sz="2000" dirty="0" smtClean="0"/>
              <a:t>, </a:t>
            </a:r>
            <a:r>
              <a:rPr lang="en-ID" sz="2000" dirty="0" err="1" smtClean="0"/>
              <a:t>dan</a:t>
            </a:r>
            <a:r>
              <a:rPr lang="en-ID" sz="2000" dirty="0" smtClean="0"/>
              <a:t> </a:t>
            </a:r>
            <a:r>
              <a:rPr lang="en-ID" sz="2000" dirty="0" err="1" smtClean="0"/>
              <a:t>selalu</a:t>
            </a:r>
            <a:r>
              <a:rPr lang="en-ID" sz="2000" dirty="0" smtClean="0"/>
              <a:t> </a:t>
            </a:r>
            <a:r>
              <a:rPr lang="en-ID" sz="2000" dirty="0" err="1" smtClean="0"/>
              <a:t>bergerak</a:t>
            </a:r>
            <a:r>
              <a:rPr lang="en-ID" sz="2000" dirty="0" smtClean="0"/>
              <a:t> </a:t>
            </a:r>
            <a:r>
              <a:rPr lang="en-ID" sz="2000" dirty="0" err="1" smtClean="0"/>
              <a:t>serta</a:t>
            </a:r>
            <a:r>
              <a:rPr lang="en-ID" sz="2000" dirty="0" smtClean="0"/>
              <a:t> </a:t>
            </a:r>
            <a:r>
              <a:rPr lang="en-ID" sz="2000" dirty="0" err="1" smtClean="0"/>
              <a:t>terus</a:t>
            </a:r>
            <a:r>
              <a:rPr lang="en-ID" sz="2000" dirty="0" smtClean="0"/>
              <a:t> </a:t>
            </a:r>
            <a:r>
              <a:rPr lang="en-ID" sz="2000" dirty="0" err="1" smtClean="0"/>
              <a:t>berubah</a:t>
            </a:r>
            <a:r>
              <a:rPr lang="en-ID" sz="2000" dirty="0" smtClean="0"/>
              <a:t>.</a:t>
            </a:r>
          </a:p>
          <a:p>
            <a:pPr marL="457200" indent="-457200" algn="just">
              <a:buAutoNum type="alphaLcPeriod"/>
            </a:pPr>
            <a:r>
              <a:rPr lang="en-ID" sz="2000" dirty="0" smtClean="0"/>
              <a:t>Yin </a:t>
            </a:r>
            <a:r>
              <a:rPr lang="en-ID" sz="2000" dirty="0" err="1" smtClean="0"/>
              <a:t>dan</a:t>
            </a:r>
            <a:r>
              <a:rPr lang="en-ID" sz="2000" dirty="0" smtClean="0"/>
              <a:t> Yang &gt;&gt; </a:t>
            </a:r>
            <a:r>
              <a:rPr lang="en-ID" sz="2000" dirty="0" err="1" smtClean="0"/>
              <a:t>energi</a:t>
            </a:r>
            <a:r>
              <a:rPr lang="en-ID" sz="2000" dirty="0" smtClean="0"/>
              <a:t> </a:t>
            </a:r>
            <a:r>
              <a:rPr lang="en-ID" sz="2000" dirty="0" err="1" smtClean="0"/>
              <a:t>kontras</a:t>
            </a:r>
            <a:r>
              <a:rPr lang="en-ID" sz="2000" dirty="0" smtClean="0"/>
              <a:t> yang </a:t>
            </a:r>
            <a:r>
              <a:rPr lang="en-ID" sz="2000" dirty="0" err="1" smtClean="0"/>
              <a:t>menggambarkan</a:t>
            </a:r>
            <a:r>
              <a:rPr lang="en-ID" sz="2000" dirty="0" smtClean="0"/>
              <a:t> </a:t>
            </a:r>
            <a:r>
              <a:rPr lang="en-ID" sz="2000" dirty="0" err="1" smtClean="0"/>
              <a:t>kualitas</a:t>
            </a:r>
            <a:r>
              <a:rPr lang="en-ID" sz="2000" dirty="0" smtClean="0"/>
              <a:t> </a:t>
            </a:r>
            <a:r>
              <a:rPr lang="en-ID" sz="2000" i="1" dirty="0" smtClean="0"/>
              <a:t>Qi</a:t>
            </a:r>
            <a:r>
              <a:rPr lang="en-ID" sz="2000" dirty="0" smtClean="0"/>
              <a:t>. </a:t>
            </a:r>
            <a:endParaRPr lang="en-ID" sz="2000" i="1" dirty="0" smtClean="0"/>
          </a:p>
          <a:p>
            <a:pPr algn="just"/>
            <a:r>
              <a:rPr lang="en-ID" sz="2000" i="1" dirty="0"/>
              <a:t>	</a:t>
            </a:r>
            <a:r>
              <a:rPr lang="en-ID" sz="2000" i="1" dirty="0" smtClean="0"/>
              <a:t>- </a:t>
            </a:r>
            <a:r>
              <a:rPr lang="en-ID" sz="2000" dirty="0" smtClean="0"/>
              <a:t>Yin : </a:t>
            </a:r>
            <a:r>
              <a:rPr lang="en-ID" sz="2000" dirty="0" err="1" smtClean="0"/>
              <a:t>Panas</a:t>
            </a:r>
            <a:r>
              <a:rPr lang="en-ID" sz="2000" dirty="0" smtClean="0"/>
              <a:t>, </a:t>
            </a:r>
            <a:r>
              <a:rPr lang="en-ID" sz="2000" dirty="0" err="1" smtClean="0"/>
              <a:t>ringan</a:t>
            </a:r>
            <a:r>
              <a:rPr lang="en-ID" sz="2000" dirty="0" smtClean="0"/>
              <a:t>, </a:t>
            </a:r>
            <a:r>
              <a:rPr lang="en-ID" sz="2000" dirty="0" err="1" smtClean="0"/>
              <a:t>feminim</a:t>
            </a:r>
            <a:r>
              <a:rPr lang="en-ID" sz="2000" dirty="0" smtClean="0"/>
              <a:t>, </a:t>
            </a:r>
            <a:r>
              <a:rPr lang="en-ID" sz="2000" dirty="0" err="1" smtClean="0"/>
              <a:t>siang</a:t>
            </a:r>
            <a:r>
              <a:rPr lang="en-ID" sz="2000" dirty="0" smtClean="0"/>
              <a:t>, </a:t>
            </a:r>
            <a:r>
              <a:rPr lang="en-ID" sz="2000" dirty="0" err="1" smtClean="0"/>
              <a:t>hampa</a:t>
            </a:r>
            <a:endParaRPr lang="en-ID" sz="2000" dirty="0" smtClean="0"/>
          </a:p>
          <a:p>
            <a:pPr algn="just"/>
            <a:r>
              <a:rPr lang="en-ID" sz="2000" dirty="0"/>
              <a:t>	</a:t>
            </a:r>
            <a:r>
              <a:rPr lang="en-ID" sz="2000" dirty="0" smtClean="0"/>
              <a:t>- Yang : </a:t>
            </a:r>
            <a:r>
              <a:rPr lang="en-ID" sz="2000" dirty="0" err="1" smtClean="0"/>
              <a:t>dingin</a:t>
            </a:r>
            <a:r>
              <a:rPr lang="en-ID" sz="2000" dirty="0" smtClean="0"/>
              <a:t>, </a:t>
            </a:r>
            <a:r>
              <a:rPr lang="en-ID" sz="2000" dirty="0" err="1" smtClean="0"/>
              <a:t>berat</a:t>
            </a:r>
            <a:r>
              <a:rPr lang="en-ID" sz="2000" dirty="0" smtClean="0"/>
              <a:t>, </a:t>
            </a:r>
            <a:r>
              <a:rPr lang="en-ID" sz="2000" dirty="0" err="1" smtClean="0"/>
              <a:t>maskulin</a:t>
            </a:r>
            <a:r>
              <a:rPr lang="en-ID" sz="2000" dirty="0" smtClean="0"/>
              <a:t>, </a:t>
            </a:r>
            <a:r>
              <a:rPr lang="en-ID" sz="2000" dirty="0" err="1" smtClean="0"/>
              <a:t>malam</a:t>
            </a:r>
            <a:r>
              <a:rPr lang="en-ID" sz="2000" dirty="0" smtClean="0"/>
              <a:t>, </a:t>
            </a:r>
            <a:r>
              <a:rPr lang="en-ID" sz="2000" dirty="0" err="1" smtClean="0"/>
              <a:t>padat</a:t>
            </a:r>
            <a:endParaRPr lang="en-ID" sz="2000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328312" y="1253229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397922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28312" y="1221600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1043608" y="13717"/>
            <a:ext cx="78488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D" sz="2400" u="sng" dirty="0" err="1" smtClean="0"/>
              <a:t>Jenis-jenis</a:t>
            </a:r>
            <a:r>
              <a:rPr lang="en-ID" sz="2400" u="sng" dirty="0" smtClean="0"/>
              <a:t> </a:t>
            </a:r>
            <a:r>
              <a:rPr lang="en-ID" sz="2400" u="sng" dirty="0" err="1" smtClean="0"/>
              <a:t>Pengobatan</a:t>
            </a:r>
            <a:r>
              <a:rPr lang="en-ID" sz="2400" u="sng" dirty="0"/>
              <a:t> </a:t>
            </a:r>
            <a:r>
              <a:rPr lang="en-ID" sz="2400" u="sng" dirty="0" err="1" smtClean="0"/>
              <a:t>Tradisional</a:t>
            </a:r>
            <a:r>
              <a:rPr lang="en-ID" sz="2400" u="sng" dirty="0" smtClean="0"/>
              <a:t> </a:t>
            </a:r>
            <a:r>
              <a:rPr lang="en-ID" sz="2400" u="sng" dirty="0" err="1" smtClean="0"/>
              <a:t>Cina</a:t>
            </a:r>
            <a:endParaRPr lang="en-ID" sz="2400" u="sng" dirty="0" smtClean="0"/>
          </a:p>
          <a:p>
            <a:pPr marL="457200" indent="-457200">
              <a:buAutoNum type="arabicParenR"/>
            </a:pPr>
            <a:r>
              <a:rPr lang="en-ID" sz="2000" dirty="0" err="1" smtClean="0"/>
              <a:t>Moksibusi</a:t>
            </a:r>
            <a:r>
              <a:rPr lang="en-ID" sz="2000" dirty="0" smtClean="0"/>
              <a:t> &gt;&gt;  </a:t>
            </a:r>
            <a:r>
              <a:rPr lang="en-ID" sz="2000" dirty="0" err="1" smtClean="0"/>
              <a:t>terapi</a:t>
            </a:r>
            <a:r>
              <a:rPr lang="en-ID" sz="2000" dirty="0" smtClean="0"/>
              <a:t> yang </a:t>
            </a:r>
            <a:r>
              <a:rPr lang="en-ID" sz="2000" dirty="0" err="1" smtClean="0"/>
              <a:t>menggunakan</a:t>
            </a:r>
            <a:r>
              <a:rPr lang="en-ID" sz="2000" dirty="0" smtClean="0"/>
              <a:t> </a:t>
            </a:r>
            <a:r>
              <a:rPr lang="en-ID" sz="2000" dirty="0" err="1" smtClean="0"/>
              <a:t>pembakaran</a:t>
            </a:r>
            <a:r>
              <a:rPr lang="en-ID" sz="2000" dirty="0" smtClean="0"/>
              <a:t> </a:t>
            </a:r>
            <a:r>
              <a:rPr lang="en-ID" sz="2000" i="1" dirty="0" err="1" smtClean="0"/>
              <a:t>moxa</a:t>
            </a:r>
            <a:r>
              <a:rPr lang="en-ID" sz="2000" i="1" dirty="0" smtClean="0"/>
              <a:t> </a:t>
            </a:r>
            <a:r>
              <a:rPr lang="en-ID" sz="2000" dirty="0" smtClean="0"/>
              <a:t>(</a:t>
            </a:r>
            <a:r>
              <a:rPr lang="en-ID" sz="2000" dirty="0" err="1" smtClean="0"/>
              <a:t>akar</a:t>
            </a:r>
            <a:r>
              <a:rPr lang="en-ID" sz="2000" dirty="0" smtClean="0"/>
              <a:t> </a:t>
            </a:r>
            <a:r>
              <a:rPr lang="en-ID" sz="2000" dirty="0" err="1" smtClean="0"/>
              <a:t>tanaman</a:t>
            </a:r>
            <a:r>
              <a:rPr lang="en-ID" sz="2000" dirty="0" smtClean="0"/>
              <a:t> </a:t>
            </a:r>
            <a:r>
              <a:rPr lang="en-ID" sz="2000" i="1" dirty="0" err="1" smtClean="0"/>
              <a:t>mugwort</a:t>
            </a:r>
            <a:r>
              <a:rPr lang="en-ID" sz="2000" i="1" dirty="0" smtClean="0"/>
              <a:t>)</a:t>
            </a:r>
            <a:r>
              <a:rPr lang="en-ID" sz="2000" dirty="0" smtClean="0"/>
              <a:t> </a:t>
            </a:r>
            <a:r>
              <a:rPr lang="en-ID" sz="2000" dirty="0" err="1" smtClean="0"/>
              <a:t>untuk</a:t>
            </a:r>
            <a:r>
              <a:rPr lang="en-ID" sz="2000" dirty="0" smtClean="0"/>
              <a:t> </a:t>
            </a:r>
            <a:r>
              <a:rPr lang="en-ID" sz="2000" dirty="0" err="1" smtClean="0"/>
              <a:t>penyembuhan</a:t>
            </a:r>
            <a:r>
              <a:rPr lang="en-ID" sz="2000" dirty="0" smtClean="0"/>
              <a:t> </a:t>
            </a:r>
            <a:r>
              <a:rPr lang="en-ID" sz="2000" dirty="0" err="1" smtClean="0"/>
              <a:t>penyakit</a:t>
            </a:r>
            <a:r>
              <a:rPr lang="en-ID" sz="2000" dirty="0" smtClean="0"/>
              <a:t>.</a:t>
            </a:r>
          </a:p>
          <a:p>
            <a:pPr marL="457200" indent="-457200">
              <a:buAutoNum type="arabicParenR"/>
            </a:pPr>
            <a:r>
              <a:rPr lang="en-ID" sz="2000" dirty="0" err="1" smtClean="0"/>
              <a:t>Pijat</a:t>
            </a:r>
            <a:r>
              <a:rPr lang="en-ID" sz="2000" dirty="0" smtClean="0"/>
              <a:t> </a:t>
            </a:r>
            <a:r>
              <a:rPr lang="en-ID" sz="2000" dirty="0" err="1" smtClean="0"/>
              <a:t>Tui</a:t>
            </a:r>
            <a:r>
              <a:rPr lang="en-ID" sz="2000" dirty="0" smtClean="0"/>
              <a:t> Na &gt;&gt; </a:t>
            </a:r>
            <a:r>
              <a:rPr lang="en-ID" sz="2000" dirty="0" err="1" smtClean="0"/>
              <a:t>kombinasi</a:t>
            </a:r>
            <a:r>
              <a:rPr lang="en-ID" sz="2000" dirty="0" smtClean="0"/>
              <a:t> </a:t>
            </a:r>
            <a:r>
              <a:rPr lang="en-ID" sz="2000" dirty="0" err="1" smtClean="0"/>
              <a:t>dari</a:t>
            </a:r>
            <a:r>
              <a:rPr lang="en-ID" sz="2000" dirty="0" smtClean="0"/>
              <a:t> </a:t>
            </a:r>
            <a:r>
              <a:rPr lang="en-ID" sz="2000" dirty="0" err="1" smtClean="0"/>
              <a:t>pijat</a:t>
            </a:r>
            <a:r>
              <a:rPr lang="en-ID" sz="2000" dirty="0" smtClean="0"/>
              <a:t>, </a:t>
            </a:r>
            <a:r>
              <a:rPr lang="en-ID" sz="2000" dirty="0" err="1" smtClean="0"/>
              <a:t>akupresur</a:t>
            </a:r>
            <a:r>
              <a:rPr lang="en-ID" sz="2000" dirty="0" smtClean="0"/>
              <a:t>, </a:t>
            </a:r>
            <a:r>
              <a:rPr lang="en-ID" sz="2000" dirty="0" err="1" smtClean="0"/>
              <a:t>dan</a:t>
            </a:r>
            <a:r>
              <a:rPr lang="en-ID" sz="2000" dirty="0" smtClean="0"/>
              <a:t> </a:t>
            </a:r>
            <a:r>
              <a:rPr lang="en-ID" sz="2000" dirty="0" err="1" smtClean="0"/>
              <a:t>bentuk-bentuk</a:t>
            </a:r>
            <a:r>
              <a:rPr lang="en-ID" sz="2000" dirty="0" smtClean="0"/>
              <a:t> </a:t>
            </a:r>
            <a:r>
              <a:rPr lang="en-ID" sz="2000" dirty="0" err="1" smtClean="0"/>
              <a:t>manipulasi</a:t>
            </a:r>
            <a:r>
              <a:rPr lang="en-ID" sz="2000" dirty="0" smtClean="0"/>
              <a:t> </a:t>
            </a:r>
            <a:r>
              <a:rPr lang="en-ID" sz="2000" dirty="0" err="1" smtClean="0"/>
              <a:t>tubuh</a:t>
            </a:r>
            <a:r>
              <a:rPr lang="en-ID" sz="2000" dirty="0" smtClean="0"/>
              <a:t> </a:t>
            </a:r>
            <a:r>
              <a:rPr lang="en-ID" sz="2000" dirty="0" err="1" smtClean="0"/>
              <a:t>lainnya</a:t>
            </a:r>
            <a:r>
              <a:rPr lang="en-ID" sz="2000" dirty="0" smtClean="0"/>
              <a:t>. </a:t>
            </a:r>
          </a:p>
          <a:p>
            <a:pPr marL="457200" indent="-457200">
              <a:buAutoNum type="arabicParenR"/>
            </a:pPr>
            <a:r>
              <a:rPr lang="en-ID" sz="2000" dirty="0" err="1" smtClean="0"/>
              <a:t>Bekam</a:t>
            </a:r>
            <a:r>
              <a:rPr lang="en-ID" sz="2000" dirty="0" smtClean="0"/>
              <a:t> </a:t>
            </a:r>
            <a:r>
              <a:rPr lang="en-ID" sz="2000" i="1" dirty="0" smtClean="0"/>
              <a:t>(Cupping)</a:t>
            </a:r>
            <a:r>
              <a:rPr lang="en-ID" sz="2000" dirty="0" smtClean="0"/>
              <a:t> &gt;&gt; </a:t>
            </a:r>
            <a:r>
              <a:rPr lang="en-ID" sz="2000" dirty="0" err="1" smtClean="0"/>
              <a:t>jenis</a:t>
            </a:r>
            <a:r>
              <a:rPr lang="en-ID" sz="2000" dirty="0" smtClean="0"/>
              <a:t> </a:t>
            </a:r>
            <a:r>
              <a:rPr lang="en-ID" sz="2000" dirty="0" err="1" smtClean="0"/>
              <a:t>pijatan</a:t>
            </a:r>
            <a:r>
              <a:rPr lang="en-ID" sz="2000" dirty="0" smtClean="0"/>
              <a:t> </a:t>
            </a:r>
            <a:r>
              <a:rPr lang="en-ID" sz="2000" dirty="0" err="1" smtClean="0"/>
              <a:t>cina</a:t>
            </a:r>
            <a:r>
              <a:rPr lang="en-ID" sz="2000" dirty="0" smtClean="0"/>
              <a:t> </a:t>
            </a:r>
            <a:r>
              <a:rPr lang="en-ID" sz="2000" dirty="0" err="1" smtClean="0"/>
              <a:t>menggunakan</a:t>
            </a:r>
            <a:r>
              <a:rPr lang="en-ID" sz="2000" dirty="0" smtClean="0"/>
              <a:t> </a:t>
            </a:r>
            <a:r>
              <a:rPr lang="en-ID" sz="2000" dirty="0" err="1" smtClean="0"/>
              <a:t>sejenis</a:t>
            </a:r>
            <a:r>
              <a:rPr lang="en-ID" sz="2000" dirty="0" smtClean="0"/>
              <a:t> </a:t>
            </a:r>
            <a:r>
              <a:rPr lang="en-ID" sz="2000" dirty="0" err="1" smtClean="0"/>
              <a:t>gelas</a:t>
            </a:r>
            <a:r>
              <a:rPr lang="en-ID" sz="2000" dirty="0" smtClean="0"/>
              <a:t> </a:t>
            </a:r>
            <a:r>
              <a:rPr lang="en-ID" sz="2000" dirty="0" err="1" smtClean="0"/>
              <a:t>atau</a:t>
            </a:r>
            <a:r>
              <a:rPr lang="en-ID" sz="2000" dirty="0" smtClean="0"/>
              <a:t> </a:t>
            </a:r>
            <a:r>
              <a:rPr lang="en-ID" sz="2000" dirty="0" err="1" smtClean="0"/>
              <a:t>cangkir</a:t>
            </a:r>
            <a:r>
              <a:rPr lang="en-ID" sz="2000" dirty="0" smtClean="0"/>
              <a:t> </a:t>
            </a:r>
            <a:r>
              <a:rPr lang="en-ID" sz="2000" dirty="0" err="1" smtClean="0"/>
              <a:t>khusus</a:t>
            </a:r>
            <a:r>
              <a:rPr lang="en-ID" sz="2000" dirty="0" smtClean="0"/>
              <a:t> yang </a:t>
            </a:r>
            <a:r>
              <a:rPr lang="en-ID" sz="2000" dirty="0" err="1" smtClean="0"/>
              <a:t>ditekan</a:t>
            </a:r>
            <a:r>
              <a:rPr lang="en-ID" sz="2000" dirty="0" smtClean="0"/>
              <a:t> </a:t>
            </a:r>
            <a:r>
              <a:rPr lang="en-ID" sz="2000" dirty="0" err="1" smtClean="0"/>
              <a:t>pada</a:t>
            </a:r>
            <a:r>
              <a:rPr lang="en-ID" sz="2000" dirty="0" smtClean="0"/>
              <a:t> </a:t>
            </a:r>
            <a:r>
              <a:rPr lang="en-ID" sz="2000" dirty="0" err="1" smtClean="0"/>
              <a:t>tubuh</a:t>
            </a:r>
            <a:r>
              <a:rPr lang="en-ID" sz="2000" dirty="0" smtClean="0"/>
              <a:t>.</a:t>
            </a:r>
          </a:p>
          <a:p>
            <a:pPr marL="457200" indent="-457200">
              <a:buAutoNum type="arabicParenR"/>
            </a:pPr>
            <a:r>
              <a:rPr lang="en-ID" sz="2000" dirty="0" err="1" smtClean="0"/>
              <a:t>Gua</a:t>
            </a:r>
            <a:r>
              <a:rPr lang="en-ID" sz="2000" dirty="0" smtClean="0"/>
              <a:t> </a:t>
            </a:r>
            <a:r>
              <a:rPr lang="en-ID" sz="2000" dirty="0" err="1" smtClean="0"/>
              <a:t>Sha</a:t>
            </a:r>
            <a:r>
              <a:rPr lang="en-ID" sz="2000" dirty="0" smtClean="0"/>
              <a:t> </a:t>
            </a:r>
            <a:r>
              <a:rPr lang="en-ID" sz="2000" i="1" dirty="0" smtClean="0"/>
              <a:t>(Scrapping)</a:t>
            </a:r>
            <a:r>
              <a:rPr lang="en-ID" sz="2000" dirty="0"/>
              <a:t> </a:t>
            </a:r>
            <a:r>
              <a:rPr lang="en-ID" sz="2000" dirty="0" smtClean="0"/>
              <a:t>&gt;&gt; </a:t>
            </a:r>
            <a:r>
              <a:rPr lang="en-ID" sz="2000" dirty="0" err="1" smtClean="0"/>
              <a:t>mirip</a:t>
            </a:r>
            <a:r>
              <a:rPr lang="en-ID" sz="2000" dirty="0" smtClean="0"/>
              <a:t> </a:t>
            </a:r>
            <a:r>
              <a:rPr lang="en-ID" sz="2000" dirty="0" err="1" smtClean="0"/>
              <a:t>dengan</a:t>
            </a:r>
            <a:r>
              <a:rPr lang="en-ID" sz="2000" dirty="0" smtClean="0"/>
              <a:t> </a:t>
            </a:r>
            <a:r>
              <a:rPr lang="en-ID" sz="2000" dirty="0" err="1" smtClean="0"/>
              <a:t>teknik</a:t>
            </a:r>
            <a:r>
              <a:rPr lang="en-ID" sz="2000" dirty="0" smtClean="0"/>
              <a:t> </a:t>
            </a:r>
            <a:r>
              <a:rPr lang="en-ID" sz="2000" dirty="0" err="1" smtClean="0"/>
              <a:t>kerokan</a:t>
            </a:r>
            <a:r>
              <a:rPr lang="en-ID" sz="2000" dirty="0" smtClean="0"/>
              <a:t> </a:t>
            </a:r>
            <a:r>
              <a:rPr lang="en-ID" sz="2000" dirty="0" err="1" smtClean="0"/>
              <a:t>dengan</a:t>
            </a:r>
            <a:r>
              <a:rPr lang="en-ID" sz="2000" dirty="0" smtClean="0"/>
              <a:t> </a:t>
            </a:r>
            <a:r>
              <a:rPr lang="en-ID" sz="2000" dirty="0" err="1" smtClean="0"/>
              <a:t>potongan-potongan</a:t>
            </a:r>
            <a:r>
              <a:rPr lang="en-ID" sz="2000" dirty="0" smtClean="0"/>
              <a:t> </a:t>
            </a:r>
            <a:r>
              <a:rPr lang="en-ID" sz="2000" dirty="0" err="1" smtClean="0"/>
              <a:t>giok</a:t>
            </a:r>
            <a:r>
              <a:rPr lang="en-ID" sz="2000" dirty="0" smtClean="0"/>
              <a:t> </a:t>
            </a:r>
            <a:r>
              <a:rPr lang="en-ID" sz="2000" dirty="0" err="1" smtClean="0"/>
              <a:t>halus</a:t>
            </a:r>
            <a:r>
              <a:rPr lang="en-ID" sz="2000" dirty="0" smtClean="0"/>
              <a:t>, </a:t>
            </a:r>
            <a:r>
              <a:rPr lang="en-ID" sz="2000" dirty="0" err="1" smtClean="0"/>
              <a:t>tulang</a:t>
            </a:r>
            <a:r>
              <a:rPr lang="en-ID" sz="2000" dirty="0" smtClean="0"/>
              <a:t>, </a:t>
            </a:r>
            <a:r>
              <a:rPr lang="en-ID" sz="2000" dirty="0" err="1" smtClean="0"/>
              <a:t>taring</a:t>
            </a:r>
            <a:r>
              <a:rPr lang="en-ID" sz="2000" dirty="0" smtClean="0"/>
              <a:t> </a:t>
            </a:r>
            <a:r>
              <a:rPr lang="en-ID" sz="2000" dirty="0" err="1" smtClean="0"/>
              <a:t>hewan</a:t>
            </a:r>
            <a:r>
              <a:rPr lang="en-ID" sz="2000" dirty="0" smtClean="0"/>
              <a:t>, </a:t>
            </a:r>
            <a:r>
              <a:rPr lang="en-ID" sz="2000" dirty="0" err="1" smtClean="0"/>
              <a:t>tanduk</a:t>
            </a:r>
            <a:r>
              <a:rPr lang="en-ID" sz="2000" dirty="0" smtClean="0"/>
              <a:t> </a:t>
            </a:r>
            <a:r>
              <a:rPr lang="en-ID" sz="2000" dirty="0" err="1" smtClean="0"/>
              <a:t>atau</a:t>
            </a:r>
            <a:r>
              <a:rPr lang="en-ID" sz="2000" dirty="0" smtClean="0"/>
              <a:t> </a:t>
            </a:r>
            <a:r>
              <a:rPr lang="en-ID" sz="2000" dirty="0" err="1" smtClean="0"/>
              <a:t>batu</a:t>
            </a:r>
            <a:r>
              <a:rPr lang="en-ID" sz="2000" dirty="0" smtClean="0"/>
              <a:t> </a:t>
            </a:r>
            <a:r>
              <a:rPr lang="en-ID" sz="2000" dirty="0" err="1" smtClean="0"/>
              <a:t>halus</a:t>
            </a:r>
            <a:r>
              <a:rPr lang="en-ID" sz="2000" dirty="0" smtClean="0"/>
              <a:t>.</a:t>
            </a:r>
          </a:p>
          <a:p>
            <a:pPr marL="457200" indent="-457200">
              <a:buAutoNum type="arabicParenR"/>
            </a:pPr>
            <a:r>
              <a:rPr lang="en-ID" sz="2000" dirty="0" smtClean="0"/>
              <a:t>Herbal </a:t>
            </a:r>
            <a:r>
              <a:rPr lang="en-ID" sz="2000" dirty="0" err="1" smtClean="0"/>
              <a:t>cina</a:t>
            </a:r>
            <a:r>
              <a:rPr lang="en-ID" sz="2000" dirty="0" smtClean="0"/>
              <a:t> &gt;&gt; paling </a:t>
            </a:r>
            <a:r>
              <a:rPr lang="en-ID" sz="2000" dirty="0" err="1" smtClean="0"/>
              <a:t>umum</a:t>
            </a:r>
            <a:r>
              <a:rPr lang="en-ID" sz="2000" dirty="0" smtClean="0"/>
              <a:t> </a:t>
            </a:r>
            <a:r>
              <a:rPr lang="en-ID" sz="2000" dirty="0" err="1" smtClean="0"/>
              <a:t>digunakan</a:t>
            </a:r>
            <a:r>
              <a:rPr lang="en-ID" sz="2000" dirty="0" smtClean="0"/>
              <a:t> </a:t>
            </a:r>
            <a:r>
              <a:rPr lang="en-ID" sz="2000" dirty="0" err="1" smtClean="0"/>
              <a:t>berasal</a:t>
            </a:r>
            <a:r>
              <a:rPr lang="en-ID" sz="2000" dirty="0" smtClean="0"/>
              <a:t> </a:t>
            </a:r>
            <a:r>
              <a:rPr lang="en-ID" sz="2000" dirty="0" err="1" smtClean="0"/>
              <a:t>dari</a:t>
            </a:r>
            <a:r>
              <a:rPr lang="en-ID" sz="2000" dirty="0" smtClean="0"/>
              <a:t> </a:t>
            </a:r>
            <a:r>
              <a:rPr lang="en-ID" sz="2000" dirty="0" err="1" smtClean="0"/>
              <a:t>daun</a:t>
            </a:r>
            <a:r>
              <a:rPr lang="en-ID" sz="2000" dirty="0" smtClean="0"/>
              <a:t>, </a:t>
            </a:r>
            <a:r>
              <a:rPr lang="en-ID" sz="2000" dirty="0" err="1" smtClean="0"/>
              <a:t>akar</a:t>
            </a:r>
            <a:r>
              <a:rPr lang="en-ID" sz="2000" dirty="0" smtClean="0"/>
              <a:t>, </a:t>
            </a:r>
            <a:r>
              <a:rPr lang="en-ID" sz="2000" dirty="0" err="1" smtClean="0"/>
              <a:t>batang</a:t>
            </a:r>
            <a:r>
              <a:rPr lang="en-ID" sz="2000" dirty="0" smtClean="0"/>
              <a:t>, </a:t>
            </a:r>
            <a:r>
              <a:rPr lang="en-ID" sz="2000" dirty="0" err="1" smtClean="0"/>
              <a:t>bunga</a:t>
            </a:r>
            <a:r>
              <a:rPr lang="en-ID" sz="2000" dirty="0" smtClean="0"/>
              <a:t>, </a:t>
            </a:r>
            <a:r>
              <a:rPr lang="en-ID" sz="2000" dirty="0" err="1" smtClean="0"/>
              <a:t>dan</a:t>
            </a:r>
            <a:r>
              <a:rPr lang="en-ID" sz="2000" dirty="0" smtClean="0"/>
              <a:t> </a:t>
            </a:r>
            <a:r>
              <a:rPr lang="en-ID" sz="2000" dirty="0" err="1" smtClean="0"/>
              <a:t>biji</a:t>
            </a:r>
            <a:r>
              <a:rPr lang="en-ID" sz="2000" dirty="0" smtClean="0"/>
              <a:t> </a:t>
            </a:r>
            <a:r>
              <a:rPr lang="en-ID" sz="2000" dirty="0" err="1" smtClean="0"/>
              <a:t>tanaman</a:t>
            </a:r>
            <a:r>
              <a:rPr lang="en-ID" sz="2000" dirty="0" smtClean="0"/>
              <a:t>.</a:t>
            </a:r>
          </a:p>
          <a:p>
            <a:pPr marL="457200" indent="-457200">
              <a:buAutoNum type="arabicParenR"/>
            </a:pPr>
            <a:r>
              <a:rPr lang="en-ID" sz="2000" dirty="0" err="1" smtClean="0"/>
              <a:t>Pengaturan</a:t>
            </a:r>
            <a:r>
              <a:rPr lang="en-ID" sz="2000" dirty="0" smtClean="0"/>
              <a:t> </a:t>
            </a:r>
            <a:r>
              <a:rPr lang="en-ID" sz="2000" dirty="0" err="1" smtClean="0"/>
              <a:t>Pola</a:t>
            </a:r>
            <a:r>
              <a:rPr lang="en-ID" sz="2000" dirty="0" smtClean="0"/>
              <a:t> </a:t>
            </a:r>
            <a:r>
              <a:rPr lang="en-ID" sz="2000" dirty="0" err="1" smtClean="0"/>
              <a:t>makan</a:t>
            </a:r>
            <a:r>
              <a:rPr lang="en-ID" sz="2000" dirty="0" smtClean="0"/>
              <a:t> </a:t>
            </a:r>
            <a:r>
              <a:rPr lang="en-ID" sz="2000" dirty="0" err="1" smtClean="0"/>
              <a:t>Cina</a:t>
            </a:r>
            <a:r>
              <a:rPr lang="en-ID" sz="2000" dirty="0" smtClean="0"/>
              <a:t> &gt;&gt; diet </a:t>
            </a:r>
            <a:r>
              <a:rPr lang="en-ID" sz="2000" dirty="0" err="1" smtClean="0"/>
              <a:t>seimbang</a:t>
            </a:r>
            <a:r>
              <a:rPr lang="en-ID" sz="2000" dirty="0" smtClean="0"/>
              <a:t> </a:t>
            </a:r>
            <a:r>
              <a:rPr lang="en-ID" sz="2000" dirty="0" err="1" smtClean="0"/>
              <a:t>mencakup</a:t>
            </a:r>
            <a:r>
              <a:rPr lang="en-ID" sz="2000" dirty="0" smtClean="0"/>
              <a:t> 5 rasa </a:t>
            </a:r>
            <a:r>
              <a:rPr lang="en-ID" sz="2000" dirty="0" err="1" smtClean="0"/>
              <a:t>yaitu</a:t>
            </a:r>
            <a:r>
              <a:rPr lang="en-ID" sz="2000" dirty="0" smtClean="0"/>
              <a:t> </a:t>
            </a:r>
            <a:r>
              <a:rPr lang="en-ID" sz="2000" dirty="0" err="1" smtClean="0"/>
              <a:t>pedas</a:t>
            </a:r>
            <a:r>
              <a:rPr lang="en-ID" sz="2000" dirty="0" smtClean="0"/>
              <a:t>, </a:t>
            </a:r>
            <a:r>
              <a:rPr lang="en-ID" sz="2000" dirty="0" err="1" smtClean="0"/>
              <a:t>asam</a:t>
            </a:r>
            <a:r>
              <a:rPr lang="en-ID" sz="2000" dirty="0" smtClean="0"/>
              <a:t>, </a:t>
            </a:r>
            <a:r>
              <a:rPr lang="en-ID" sz="2000" dirty="0" err="1" smtClean="0"/>
              <a:t>pahit</a:t>
            </a:r>
            <a:r>
              <a:rPr lang="en-ID" sz="2000" dirty="0" smtClean="0"/>
              <a:t>, </a:t>
            </a:r>
            <a:r>
              <a:rPr lang="en-ID" sz="2000" dirty="0" err="1" smtClean="0"/>
              <a:t>manis</a:t>
            </a:r>
            <a:r>
              <a:rPr lang="en-ID" sz="2000" dirty="0" smtClean="0"/>
              <a:t>, </a:t>
            </a:r>
            <a:r>
              <a:rPr lang="en-ID" sz="2000" dirty="0" err="1" smtClean="0"/>
              <a:t>dan</a:t>
            </a:r>
            <a:r>
              <a:rPr lang="en-ID" sz="2000" dirty="0" smtClean="0"/>
              <a:t> </a:t>
            </a:r>
            <a:r>
              <a:rPr lang="en-ID" sz="2000" dirty="0" err="1" smtClean="0"/>
              <a:t>asin</a:t>
            </a:r>
            <a:r>
              <a:rPr lang="en-ID" sz="2000" dirty="0" smtClean="0"/>
              <a:t>,</a:t>
            </a:r>
          </a:p>
          <a:p>
            <a:pPr marL="457200" indent="-457200">
              <a:buAutoNum type="arabicParenR"/>
            </a:pPr>
            <a:r>
              <a:rPr lang="en-ID" sz="2000" dirty="0" smtClean="0"/>
              <a:t>Diagnosis </a:t>
            </a:r>
            <a:r>
              <a:rPr lang="en-ID" sz="2000" dirty="0" err="1" smtClean="0"/>
              <a:t>Lidah</a:t>
            </a:r>
            <a:r>
              <a:rPr lang="en-ID" sz="2000" dirty="0" smtClean="0"/>
              <a:t> &gt;&gt; </a:t>
            </a:r>
            <a:r>
              <a:rPr lang="en-ID" sz="2000" dirty="0" err="1" smtClean="0"/>
              <a:t>mencakup</a:t>
            </a:r>
            <a:r>
              <a:rPr lang="en-ID" sz="2000" dirty="0" smtClean="0"/>
              <a:t> </a:t>
            </a:r>
            <a:r>
              <a:rPr lang="en-ID" sz="2000" dirty="0" err="1" smtClean="0"/>
              <a:t>uuran</a:t>
            </a:r>
            <a:r>
              <a:rPr lang="en-ID" sz="2000" dirty="0" smtClean="0"/>
              <a:t>, </a:t>
            </a:r>
            <a:r>
              <a:rPr lang="en-ID" sz="2000" dirty="0" err="1" smtClean="0"/>
              <a:t>bentuk</a:t>
            </a:r>
            <a:r>
              <a:rPr lang="en-ID" sz="2000" dirty="0" smtClean="0"/>
              <a:t>, </a:t>
            </a:r>
            <a:r>
              <a:rPr lang="en-ID" sz="2000" dirty="0" err="1" smtClean="0"/>
              <a:t>tegangan</a:t>
            </a:r>
            <a:r>
              <a:rPr lang="en-ID" sz="2000" dirty="0" smtClean="0"/>
              <a:t>, </a:t>
            </a:r>
            <a:r>
              <a:rPr lang="en-ID" sz="2000" dirty="0" err="1" smtClean="0"/>
              <a:t>warna</a:t>
            </a:r>
            <a:r>
              <a:rPr lang="en-ID" sz="2000" dirty="0" smtClean="0"/>
              <a:t>. Dan </a:t>
            </a:r>
            <a:r>
              <a:rPr lang="en-ID" sz="2000" dirty="0" err="1" smtClean="0"/>
              <a:t>lapisan</a:t>
            </a:r>
            <a:r>
              <a:rPr lang="en-ID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87364592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1043608" y="1177863"/>
            <a:ext cx="5256584" cy="691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ID" sz="2800" b="1" dirty="0" smtClean="0"/>
              <a:t>1. </a:t>
            </a:r>
            <a:r>
              <a:rPr lang="en-ID" sz="2800" b="1" dirty="0" err="1" smtClean="0"/>
              <a:t>Kiropraktik</a:t>
            </a:r>
            <a:r>
              <a:rPr lang="en-ID" sz="2800" b="1" dirty="0" smtClean="0"/>
              <a:t> </a:t>
            </a:r>
            <a:r>
              <a:rPr lang="en-ID" sz="2800" b="1" dirty="0" err="1" smtClean="0"/>
              <a:t>dan</a:t>
            </a:r>
            <a:r>
              <a:rPr lang="en-ID" sz="2800" b="1" dirty="0" smtClean="0"/>
              <a:t> </a:t>
            </a:r>
            <a:r>
              <a:rPr lang="en-ID" sz="2800" b="1" dirty="0" err="1" smtClean="0"/>
              <a:t>Osteopati</a:t>
            </a:r>
            <a:endParaRPr lang="en-ID" sz="2800" b="1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56791" y="195486"/>
            <a:ext cx="8496944" cy="7020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ID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Terapi</a:t>
            </a:r>
            <a:r>
              <a:rPr lang="en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Tubuh</a:t>
            </a:r>
            <a:endParaRPr lang="en-ID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1640" y="1761660"/>
            <a:ext cx="69127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2400" dirty="0" err="1"/>
              <a:t>Kiropraktik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terapi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memperbaiki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mengembalikan</a:t>
            </a:r>
            <a:r>
              <a:rPr lang="en-ID" sz="2400" dirty="0"/>
              <a:t> </a:t>
            </a:r>
            <a:r>
              <a:rPr lang="en-ID" sz="2400" dirty="0" err="1"/>
              <a:t>susunan</a:t>
            </a:r>
            <a:r>
              <a:rPr lang="en-ID" sz="2400" dirty="0"/>
              <a:t> </a:t>
            </a:r>
            <a:r>
              <a:rPr lang="en-ID" sz="2400" dirty="0" err="1"/>
              <a:t>rangka</a:t>
            </a:r>
            <a:r>
              <a:rPr lang="en-ID" sz="2400" dirty="0"/>
              <a:t> </a:t>
            </a:r>
            <a:r>
              <a:rPr lang="en-ID" sz="2400" dirty="0" err="1"/>
              <a:t>tubuh</a:t>
            </a:r>
            <a:r>
              <a:rPr lang="en-ID" sz="2400" dirty="0"/>
              <a:t>. </a:t>
            </a:r>
          </a:p>
          <a:p>
            <a:r>
              <a:rPr lang="en-ID" sz="2400" dirty="0" err="1" smtClean="0"/>
              <a:t>Fokus</a:t>
            </a:r>
            <a:r>
              <a:rPr lang="en-ID" sz="2400" dirty="0" smtClean="0"/>
              <a:t> </a:t>
            </a:r>
            <a:r>
              <a:rPr lang="en-ID" sz="2400" dirty="0" err="1" smtClean="0"/>
              <a:t>utamanya</a:t>
            </a:r>
            <a:r>
              <a:rPr lang="en-ID" sz="2400" dirty="0" smtClean="0"/>
              <a:t> </a:t>
            </a:r>
            <a:r>
              <a:rPr lang="en-ID" sz="2400" dirty="0" err="1" smtClean="0"/>
              <a:t>adalah</a:t>
            </a:r>
            <a:r>
              <a:rPr lang="en-ID" sz="2400" dirty="0" smtClean="0"/>
              <a:t> </a:t>
            </a:r>
            <a:r>
              <a:rPr lang="en-ID" sz="2400" dirty="0" err="1" smtClean="0"/>
              <a:t>perawatan</a:t>
            </a:r>
            <a:r>
              <a:rPr lang="en-ID" sz="2400" dirty="0" smtClean="0"/>
              <a:t> </a:t>
            </a:r>
            <a:r>
              <a:rPr lang="en-ID" sz="2400" dirty="0" err="1" smtClean="0"/>
              <a:t>tulang</a:t>
            </a:r>
            <a:r>
              <a:rPr lang="en-ID" sz="2400" dirty="0" smtClean="0"/>
              <a:t> </a:t>
            </a:r>
            <a:r>
              <a:rPr lang="en-ID" sz="2400" dirty="0" err="1" smtClean="0"/>
              <a:t>belakang</a:t>
            </a:r>
            <a:r>
              <a:rPr lang="en-ID" sz="2400" dirty="0" smtClean="0"/>
              <a:t>. </a:t>
            </a:r>
          </a:p>
          <a:p>
            <a:r>
              <a:rPr lang="en-ID" sz="2400" dirty="0" err="1" smtClean="0"/>
              <a:t>Penerapan</a:t>
            </a:r>
            <a:r>
              <a:rPr lang="en-ID" sz="2400" dirty="0" smtClean="0"/>
              <a:t> </a:t>
            </a:r>
            <a:r>
              <a:rPr lang="en-ID" sz="2400" dirty="0" err="1" smtClean="0"/>
              <a:t>tekanan</a:t>
            </a:r>
            <a:r>
              <a:rPr lang="en-ID" sz="2400" dirty="0" smtClean="0"/>
              <a:t> </a:t>
            </a:r>
            <a:r>
              <a:rPr lang="en-ID" sz="2400" dirty="0" err="1" smtClean="0"/>
              <a:t>pada</a:t>
            </a:r>
            <a:r>
              <a:rPr lang="en-ID" sz="2400" dirty="0" smtClean="0"/>
              <a:t> </a:t>
            </a:r>
            <a:r>
              <a:rPr lang="en-ID" sz="2400" dirty="0" err="1" smtClean="0"/>
              <a:t>tulang</a:t>
            </a:r>
            <a:r>
              <a:rPr lang="en-ID" sz="2400" dirty="0" smtClean="0"/>
              <a:t> </a:t>
            </a:r>
            <a:r>
              <a:rPr lang="en-ID" sz="2400" dirty="0" err="1" smtClean="0"/>
              <a:t>belakang</a:t>
            </a:r>
            <a:r>
              <a:rPr lang="en-ID" sz="2400" dirty="0" smtClean="0"/>
              <a:t> </a:t>
            </a:r>
            <a:r>
              <a:rPr lang="en-ID" sz="2400" dirty="0" err="1" smtClean="0"/>
              <a:t>pasien</a:t>
            </a:r>
            <a:r>
              <a:rPr lang="en-ID" sz="2400" dirty="0" smtClean="0"/>
              <a:t> </a:t>
            </a:r>
            <a:r>
              <a:rPr lang="en-ID" sz="2400" dirty="0" err="1" smtClean="0"/>
              <a:t>atau</a:t>
            </a:r>
            <a:r>
              <a:rPr lang="en-ID" sz="2400" dirty="0" smtClean="0"/>
              <a:t> </a:t>
            </a:r>
            <a:r>
              <a:rPr lang="en-ID" sz="2400" dirty="0" err="1" smtClean="0"/>
              <a:t>bagian</a:t>
            </a:r>
            <a:r>
              <a:rPr lang="en-ID" sz="2400" dirty="0" smtClean="0"/>
              <a:t> lain </a:t>
            </a:r>
            <a:r>
              <a:rPr lang="en-ID" sz="2400" dirty="0" err="1" smtClean="0"/>
              <a:t>dari</a:t>
            </a:r>
            <a:r>
              <a:rPr lang="en-ID" sz="2400" dirty="0" smtClean="0"/>
              <a:t> </a:t>
            </a:r>
            <a:r>
              <a:rPr lang="en-ID" sz="2400" dirty="0" err="1" smtClean="0"/>
              <a:t>tubuhnya</a:t>
            </a:r>
            <a:r>
              <a:rPr lang="en-ID" sz="2400" dirty="0" smtClean="0"/>
              <a:t> </a:t>
            </a:r>
            <a:r>
              <a:rPr lang="en-ID" sz="2400" dirty="0" err="1" smtClean="0"/>
              <a:t>sehingga</a:t>
            </a:r>
            <a:r>
              <a:rPr lang="en-ID" sz="2400" dirty="0" smtClean="0"/>
              <a:t> </a:t>
            </a:r>
            <a:r>
              <a:rPr lang="en-ID" sz="2400" dirty="0" err="1" smtClean="0"/>
              <a:t>memungkinkan</a:t>
            </a:r>
            <a:r>
              <a:rPr lang="en-ID" sz="2400" dirty="0" smtClean="0"/>
              <a:t> </a:t>
            </a:r>
            <a:r>
              <a:rPr lang="en-ID" sz="2400" dirty="0" err="1" smtClean="0"/>
              <a:t>kiropraktik</a:t>
            </a:r>
            <a:r>
              <a:rPr lang="en-ID" sz="2400" dirty="0" smtClean="0"/>
              <a:t> </a:t>
            </a:r>
            <a:r>
              <a:rPr lang="en-ID" sz="2400" dirty="0" err="1" smtClean="0"/>
              <a:t>untuk</a:t>
            </a:r>
            <a:r>
              <a:rPr lang="en-ID" sz="2400" dirty="0" smtClean="0"/>
              <a:t> </a:t>
            </a:r>
            <a:r>
              <a:rPr lang="en-ID" sz="2400" dirty="0" err="1" smtClean="0"/>
              <a:t>menyesuaikan</a:t>
            </a:r>
            <a:r>
              <a:rPr lang="en-ID" sz="2400" dirty="0" smtClean="0"/>
              <a:t>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memperbaiki</a:t>
            </a:r>
            <a:r>
              <a:rPr lang="en-ID" sz="2400" dirty="0" smtClean="0"/>
              <a:t> </a:t>
            </a:r>
            <a:r>
              <a:rPr lang="en-ID" sz="2400" dirty="0" err="1" smtClean="0"/>
              <a:t>kesejajaran</a:t>
            </a:r>
            <a:r>
              <a:rPr lang="en-ID" sz="2400" dirty="0" smtClean="0"/>
              <a:t> </a:t>
            </a:r>
            <a:r>
              <a:rPr lang="en-ID" sz="2400" dirty="0" err="1" smtClean="0"/>
              <a:t>tulang</a:t>
            </a:r>
            <a:r>
              <a:rPr lang="en-ID" sz="2400" dirty="0" smtClean="0"/>
              <a:t> </a:t>
            </a:r>
            <a:r>
              <a:rPr lang="en-ID" sz="2400" dirty="0"/>
              <a:t>.</a:t>
            </a:r>
            <a:endParaRPr lang="en-ID" sz="2400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328312" y="1253229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0557191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28312" y="1221600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1187624" y="1021545"/>
            <a:ext cx="65527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2400" dirty="0" err="1" smtClean="0"/>
              <a:t>Osteopati</a:t>
            </a:r>
            <a:r>
              <a:rPr lang="en-ID" sz="2400" dirty="0" smtClean="0"/>
              <a:t> </a:t>
            </a:r>
            <a:r>
              <a:rPr lang="en-ID" sz="2400" dirty="0" err="1" smtClean="0"/>
              <a:t>adalah</a:t>
            </a:r>
            <a:r>
              <a:rPr lang="en-ID" sz="2400" dirty="0" smtClean="0"/>
              <a:t> </a:t>
            </a:r>
            <a:r>
              <a:rPr lang="en-ID" sz="2400" dirty="0" err="1" smtClean="0"/>
              <a:t>terapi</a:t>
            </a:r>
            <a:r>
              <a:rPr lang="en-ID" sz="2400" dirty="0" smtClean="0"/>
              <a:t> manual non-</a:t>
            </a:r>
            <a:r>
              <a:rPr lang="en-ID" sz="2400" dirty="0" err="1" smtClean="0"/>
              <a:t>invasi</a:t>
            </a:r>
            <a:r>
              <a:rPr lang="en-ID" sz="2400" dirty="0" smtClean="0"/>
              <a:t> yang </a:t>
            </a:r>
            <a:r>
              <a:rPr lang="en-ID" sz="2400" dirty="0" err="1" smtClean="0"/>
              <a:t>bebas</a:t>
            </a:r>
            <a:r>
              <a:rPr lang="en-ID" sz="2400" dirty="0" smtClean="0"/>
              <a:t> </a:t>
            </a:r>
            <a:r>
              <a:rPr lang="en-ID" sz="2400" dirty="0" err="1" smtClean="0"/>
              <a:t>obat</a:t>
            </a:r>
            <a:r>
              <a:rPr lang="en-ID" sz="2400" dirty="0" smtClean="0"/>
              <a:t> yang </a:t>
            </a:r>
            <a:r>
              <a:rPr lang="en-ID" sz="2400" dirty="0" err="1" smtClean="0"/>
              <a:t>bertujuan</a:t>
            </a:r>
            <a:r>
              <a:rPr lang="en-ID" sz="2400" dirty="0" smtClean="0"/>
              <a:t> </a:t>
            </a:r>
            <a:r>
              <a:rPr lang="en-ID" sz="2400" dirty="0" err="1" smtClean="0"/>
              <a:t>untuk</a:t>
            </a:r>
            <a:r>
              <a:rPr lang="en-ID" sz="2400" dirty="0" smtClean="0"/>
              <a:t> </a:t>
            </a:r>
            <a:r>
              <a:rPr lang="en-ID" sz="2400" dirty="0" err="1" smtClean="0"/>
              <a:t>meningkatkan</a:t>
            </a:r>
            <a:r>
              <a:rPr lang="en-ID" sz="2400" dirty="0" smtClean="0"/>
              <a:t> </a:t>
            </a:r>
            <a:r>
              <a:rPr lang="en-ID" sz="2400" dirty="0" err="1" smtClean="0"/>
              <a:t>kesehatan</a:t>
            </a:r>
            <a:r>
              <a:rPr lang="en-ID" sz="2400" dirty="0" smtClean="0"/>
              <a:t> </a:t>
            </a:r>
            <a:r>
              <a:rPr lang="en-ID" sz="2400" dirty="0" err="1" smtClean="0"/>
              <a:t>diseluruh</a:t>
            </a:r>
            <a:r>
              <a:rPr lang="en-ID" sz="2400" dirty="0" smtClean="0"/>
              <a:t> </a:t>
            </a:r>
            <a:r>
              <a:rPr lang="en-ID" sz="2400" dirty="0" err="1" smtClean="0"/>
              <a:t>sistem</a:t>
            </a:r>
            <a:r>
              <a:rPr lang="en-ID" sz="2400" dirty="0" smtClean="0"/>
              <a:t> </a:t>
            </a:r>
            <a:r>
              <a:rPr lang="en-ID" sz="2400" dirty="0" err="1" smtClean="0"/>
              <a:t>tubuh</a:t>
            </a:r>
            <a:r>
              <a:rPr lang="en-ID" sz="2400" dirty="0" smtClean="0"/>
              <a:t> </a:t>
            </a:r>
            <a:r>
              <a:rPr lang="en-ID" sz="2400" dirty="0" err="1" smtClean="0"/>
              <a:t>dengan</a:t>
            </a:r>
            <a:r>
              <a:rPr lang="en-ID" sz="2400" dirty="0" smtClean="0"/>
              <a:t> </a:t>
            </a:r>
            <a:r>
              <a:rPr lang="en-ID" sz="2400" dirty="0" err="1" smtClean="0"/>
              <a:t>memanipulasi</a:t>
            </a:r>
            <a:r>
              <a:rPr lang="en-ID" sz="2400" dirty="0" smtClean="0"/>
              <a:t>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memperkuat</a:t>
            </a:r>
            <a:r>
              <a:rPr lang="en-ID" sz="2400" dirty="0" smtClean="0"/>
              <a:t> </a:t>
            </a:r>
            <a:r>
              <a:rPr lang="en-ID" sz="2400" dirty="0" err="1" smtClean="0"/>
              <a:t>kerangka</a:t>
            </a:r>
            <a:r>
              <a:rPr lang="en-ID" sz="2400" dirty="0" smtClean="0"/>
              <a:t> </a:t>
            </a:r>
            <a:r>
              <a:rPr lang="en-ID" sz="2400" dirty="0" err="1" smtClean="0"/>
              <a:t>muskuloskeletan</a:t>
            </a:r>
            <a:r>
              <a:rPr lang="en-ID" sz="2400" dirty="0" smtClean="0"/>
              <a:t>.</a:t>
            </a:r>
          </a:p>
          <a:p>
            <a:r>
              <a:rPr lang="en-ID" sz="2400" dirty="0" err="1" smtClean="0"/>
              <a:t>Teknik</a:t>
            </a:r>
            <a:r>
              <a:rPr lang="en-ID" sz="2400" dirty="0" smtClean="0"/>
              <a:t> yang </a:t>
            </a:r>
            <a:r>
              <a:rPr lang="en-ID" sz="2400" dirty="0" err="1" smtClean="0"/>
              <a:t>digunakan</a:t>
            </a:r>
            <a:r>
              <a:rPr lang="en-ID" sz="2400" dirty="0" smtClean="0"/>
              <a:t> </a:t>
            </a:r>
            <a:r>
              <a:rPr lang="en-ID" sz="2400" dirty="0" err="1" smtClean="0"/>
              <a:t>adalah</a:t>
            </a:r>
            <a:r>
              <a:rPr lang="en-ID" sz="2400" dirty="0" smtClean="0"/>
              <a:t> manual </a:t>
            </a:r>
            <a:r>
              <a:rPr lang="en-ID" sz="2400" dirty="0" err="1" smtClean="0"/>
              <a:t>atau</a:t>
            </a:r>
            <a:r>
              <a:rPr lang="en-ID" sz="2400" dirty="0" smtClean="0"/>
              <a:t> hands-on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dititik</a:t>
            </a:r>
            <a:r>
              <a:rPr lang="en-ID" sz="2400" dirty="0" smtClean="0"/>
              <a:t> </a:t>
            </a:r>
            <a:r>
              <a:rPr lang="en-ID" sz="2400" dirty="0" err="1" smtClean="0"/>
              <a:t>beratkan</a:t>
            </a:r>
            <a:r>
              <a:rPr lang="en-ID" sz="2400" dirty="0" smtClean="0"/>
              <a:t> </a:t>
            </a:r>
            <a:r>
              <a:rPr lang="en-ID" sz="2400" dirty="0" err="1" smtClean="0"/>
              <a:t>pada</a:t>
            </a:r>
            <a:r>
              <a:rPr lang="en-ID" sz="2400" dirty="0" smtClean="0"/>
              <a:t> </a:t>
            </a:r>
            <a:r>
              <a:rPr lang="en-ID" sz="2400" dirty="0" err="1" smtClean="0"/>
              <a:t>peningkatan</a:t>
            </a:r>
            <a:r>
              <a:rPr lang="en-ID" sz="2400" dirty="0" smtClean="0"/>
              <a:t> </a:t>
            </a:r>
            <a:r>
              <a:rPr lang="en-ID" sz="2400" dirty="0" err="1" smtClean="0"/>
              <a:t>sirkulasi</a:t>
            </a:r>
            <a:r>
              <a:rPr lang="en-ID" sz="2400" dirty="0" smtClean="0"/>
              <a:t> </a:t>
            </a:r>
            <a:r>
              <a:rPr lang="en-ID" sz="2400" dirty="0" err="1" smtClean="0"/>
              <a:t>serta</a:t>
            </a:r>
            <a:r>
              <a:rPr lang="en-ID" sz="2400" dirty="0" smtClean="0"/>
              <a:t> </a:t>
            </a:r>
            <a:r>
              <a:rPr lang="en-ID" sz="2400" dirty="0" err="1" smtClean="0"/>
              <a:t>memperbaiki</a:t>
            </a:r>
            <a:r>
              <a:rPr lang="en-ID" sz="2400" dirty="0" smtClean="0"/>
              <a:t> </a:t>
            </a:r>
            <a:r>
              <a:rPr lang="en-ID" sz="2400" dirty="0" err="1" smtClean="0"/>
              <a:t>biomekanik</a:t>
            </a:r>
            <a:r>
              <a:rPr lang="en-ID" sz="2400" dirty="0" smtClean="0"/>
              <a:t>, </a:t>
            </a:r>
            <a:r>
              <a:rPr lang="en-ID" sz="2400" dirty="0" err="1" smtClean="0"/>
              <a:t>tanpa</a:t>
            </a:r>
            <a:r>
              <a:rPr lang="en-ID" sz="2400" dirty="0" smtClean="0"/>
              <a:t> </a:t>
            </a:r>
            <a:r>
              <a:rPr lang="en-ID" sz="2400" dirty="0" err="1" smtClean="0"/>
              <a:t>menggunakan</a:t>
            </a:r>
            <a:r>
              <a:rPr lang="en-ID" sz="2400" dirty="0" smtClean="0"/>
              <a:t> </a:t>
            </a:r>
            <a:r>
              <a:rPr lang="en-ID" sz="2400" dirty="0" err="1" smtClean="0"/>
              <a:t>obat-obatan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0222612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1043608" y="1177863"/>
            <a:ext cx="5256584" cy="691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ID" sz="2800" b="1" dirty="0" smtClean="0"/>
              <a:t>2. </a:t>
            </a:r>
            <a:r>
              <a:rPr lang="en-ID" sz="2800" b="1" dirty="0" err="1" smtClean="0"/>
              <a:t>Terapi</a:t>
            </a:r>
            <a:r>
              <a:rPr lang="en-ID" sz="2800" b="1" dirty="0" smtClean="0"/>
              <a:t> </a:t>
            </a:r>
            <a:r>
              <a:rPr lang="en-ID" sz="2800" b="1" dirty="0" err="1" smtClean="0"/>
              <a:t>pijat</a:t>
            </a:r>
            <a:endParaRPr lang="en-ID" sz="2800" b="1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56791" y="195486"/>
            <a:ext cx="8496944" cy="7020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ID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Terapi</a:t>
            </a:r>
            <a:r>
              <a:rPr lang="en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Tubuh</a:t>
            </a:r>
            <a:endParaRPr lang="en-ID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1640" y="1761660"/>
            <a:ext cx="69127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2400" dirty="0" err="1" smtClean="0"/>
              <a:t>Begitu</a:t>
            </a:r>
            <a:r>
              <a:rPr lang="en-ID" sz="2400" dirty="0" smtClean="0"/>
              <a:t> </a:t>
            </a:r>
            <a:r>
              <a:rPr lang="en-ID" sz="2400" dirty="0" err="1" smtClean="0"/>
              <a:t>banyak</a:t>
            </a:r>
            <a:r>
              <a:rPr lang="en-ID" sz="2400" dirty="0" smtClean="0"/>
              <a:t> </a:t>
            </a:r>
            <a:r>
              <a:rPr lang="en-ID" sz="2400" dirty="0" err="1" smtClean="0"/>
              <a:t>jenis</a:t>
            </a:r>
            <a:r>
              <a:rPr lang="en-ID" sz="2400" dirty="0" smtClean="0"/>
              <a:t> </a:t>
            </a:r>
            <a:r>
              <a:rPr lang="en-ID" sz="2400" dirty="0" err="1" smtClean="0"/>
              <a:t>terapi</a:t>
            </a:r>
            <a:r>
              <a:rPr lang="en-ID" sz="2400" dirty="0" smtClean="0"/>
              <a:t> </a:t>
            </a:r>
            <a:r>
              <a:rPr lang="en-ID" sz="2400" dirty="0" err="1" smtClean="0"/>
              <a:t>pijat</a:t>
            </a:r>
            <a:r>
              <a:rPr lang="en-ID" sz="2400" dirty="0" smtClean="0"/>
              <a:t> </a:t>
            </a:r>
            <a:r>
              <a:rPr lang="en-ID" sz="2400" dirty="0" err="1" smtClean="0"/>
              <a:t>dengan</a:t>
            </a:r>
            <a:r>
              <a:rPr lang="en-ID" sz="2400" dirty="0" smtClean="0"/>
              <a:t> </a:t>
            </a:r>
            <a:r>
              <a:rPr lang="en-ID" sz="2400" dirty="0" err="1" smtClean="0"/>
              <a:t>berbagai</a:t>
            </a:r>
            <a:r>
              <a:rPr lang="en-ID" sz="2400" dirty="0" smtClean="0"/>
              <a:t> </a:t>
            </a:r>
            <a:r>
              <a:rPr lang="en-ID" sz="2400" dirty="0" err="1" smtClean="0"/>
              <a:t>tekanan</a:t>
            </a:r>
            <a:r>
              <a:rPr lang="en-ID" sz="2400" dirty="0" smtClean="0"/>
              <a:t>, </a:t>
            </a:r>
            <a:r>
              <a:rPr lang="en-ID" sz="2400" dirty="0" err="1" smtClean="0"/>
              <a:t>gerakan</a:t>
            </a:r>
            <a:r>
              <a:rPr lang="en-ID" sz="2400" dirty="0" smtClean="0"/>
              <a:t>, </a:t>
            </a:r>
            <a:r>
              <a:rPr lang="en-ID" sz="2400" dirty="0" err="1" smtClean="0"/>
              <a:t>dan</a:t>
            </a:r>
            <a:r>
              <a:rPr lang="en-ID" sz="2400" dirty="0" smtClean="0"/>
              <a:t>  </a:t>
            </a:r>
            <a:r>
              <a:rPr lang="en-ID" sz="2400" dirty="0" err="1" smtClean="0"/>
              <a:t>teknik</a:t>
            </a:r>
            <a:r>
              <a:rPr lang="en-ID" sz="2400" dirty="0" smtClean="0"/>
              <a:t> yang </a:t>
            </a:r>
            <a:r>
              <a:rPr lang="en-ID" sz="2400" dirty="0" err="1" smtClean="0"/>
              <a:t>berbeda-beda</a:t>
            </a:r>
            <a:r>
              <a:rPr lang="en-ID" sz="2400" dirty="0" smtClean="0"/>
              <a:t>. </a:t>
            </a:r>
            <a:r>
              <a:rPr lang="en-ID" sz="2400" dirty="0" err="1" smtClean="0"/>
              <a:t>Semua</a:t>
            </a:r>
            <a:r>
              <a:rPr lang="en-ID" sz="2400" dirty="0" smtClean="0"/>
              <a:t> </a:t>
            </a:r>
            <a:r>
              <a:rPr lang="en-ID" sz="2400" dirty="0" err="1" smtClean="0"/>
              <a:t>terapi</a:t>
            </a:r>
            <a:r>
              <a:rPr lang="en-ID" sz="2400" dirty="0" smtClean="0"/>
              <a:t> </a:t>
            </a:r>
            <a:r>
              <a:rPr lang="en-ID" sz="2400" dirty="0" err="1" smtClean="0"/>
              <a:t>melibatkan</a:t>
            </a:r>
            <a:r>
              <a:rPr lang="en-ID" sz="2400" dirty="0" smtClean="0"/>
              <a:t> </a:t>
            </a:r>
            <a:r>
              <a:rPr lang="en-ID" sz="2400" dirty="0" err="1" smtClean="0"/>
              <a:t>gerakan</a:t>
            </a:r>
            <a:r>
              <a:rPr lang="en-ID" sz="2400" dirty="0" smtClean="0"/>
              <a:t> </a:t>
            </a:r>
            <a:r>
              <a:rPr lang="en-ID" sz="2400" dirty="0" err="1" smtClean="0"/>
              <a:t>menekan</a:t>
            </a:r>
            <a:r>
              <a:rPr lang="en-ID" sz="2400" dirty="0" smtClean="0"/>
              <a:t>, </a:t>
            </a:r>
            <a:r>
              <a:rPr lang="en-ID" sz="2400" dirty="0" err="1" smtClean="0"/>
              <a:t>menggosok</a:t>
            </a:r>
            <a:r>
              <a:rPr lang="en-ID" sz="2400" dirty="0" smtClean="0"/>
              <a:t>, </a:t>
            </a:r>
            <a:r>
              <a:rPr lang="en-ID" sz="2400" dirty="0" err="1" smtClean="0"/>
              <a:t>atau</a:t>
            </a:r>
            <a:r>
              <a:rPr lang="en-ID" sz="2400" dirty="0" smtClean="0"/>
              <a:t> </a:t>
            </a:r>
            <a:r>
              <a:rPr lang="en-ID" sz="2400" dirty="0" err="1" smtClean="0"/>
              <a:t>memanipulasi</a:t>
            </a:r>
            <a:r>
              <a:rPr lang="en-ID" sz="2400" dirty="0" smtClean="0"/>
              <a:t> </a:t>
            </a:r>
            <a:r>
              <a:rPr lang="en-ID" sz="2400" dirty="0" err="1" smtClean="0"/>
              <a:t>otot</a:t>
            </a:r>
            <a:r>
              <a:rPr lang="en-ID" sz="2400" dirty="0" smtClean="0"/>
              <a:t>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jaringan</a:t>
            </a:r>
            <a:r>
              <a:rPr lang="en-ID" sz="2400" dirty="0" smtClean="0"/>
              <a:t> </a:t>
            </a:r>
            <a:r>
              <a:rPr lang="en-ID" sz="2400" dirty="0" err="1" smtClean="0"/>
              <a:t>lunak</a:t>
            </a:r>
            <a:r>
              <a:rPr lang="en-ID" sz="2400" dirty="0" smtClean="0"/>
              <a:t> </a:t>
            </a:r>
            <a:r>
              <a:rPr lang="en-ID" sz="2400" dirty="0" err="1" smtClean="0"/>
              <a:t>lainnya</a:t>
            </a:r>
            <a:r>
              <a:rPr lang="en-ID" sz="2400" dirty="0" smtClean="0"/>
              <a:t> </a:t>
            </a:r>
            <a:r>
              <a:rPr lang="en-ID" sz="2400" dirty="0" err="1" smtClean="0"/>
              <a:t>dengan</a:t>
            </a:r>
            <a:r>
              <a:rPr lang="en-ID" sz="2400" dirty="0" smtClean="0"/>
              <a:t> </a:t>
            </a:r>
            <a:r>
              <a:rPr lang="en-ID" sz="2400" dirty="0" err="1" smtClean="0"/>
              <a:t>tangan</a:t>
            </a:r>
            <a:r>
              <a:rPr lang="en-ID" sz="2400" dirty="0" smtClean="0"/>
              <a:t>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jari</a:t>
            </a:r>
            <a:r>
              <a:rPr lang="en-ID" sz="2400" dirty="0" smtClean="0"/>
              <a:t>, </a:t>
            </a:r>
            <a:r>
              <a:rPr lang="en-ID" sz="2400" dirty="0" err="1" smtClean="0"/>
              <a:t>kadang-kadang</a:t>
            </a:r>
            <a:r>
              <a:rPr lang="en-ID" sz="2400" dirty="0" smtClean="0"/>
              <a:t>, </a:t>
            </a:r>
            <a:r>
              <a:rPr lang="en-ID" sz="2400" dirty="0" err="1" smtClean="0"/>
              <a:t>bahkan</a:t>
            </a:r>
            <a:r>
              <a:rPr lang="en-ID" sz="2400" dirty="0" smtClean="0"/>
              <a:t> </a:t>
            </a:r>
            <a:r>
              <a:rPr lang="en-ID" sz="2400" dirty="0" err="1" smtClean="0"/>
              <a:t>lengan</a:t>
            </a:r>
            <a:r>
              <a:rPr lang="en-ID" sz="2400" dirty="0" smtClean="0"/>
              <a:t> </a:t>
            </a:r>
            <a:r>
              <a:rPr lang="en-ID" sz="2400" dirty="0" err="1" smtClean="0"/>
              <a:t>bawah</a:t>
            </a:r>
            <a:r>
              <a:rPr lang="en-ID" sz="2400" dirty="0" smtClean="0"/>
              <a:t>, </a:t>
            </a:r>
            <a:r>
              <a:rPr lang="en-ID" sz="2400" dirty="0" err="1" smtClean="0"/>
              <a:t>siku</a:t>
            </a:r>
            <a:r>
              <a:rPr lang="en-ID" sz="2400" dirty="0"/>
              <a:t> </a:t>
            </a:r>
            <a:r>
              <a:rPr lang="en-ID" sz="2400" dirty="0" err="1" smtClean="0"/>
              <a:t>atau</a:t>
            </a:r>
            <a:r>
              <a:rPr lang="en-ID" sz="2400" dirty="0" smtClean="0"/>
              <a:t> kaki </a:t>
            </a:r>
            <a:r>
              <a:rPr lang="en-ID" sz="2400" dirty="0" err="1" smtClean="0"/>
              <a:t>digunakan</a:t>
            </a:r>
            <a:r>
              <a:rPr lang="en-ID" sz="2400" dirty="0"/>
              <a:t>.</a:t>
            </a:r>
            <a:endParaRPr lang="en-ID" sz="2400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328312" y="1253229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4661731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28312" y="1221600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1187624" y="1021545"/>
            <a:ext cx="65527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2400" dirty="0" err="1" smtClean="0"/>
              <a:t>Beberapa</a:t>
            </a:r>
            <a:r>
              <a:rPr lang="en-ID" sz="2400" dirty="0" smtClean="0"/>
              <a:t> </a:t>
            </a:r>
            <a:r>
              <a:rPr lang="en-ID" sz="2400" dirty="0" err="1" smtClean="0"/>
              <a:t>jenis</a:t>
            </a:r>
            <a:r>
              <a:rPr lang="en-ID" sz="2400" dirty="0" smtClean="0"/>
              <a:t> </a:t>
            </a:r>
            <a:r>
              <a:rPr lang="en-ID" sz="2400" dirty="0" err="1" smtClean="0"/>
              <a:t>pijat</a:t>
            </a:r>
            <a:r>
              <a:rPr lang="en-ID" sz="2400" dirty="0" smtClean="0"/>
              <a:t> yang </a:t>
            </a:r>
            <a:r>
              <a:rPr lang="en-ID" sz="2400" dirty="0" err="1" smtClean="0"/>
              <a:t>populer</a:t>
            </a:r>
            <a:r>
              <a:rPr lang="en-ID" sz="2400" dirty="0" smtClean="0"/>
              <a:t>:</a:t>
            </a:r>
          </a:p>
          <a:p>
            <a:pPr marL="457200" indent="-457200">
              <a:buAutoNum type="alphaLcPeriod"/>
            </a:pPr>
            <a:r>
              <a:rPr lang="en-ID" sz="2400" dirty="0" err="1" smtClean="0"/>
              <a:t>Pijat</a:t>
            </a:r>
            <a:r>
              <a:rPr lang="en-ID" sz="2400" dirty="0" smtClean="0"/>
              <a:t> </a:t>
            </a:r>
            <a:r>
              <a:rPr lang="en-ID" sz="2400" dirty="0" err="1" smtClean="0"/>
              <a:t>swedia</a:t>
            </a:r>
            <a:endParaRPr lang="en-ID" sz="2400" dirty="0" smtClean="0"/>
          </a:p>
          <a:p>
            <a:pPr marL="457200" indent="-457200">
              <a:buAutoNum type="alphaLcPeriod"/>
            </a:pPr>
            <a:r>
              <a:rPr lang="en-ID" sz="2400" dirty="0" err="1" smtClean="0"/>
              <a:t>Pijat</a:t>
            </a:r>
            <a:r>
              <a:rPr lang="en-ID" sz="2400" dirty="0" smtClean="0"/>
              <a:t> </a:t>
            </a:r>
            <a:r>
              <a:rPr lang="en-ID" sz="2400" dirty="0" err="1" smtClean="0"/>
              <a:t>terapi</a:t>
            </a:r>
            <a:r>
              <a:rPr lang="en-ID" sz="2400" dirty="0" smtClean="0"/>
              <a:t> </a:t>
            </a:r>
            <a:r>
              <a:rPr lang="en-ID" sz="2400" dirty="0" err="1" smtClean="0"/>
              <a:t>neuromuskular</a:t>
            </a:r>
            <a:endParaRPr lang="en-ID" sz="2400" dirty="0" smtClean="0"/>
          </a:p>
          <a:p>
            <a:pPr marL="457200" indent="-457200">
              <a:buAutoNum type="alphaLcPeriod"/>
            </a:pPr>
            <a:r>
              <a:rPr lang="en-ID" sz="2400" dirty="0" err="1" smtClean="0"/>
              <a:t>Pijat</a:t>
            </a:r>
            <a:r>
              <a:rPr lang="en-ID" sz="2400" dirty="0" smtClean="0"/>
              <a:t> </a:t>
            </a:r>
            <a:r>
              <a:rPr lang="en-ID" sz="2400" dirty="0" err="1" smtClean="0"/>
              <a:t>jaringan</a:t>
            </a:r>
            <a:r>
              <a:rPr lang="en-ID" sz="2400" dirty="0" smtClean="0"/>
              <a:t> </a:t>
            </a:r>
            <a:r>
              <a:rPr lang="en-ID" sz="2400" dirty="0" err="1" smtClean="0"/>
              <a:t>dalam</a:t>
            </a:r>
            <a:endParaRPr lang="en-ID" sz="2400" dirty="0" smtClean="0"/>
          </a:p>
          <a:p>
            <a:pPr marL="457200" indent="-457200">
              <a:buAutoNum type="alphaLcPeriod"/>
            </a:pPr>
            <a:r>
              <a:rPr lang="en-ID" sz="2400" dirty="0" err="1" smtClean="0"/>
              <a:t>Pijat</a:t>
            </a:r>
            <a:r>
              <a:rPr lang="en-ID" sz="2400" dirty="0" smtClean="0"/>
              <a:t> </a:t>
            </a:r>
            <a:r>
              <a:rPr lang="en-ID" sz="2400" dirty="0" err="1" smtClean="0"/>
              <a:t>olahraga</a:t>
            </a:r>
            <a:endParaRPr lang="en-ID" sz="2400" dirty="0" smtClean="0"/>
          </a:p>
          <a:p>
            <a:pPr marL="457200" indent="-457200">
              <a:buAutoNum type="alphaLcPeriod"/>
            </a:pPr>
            <a:r>
              <a:rPr lang="en-ID" sz="2400" dirty="0" err="1" smtClean="0"/>
              <a:t>Pijat</a:t>
            </a:r>
            <a:r>
              <a:rPr lang="en-ID" sz="2400" dirty="0" smtClean="0"/>
              <a:t> Shiatsu</a:t>
            </a:r>
          </a:p>
          <a:p>
            <a:pPr marL="457200" indent="-457200">
              <a:buAutoNum type="alphaLcPeriod"/>
            </a:pPr>
            <a:r>
              <a:rPr lang="en-ID" sz="2400" dirty="0" err="1" smtClean="0"/>
              <a:t>Pijat</a:t>
            </a:r>
            <a:r>
              <a:rPr lang="en-ID" sz="2400" dirty="0" smtClean="0"/>
              <a:t> </a:t>
            </a:r>
            <a:r>
              <a:rPr lang="en-ID" sz="2400" dirty="0" err="1" smtClean="0"/>
              <a:t>ala</a:t>
            </a:r>
            <a:r>
              <a:rPr lang="en-ID" sz="2400" dirty="0" smtClean="0"/>
              <a:t> </a:t>
            </a:r>
            <a:r>
              <a:rPr lang="en-ID" sz="2400" dirty="0" err="1" smtClean="0"/>
              <a:t>thailand</a:t>
            </a:r>
            <a:r>
              <a:rPr lang="en-ID" sz="2400" dirty="0" smtClean="0"/>
              <a:t> </a:t>
            </a:r>
          </a:p>
          <a:p>
            <a:pPr marL="457200" indent="-457200">
              <a:buAutoNum type="alphaLcPeriod"/>
            </a:pPr>
            <a:r>
              <a:rPr lang="en-ID" sz="2400" dirty="0" err="1" smtClean="0"/>
              <a:t>Pijat</a:t>
            </a:r>
            <a:r>
              <a:rPr lang="en-ID" sz="2400" dirty="0" smtClean="0"/>
              <a:t> </a:t>
            </a:r>
            <a:r>
              <a:rPr lang="en-ID" sz="2400" dirty="0" err="1" smtClean="0"/>
              <a:t>batu</a:t>
            </a:r>
            <a:r>
              <a:rPr lang="en-ID" sz="2400" dirty="0" smtClean="0"/>
              <a:t> </a:t>
            </a:r>
            <a:r>
              <a:rPr lang="en-ID" sz="2400" dirty="0" err="1" smtClean="0"/>
              <a:t>panas</a:t>
            </a:r>
            <a:endParaRPr lang="en-ID" sz="2400" dirty="0" smtClean="0"/>
          </a:p>
          <a:p>
            <a:pPr marL="457200" indent="-457200">
              <a:buAutoNum type="alphaLcPeriod"/>
            </a:pPr>
            <a:r>
              <a:rPr lang="en-ID" sz="2400" dirty="0" err="1" smtClean="0"/>
              <a:t>Refleksologi</a:t>
            </a:r>
            <a:endParaRPr lang="en-ID" sz="2400" dirty="0" smtClean="0"/>
          </a:p>
          <a:p>
            <a:pPr marL="457200" indent="-457200">
              <a:buAutoNum type="alphaLcPeriod"/>
            </a:pPr>
            <a:r>
              <a:rPr lang="en-ID" sz="2400" dirty="0" err="1" smtClean="0"/>
              <a:t>Pijat</a:t>
            </a:r>
            <a:r>
              <a:rPr lang="en-ID" sz="2400" dirty="0" smtClean="0"/>
              <a:t> </a:t>
            </a:r>
            <a:r>
              <a:rPr lang="en-ID" sz="2400" dirty="0" err="1" smtClean="0"/>
              <a:t>kehamilan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676560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1043607" y="1177863"/>
            <a:ext cx="7396545" cy="583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ID" sz="2400" b="1" dirty="0"/>
              <a:t>3</a:t>
            </a:r>
            <a:r>
              <a:rPr lang="en-ID" sz="2400" b="1" dirty="0" smtClean="0"/>
              <a:t>. </a:t>
            </a:r>
            <a:r>
              <a:rPr lang="en-ID" sz="2400" b="1" dirty="0" err="1" smtClean="0"/>
              <a:t>Terapi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Gerakan</a:t>
            </a:r>
            <a:r>
              <a:rPr lang="en-ID" sz="2400" b="1" dirty="0" smtClean="0"/>
              <a:t> (</a:t>
            </a:r>
            <a:r>
              <a:rPr lang="en-ID" sz="2400" b="1" i="1" dirty="0" smtClean="0"/>
              <a:t>Body </a:t>
            </a:r>
            <a:r>
              <a:rPr lang="en-ID" sz="2400" b="1" i="1" dirty="0" err="1" smtClean="0"/>
              <a:t>Moement</a:t>
            </a:r>
            <a:r>
              <a:rPr lang="en-ID" sz="2400" b="1" i="1" dirty="0" smtClean="0"/>
              <a:t> Therapy)</a:t>
            </a:r>
            <a:endParaRPr lang="en-ID" sz="2400" b="1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56791" y="195486"/>
            <a:ext cx="8496944" cy="7020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ID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Terapi</a:t>
            </a:r>
            <a:r>
              <a:rPr lang="en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Tubuh</a:t>
            </a:r>
            <a:endParaRPr lang="en-ID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1640" y="1761660"/>
            <a:ext cx="69127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2400" dirty="0" err="1" smtClean="0"/>
              <a:t>Terapi</a:t>
            </a:r>
            <a:r>
              <a:rPr lang="en-ID" sz="2400" dirty="0" smtClean="0"/>
              <a:t> </a:t>
            </a:r>
            <a:r>
              <a:rPr lang="en-ID" sz="2400" dirty="0" err="1" smtClean="0"/>
              <a:t>gerakan</a:t>
            </a:r>
            <a:r>
              <a:rPr lang="en-ID" sz="2400" dirty="0" smtClean="0"/>
              <a:t> </a:t>
            </a:r>
            <a:r>
              <a:rPr lang="en-ID" sz="2400" dirty="0" err="1" smtClean="0"/>
              <a:t>adalah</a:t>
            </a:r>
            <a:r>
              <a:rPr lang="en-ID" sz="2400" dirty="0" smtClean="0"/>
              <a:t> </a:t>
            </a:r>
            <a:r>
              <a:rPr lang="en-ID" sz="2400" dirty="0" err="1" smtClean="0"/>
              <a:t>jenis</a:t>
            </a:r>
            <a:r>
              <a:rPr lang="en-ID" sz="2400" dirty="0" smtClean="0"/>
              <a:t> </a:t>
            </a:r>
            <a:r>
              <a:rPr lang="en-ID" sz="2400" dirty="0" err="1" smtClean="0"/>
              <a:t>terapi</a:t>
            </a:r>
            <a:r>
              <a:rPr lang="en-ID" sz="2400" dirty="0" smtClean="0"/>
              <a:t> yang </a:t>
            </a:r>
            <a:r>
              <a:rPr lang="en-ID" sz="2400" dirty="0" err="1" smtClean="0"/>
              <a:t>menggunakan</a:t>
            </a:r>
            <a:r>
              <a:rPr lang="en-ID" sz="2400" dirty="0" smtClean="0"/>
              <a:t> </a:t>
            </a:r>
            <a:r>
              <a:rPr lang="en-ID" sz="2400" dirty="0" err="1" smtClean="0"/>
              <a:t>gerakan</a:t>
            </a:r>
            <a:r>
              <a:rPr lang="en-ID" sz="2400" dirty="0" smtClean="0"/>
              <a:t> </a:t>
            </a:r>
            <a:r>
              <a:rPr lang="en-ID" sz="2400" dirty="0" err="1" smtClean="0"/>
              <a:t>tubuh</a:t>
            </a:r>
            <a:r>
              <a:rPr lang="en-ID" sz="2400" dirty="0" smtClean="0"/>
              <a:t> </a:t>
            </a:r>
            <a:r>
              <a:rPr lang="en-ID" sz="2400" dirty="0" err="1" smtClean="0"/>
              <a:t>untuk</a:t>
            </a:r>
            <a:r>
              <a:rPr lang="en-ID" sz="2400" dirty="0" smtClean="0"/>
              <a:t> </a:t>
            </a:r>
            <a:r>
              <a:rPr lang="en-ID" sz="2400" dirty="0" err="1" smtClean="0"/>
              <a:t>membantu</a:t>
            </a:r>
            <a:r>
              <a:rPr lang="en-ID" sz="2400" dirty="0" smtClean="0"/>
              <a:t> </a:t>
            </a:r>
            <a:r>
              <a:rPr lang="en-ID" sz="2400" dirty="0" err="1" smtClean="0"/>
              <a:t>pasien</a:t>
            </a:r>
            <a:r>
              <a:rPr lang="en-ID" sz="2400" dirty="0" smtClean="0"/>
              <a:t> </a:t>
            </a:r>
            <a:r>
              <a:rPr lang="en-ID" sz="2400" dirty="0" err="1" smtClean="0"/>
              <a:t>mencapai</a:t>
            </a:r>
            <a:r>
              <a:rPr lang="en-ID" sz="2400" dirty="0" smtClean="0"/>
              <a:t> </a:t>
            </a:r>
            <a:r>
              <a:rPr lang="en-ID" sz="2400" dirty="0" err="1" smtClean="0"/>
              <a:t>integrasi</a:t>
            </a:r>
            <a:r>
              <a:rPr lang="en-ID" sz="2400" dirty="0" smtClean="0"/>
              <a:t> </a:t>
            </a:r>
            <a:r>
              <a:rPr lang="en-ID" sz="2400" dirty="0" err="1" smtClean="0"/>
              <a:t>emosional</a:t>
            </a:r>
            <a:r>
              <a:rPr lang="en-ID" sz="2400" dirty="0" smtClean="0"/>
              <a:t>, </a:t>
            </a:r>
            <a:r>
              <a:rPr lang="en-ID" sz="2400" dirty="0" err="1" smtClean="0"/>
              <a:t>kognitif</a:t>
            </a:r>
            <a:r>
              <a:rPr lang="en-ID" sz="2400" dirty="0" smtClean="0"/>
              <a:t>, </a:t>
            </a:r>
            <a:r>
              <a:rPr lang="en-ID" sz="2400" dirty="0" err="1" smtClean="0"/>
              <a:t>fisik</a:t>
            </a:r>
            <a:r>
              <a:rPr lang="en-ID" sz="2400" dirty="0"/>
              <a:t>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sosial</a:t>
            </a:r>
            <a:r>
              <a:rPr lang="en-ID" sz="2400" dirty="0" smtClean="0"/>
              <a:t>.</a:t>
            </a:r>
          </a:p>
          <a:p>
            <a:endParaRPr lang="en-ID" sz="2400" dirty="0"/>
          </a:p>
          <a:p>
            <a:r>
              <a:rPr lang="en-ID" sz="2400" dirty="0" err="1" smtClean="0"/>
              <a:t>Membantu</a:t>
            </a:r>
            <a:r>
              <a:rPr lang="en-ID" sz="2400" dirty="0" smtClean="0"/>
              <a:t> </a:t>
            </a:r>
            <a:r>
              <a:rPr lang="en-ID" sz="2400" dirty="0" err="1" smtClean="0"/>
              <a:t>meningkatkan</a:t>
            </a:r>
            <a:r>
              <a:rPr lang="en-ID" sz="2400" dirty="0" smtClean="0"/>
              <a:t> </a:t>
            </a:r>
            <a:r>
              <a:rPr lang="en-ID" sz="2400" dirty="0" err="1" smtClean="0"/>
              <a:t>cairan</a:t>
            </a:r>
            <a:r>
              <a:rPr lang="en-ID" sz="2400" dirty="0" smtClean="0"/>
              <a:t> </a:t>
            </a:r>
            <a:r>
              <a:rPr lang="en-ID" sz="2400" dirty="0" err="1" smtClean="0"/>
              <a:t>tubuh</a:t>
            </a:r>
            <a:r>
              <a:rPr lang="en-ID" sz="2400" dirty="0" smtClean="0"/>
              <a:t>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harga</a:t>
            </a:r>
            <a:r>
              <a:rPr lang="en-ID" sz="2400" dirty="0" smtClean="0"/>
              <a:t> </a:t>
            </a:r>
            <a:r>
              <a:rPr lang="en-ID" sz="2400" dirty="0" err="1" smtClean="0"/>
              <a:t>dirinya</a:t>
            </a:r>
            <a:r>
              <a:rPr lang="en-ID" sz="2400" dirty="0" smtClean="0"/>
              <a:t>. </a:t>
            </a:r>
            <a:r>
              <a:rPr lang="en-ID" sz="2400" dirty="0" err="1" smtClean="0"/>
              <a:t>Digunakan</a:t>
            </a:r>
            <a:r>
              <a:rPr lang="en-ID" sz="2400" dirty="0" smtClean="0"/>
              <a:t> </a:t>
            </a:r>
            <a:r>
              <a:rPr lang="en-ID" sz="2400" dirty="0" err="1" smtClean="0"/>
              <a:t>untuk</a:t>
            </a:r>
            <a:r>
              <a:rPr lang="en-ID" sz="2400" dirty="0" smtClean="0"/>
              <a:t> </a:t>
            </a:r>
            <a:r>
              <a:rPr lang="en-ID" sz="2400" dirty="0" err="1" smtClean="0"/>
              <a:t>mengobati</a:t>
            </a:r>
            <a:r>
              <a:rPr lang="en-ID" sz="2400" dirty="0" smtClean="0"/>
              <a:t> </a:t>
            </a:r>
            <a:r>
              <a:rPr lang="en-ID" sz="2400" dirty="0" err="1" smtClean="0"/>
              <a:t>masalah</a:t>
            </a:r>
            <a:r>
              <a:rPr lang="en-ID" sz="2400" dirty="0" smtClean="0"/>
              <a:t> </a:t>
            </a:r>
            <a:r>
              <a:rPr lang="en-ID" sz="2400" dirty="0" err="1" smtClean="0"/>
              <a:t>fisik</a:t>
            </a:r>
            <a:r>
              <a:rPr lang="en-ID" sz="2400" dirty="0" smtClean="0"/>
              <a:t>, </a:t>
            </a:r>
            <a:r>
              <a:rPr lang="en-ID" sz="2400" dirty="0" err="1" smtClean="0"/>
              <a:t>psikologis</a:t>
            </a:r>
            <a:r>
              <a:rPr lang="en-ID" sz="2400" dirty="0" smtClean="0"/>
              <a:t>, </a:t>
            </a:r>
            <a:r>
              <a:rPr lang="en-ID" sz="2400" dirty="0" err="1" smtClean="0"/>
              <a:t>kognitif</a:t>
            </a:r>
            <a:r>
              <a:rPr lang="en-ID" sz="2400" dirty="0" smtClean="0"/>
              <a:t>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sosial</a:t>
            </a:r>
            <a:r>
              <a:rPr lang="en-ID" sz="2400" dirty="0" smtClean="0"/>
              <a:t>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28312" y="1253229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4053193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1043607" y="1177863"/>
            <a:ext cx="7396545" cy="583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ID" sz="2400" b="1" dirty="0" smtClean="0"/>
              <a:t>4. </a:t>
            </a:r>
            <a:r>
              <a:rPr lang="en-ID" sz="2400" b="1" dirty="0" err="1" smtClean="0"/>
              <a:t>Taici</a:t>
            </a:r>
            <a:endParaRPr lang="en-ID" sz="2400" b="1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56791" y="195486"/>
            <a:ext cx="8496944" cy="7020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ID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Terapi</a:t>
            </a:r>
            <a:r>
              <a:rPr lang="en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Tubuh</a:t>
            </a:r>
            <a:endParaRPr lang="en-ID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1640" y="1761660"/>
            <a:ext cx="69127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2400" dirty="0" err="1" smtClean="0"/>
              <a:t>Taici</a:t>
            </a:r>
            <a:r>
              <a:rPr lang="en-ID" sz="2400" dirty="0" smtClean="0"/>
              <a:t> </a:t>
            </a:r>
            <a:r>
              <a:rPr lang="en-ID" sz="2400" dirty="0" err="1" smtClean="0"/>
              <a:t>adalah</a:t>
            </a:r>
            <a:r>
              <a:rPr lang="en-ID" sz="2400" dirty="0" smtClean="0"/>
              <a:t> </a:t>
            </a:r>
            <a:r>
              <a:rPr lang="en-ID" sz="2400" dirty="0" err="1" smtClean="0"/>
              <a:t>seni</a:t>
            </a:r>
            <a:r>
              <a:rPr lang="en-ID" sz="2400" dirty="0" smtClean="0"/>
              <a:t> </a:t>
            </a:r>
            <a:r>
              <a:rPr lang="en-ID" sz="2400" dirty="0" err="1" smtClean="0"/>
              <a:t>bela</a:t>
            </a:r>
            <a:r>
              <a:rPr lang="en-ID" sz="2400" dirty="0" smtClean="0"/>
              <a:t> </a:t>
            </a:r>
            <a:r>
              <a:rPr lang="en-ID" sz="2400" dirty="0" err="1" smtClean="0"/>
              <a:t>diri</a:t>
            </a:r>
            <a:r>
              <a:rPr lang="en-ID" sz="2400" dirty="0" smtClean="0"/>
              <a:t> </a:t>
            </a:r>
            <a:r>
              <a:rPr lang="en-ID" sz="2400" dirty="0" err="1" smtClean="0"/>
              <a:t>nonkompetitif</a:t>
            </a:r>
            <a:r>
              <a:rPr lang="en-ID" sz="2400" dirty="0" smtClean="0"/>
              <a:t> yang </a:t>
            </a:r>
            <a:r>
              <a:rPr lang="en-ID" sz="2400" dirty="0" err="1" smtClean="0"/>
              <a:t>dikenal</a:t>
            </a:r>
            <a:r>
              <a:rPr lang="en-ID" sz="2400" dirty="0" smtClean="0"/>
              <a:t> </a:t>
            </a:r>
            <a:r>
              <a:rPr lang="en-ID" sz="2400" dirty="0" err="1" smtClean="0"/>
              <a:t>baik</a:t>
            </a:r>
            <a:r>
              <a:rPr lang="en-ID" sz="2400" dirty="0" smtClean="0"/>
              <a:t> </a:t>
            </a:r>
            <a:r>
              <a:rPr lang="en-ID" sz="2400" dirty="0" err="1" smtClean="0"/>
              <a:t>akan</a:t>
            </a:r>
            <a:r>
              <a:rPr lang="en-ID" sz="2400" dirty="0" smtClean="0"/>
              <a:t> </a:t>
            </a:r>
            <a:r>
              <a:rPr lang="en-ID" sz="2400" dirty="0" err="1" smtClean="0"/>
              <a:t>teknik</a:t>
            </a:r>
            <a:r>
              <a:rPr lang="en-ID" sz="2400" dirty="0" smtClean="0"/>
              <a:t> </a:t>
            </a:r>
            <a:r>
              <a:rPr lang="en-ID" sz="2400" dirty="0" err="1" smtClean="0"/>
              <a:t>pertahanan</a:t>
            </a:r>
            <a:r>
              <a:rPr lang="en-ID" sz="2400" dirty="0" smtClean="0"/>
              <a:t> </a:t>
            </a:r>
            <a:r>
              <a:rPr lang="en-ID" sz="2400" dirty="0" err="1" smtClean="0"/>
              <a:t>serta</a:t>
            </a:r>
            <a:r>
              <a:rPr lang="en-ID" sz="2400" dirty="0" smtClean="0"/>
              <a:t> </a:t>
            </a:r>
            <a:r>
              <a:rPr lang="en-ID" sz="2400" dirty="0" err="1" smtClean="0"/>
              <a:t>manfaat</a:t>
            </a:r>
            <a:r>
              <a:rPr lang="en-ID" sz="2400" dirty="0" smtClean="0"/>
              <a:t> </a:t>
            </a:r>
            <a:r>
              <a:rPr lang="en-ID" sz="2400" dirty="0" err="1" smtClean="0"/>
              <a:t>kesehatannya</a:t>
            </a:r>
            <a:r>
              <a:rPr lang="en-ID" sz="2400" dirty="0" smtClean="0"/>
              <a:t>. </a:t>
            </a:r>
          </a:p>
          <a:p>
            <a:r>
              <a:rPr lang="en-ID" sz="2400" dirty="0" err="1" smtClean="0"/>
              <a:t>Sebagai</a:t>
            </a:r>
            <a:r>
              <a:rPr lang="en-ID" sz="2400" dirty="0" smtClean="0"/>
              <a:t> </a:t>
            </a:r>
            <a:r>
              <a:rPr lang="en-ID" sz="2400" dirty="0" err="1" smtClean="0"/>
              <a:t>olahraga</a:t>
            </a:r>
            <a:r>
              <a:rPr lang="en-ID" sz="2400" dirty="0" smtClean="0"/>
              <a:t> </a:t>
            </a:r>
            <a:r>
              <a:rPr lang="en-ID" sz="2400" dirty="0" err="1" smtClean="0"/>
              <a:t>latihan</a:t>
            </a:r>
            <a:r>
              <a:rPr lang="en-ID" sz="2400" dirty="0" smtClean="0"/>
              <a:t> </a:t>
            </a:r>
            <a:r>
              <a:rPr lang="en-ID" sz="2400" dirty="0" err="1" smtClean="0"/>
              <a:t>ini</a:t>
            </a:r>
            <a:r>
              <a:rPr lang="en-ID" sz="2400" dirty="0" smtClean="0"/>
              <a:t> </a:t>
            </a:r>
            <a:r>
              <a:rPr lang="en-ID" sz="2400" dirty="0" err="1" smtClean="0"/>
              <a:t>terdiri</a:t>
            </a:r>
            <a:r>
              <a:rPr lang="en-ID" sz="2400" dirty="0" smtClean="0"/>
              <a:t> </a:t>
            </a:r>
            <a:r>
              <a:rPr lang="en-ID" sz="2400" dirty="0" err="1" smtClean="0"/>
              <a:t>dari</a:t>
            </a:r>
            <a:r>
              <a:rPr lang="en-ID" sz="2400" dirty="0" smtClean="0"/>
              <a:t> </a:t>
            </a:r>
            <a:r>
              <a:rPr lang="en-ID" sz="2400" dirty="0" err="1" smtClean="0"/>
              <a:t>latihan</a:t>
            </a:r>
            <a:r>
              <a:rPr lang="en-ID" sz="2400" dirty="0" smtClean="0"/>
              <a:t> </a:t>
            </a:r>
            <a:r>
              <a:rPr lang="en-ID" sz="2400" dirty="0" err="1" smtClean="0"/>
              <a:t>fisik</a:t>
            </a:r>
            <a:r>
              <a:rPr lang="en-ID" sz="2400" dirty="0" smtClean="0"/>
              <a:t> yang </a:t>
            </a:r>
            <a:r>
              <a:rPr lang="en-ID" sz="2400" dirty="0" err="1" smtClean="0"/>
              <a:t>lembut</a:t>
            </a:r>
            <a:r>
              <a:rPr lang="en-ID" sz="2400" dirty="0" smtClean="0"/>
              <a:t>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peregangan</a:t>
            </a:r>
            <a:r>
              <a:rPr lang="en-ID" sz="2400" dirty="0" smtClean="0"/>
              <a:t> yang </a:t>
            </a:r>
            <a:r>
              <a:rPr lang="en-ID" sz="2400" dirty="0" err="1" smtClean="0"/>
              <a:t>penuh</a:t>
            </a:r>
            <a:r>
              <a:rPr lang="en-ID" sz="2400" dirty="0" smtClean="0"/>
              <a:t> </a:t>
            </a:r>
            <a:r>
              <a:rPr lang="en-ID" sz="2400" dirty="0" err="1" smtClean="0"/>
              <a:t>konsentrasi</a:t>
            </a:r>
            <a:r>
              <a:rPr lang="en-ID" sz="2400" dirty="0" smtClean="0"/>
              <a:t>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28312" y="1253229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0522825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28312" y="1221600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1187624" y="1021545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2400" dirty="0" err="1" smtClean="0"/>
              <a:t>Manfaat</a:t>
            </a:r>
            <a:r>
              <a:rPr lang="en-ID" sz="2400" dirty="0" smtClean="0"/>
              <a:t> </a:t>
            </a:r>
            <a:r>
              <a:rPr lang="en-ID" sz="2400" dirty="0" err="1" smtClean="0"/>
              <a:t>taici</a:t>
            </a:r>
            <a:r>
              <a:rPr lang="en-ID" sz="2400" dirty="0" smtClean="0"/>
              <a:t>, </a:t>
            </a:r>
            <a:r>
              <a:rPr lang="en-ID" sz="2400" dirty="0" err="1" smtClean="0"/>
              <a:t>meliputi</a:t>
            </a:r>
            <a:r>
              <a:rPr lang="en-ID" sz="2400" dirty="0" smtClean="0"/>
              <a:t> </a:t>
            </a:r>
            <a:r>
              <a:rPr lang="en-ID" sz="2400" dirty="0" err="1" smtClean="0"/>
              <a:t>pengurangan</a:t>
            </a:r>
            <a:r>
              <a:rPr lang="en-ID" sz="2400" dirty="0" smtClean="0"/>
              <a:t> </a:t>
            </a:r>
            <a:r>
              <a:rPr lang="en-ID" sz="2400" dirty="0" err="1" smtClean="0"/>
              <a:t>stres</a:t>
            </a:r>
            <a:r>
              <a:rPr lang="en-ID" sz="2400" dirty="0" smtClean="0"/>
              <a:t>, </a:t>
            </a:r>
            <a:r>
              <a:rPr lang="en-ID" sz="2400" dirty="0" err="1" smtClean="0"/>
              <a:t>kecemasan</a:t>
            </a:r>
            <a:r>
              <a:rPr lang="en-ID" sz="2400" dirty="0" smtClean="0"/>
              <a:t>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depresi</a:t>
            </a:r>
            <a:r>
              <a:rPr lang="en-ID" sz="2400" dirty="0" smtClean="0"/>
              <a:t> </a:t>
            </a:r>
            <a:r>
              <a:rPr lang="en-ID" sz="2400" dirty="0" err="1" smtClean="0"/>
              <a:t>serta</a:t>
            </a:r>
            <a:r>
              <a:rPr lang="en-ID" sz="2400" dirty="0" smtClean="0"/>
              <a:t> </a:t>
            </a:r>
            <a:r>
              <a:rPr lang="en-ID" sz="2400" dirty="0" err="1" smtClean="0"/>
              <a:t>peningkatan</a:t>
            </a:r>
            <a:r>
              <a:rPr lang="en-ID" sz="2400" dirty="0" smtClean="0"/>
              <a:t> </a:t>
            </a:r>
            <a:r>
              <a:rPr lang="en-ID" sz="2400" i="1" dirty="0" smtClean="0"/>
              <a:t>mood</a:t>
            </a:r>
            <a:r>
              <a:rPr lang="en-ID" sz="2400" dirty="0" smtClean="0"/>
              <a:t>, </a:t>
            </a:r>
            <a:r>
              <a:rPr lang="en-ID" sz="2400" dirty="0" err="1" smtClean="0"/>
              <a:t>baik</a:t>
            </a:r>
            <a:r>
              <a:rPr lang="en-ID" sz="2400" dirty="0" smtClean="0"/>
              <a:t> </a:t>
            </a:r>
            <a:r>
              <a:rPr lang="en-ID" sz="2400" dirty="0" err="1" smtClean="0"/>
              <a:t>pada</a:t>
            </a:r>
            <a:r>
              <a:rPr lang="en-ID" sz="2400" dirty="0" smtClean="0"/>
              <a:t> orang </a:t>
            </a:r>
            <a:r>
              <a:rPr lang="en-ID" sz="2400" dirty="0" err="1" smtClean="0"/>
              <a:t>sehat</a:t>
            </a:r>
            <a:r>
              <a:rPr lang="en-ID" sz="2400" dirty="0" smtClean="0"/>
              <a:t> </a:t>
            </a:r>
            <a:r>
              <a:rPr lang="en-ID" sz="2400" dirty="0" err="1" smtClean="0"/>
              <a:t>maupun</a:t>
            </a:r>
            <a:r>
              <a:rPr lang="en-ID" sz="2400" dirty="0" smtClean="0"/>
              <a:t> </a:t>
            </a:r>
            <a:r>
              <a:rPr lang="en-ID" sz="2400" dirty="0" err="1" smtClean="0"/>
              <a:t>pada</a:t>
            </a:r>
            <a:r>
              <a:rPr lang="en-ID" sz="2400" dirty="0" smtClean="0"/>
              <a:t> </a:t>
            </a:r>
            <a:r>
              <a:rPr lang="en-ID" sz="2400" dirty="0" err="1" smtClean="0"/>
              <a:t>mereka</a:t>
            </a:r>
            <a:r>
              <a:rPr lang="en-ID" sz="2400" dirty="0" smtClean="0"/>
              <a:t> </a:t>
            </a:r>
            <a:r>
              <a:rPr lang="en-ID" sz="2400" dirty="0" err="1" smtClean="0"/>
              <a:t>dengan</a:t>
            </a:r>
            <a:r>
              <a:rPr lang="en-ID" sz="2400" dirty="0" smtClean="0"/>
              <a:t> </a:t>
            </a:r>
            <a:r>
              <a:rPr lang="en-ID" sz="2400" dirty="0" err="1" smtClean="0"/>
              <a:t>kondisi</a:t>
            </a:r>
            <a:r>
              <a:rPr lang="en-ID" sz="2400" dirty="0" smtClean="0"/>
              <a:t> </a:t>
            </a:r>
            <a:r>
              <a:rPr lang="en-ID" sz="2400" dirty="0" err="1" smtClean="0"/>
              <a:t>kronis</a:t>
            </a:r>
            <a:r>
              <a:rPr lang="en-ID" sz="2400" dirty="0" smtClean="0"/>
              <a:t>.</a:t>
            </a:r>
          </a:p>
          <a:p>
            <a:r>
              <a:rPr lang="en-ID" sz="2400" dirty="0" smtClean="0"/>
              <a:t>Dari </a:t>
            </a:r>
            <a:r>
              <a:rPr lang="en-ID" sz="2400" dirty="0" err="1" smtClean="0"/>
              <a:t>beberapa</a:t>
            </a:r>
            <a:r>
              <a:rPr lang="en-ID" sz="2400" dirty="0" smtClean="0"/>
              <a:t> </a:t>
            </a:r>
            <a:r>
              <a:rPr lang="en-ID" sz="2400" dirty="0" err="1" smtClean="0"/>
              <a:t>penelitian</a:t>
            </a:r>
            <a:r>
              <a:rPr lang="en-ID" sz="2400" dirty="0" smtClean="0"/>
              <a:t> </a:t>
            </a:r>
            <a:r>
              <a:rPr lang="en-ID" sz="2400" dirty="0" err="1" smtClean="0"/>
              <a:t>taici</a:t>
            </a:r>
            <a:r>
              <a:rPr lang="en-ID" sz="2400" dirty="0" smtClean="0"/>
              <a:t> </a:t>
            </a:r>
            <a:r>
              <a:rPr lang="en-ID" sz="2400" dirty="0" err="1" smtClean="0"/>
              <a:t>dapat</a:t>
            </a:r>
            <a:r>
              <a:rPr lang="en-ID" sz="2400" dirty="0" smtClean="0"/>
              <a:t> </a:t>
            </a:r>
            <a:r>
              <a:rPr lang="en-ID" sz="2400" dirty="0" err="1" smtClean="0"/>
              <a:t>membantu</a:t>
            </a:r>
            <a:r>
              <a:rPr lang="en-ID" sz="2400" dirty="0" smtClean="0"/>
              <a:t> </a:t>
            </a:r>
            <a:r>
              <a:rPr lang="en-ID" sz="2400" dirty="0" err="1" smtClean="0"/>
              <a:t>menyembuhkan</a:t>
            </a:r>
            <a:r>
              <a:rPr lang="en-ID" sz="2400" dirty="0" smtClean="0"/>
              <a:t> </a:t>
            </a:r>
            <a:r>
              <a:rPr lang="en-ID" sz="2400" dirty="0" err="1" smtClean="0"/>
              <a:t>beberapa</a:t>
            </a:r>
            <a:r>
              <a:rPr lang="en-ID" sz="2400" dirty="0" smtClean="0"/>
              <a:t> </a:t>
            </a:r>
            <a:r>
              <a:rPr lang="en-ID" sz="2400" dirty="0" err="1" smtClean="0"/>
              <a:t>gangguan</a:t>
            </a:r>
            <a:r>
              <a:rPr lang="en-ID" sz="2400" dirty="0" smtClean="0"/>
              <a:t> </a:t>
            </a:r>
            <a:r>
              <a:rPr lang="en-ID" sz="2400" dirty="0" err="1" smtClean="0"/>
              <a:t>kesehatan</a:t>
            </a:r>
            <a:r>
              <a:rPr lang="en-ID" sz="2400" dirty="0" smtClean="0"/>
              <a:t> </a:t>
            </a:r>
            <a:r>
              <a:rPr lang="en-ID" sz="2400" dirty="0" err="1" smtClean="0"/>
              <a:t>seperti</a:t>
            </a:r>
            <a:r>
              <a:rPr lang="en-ID" sz="2400" dirty="0" smtClean="0"/>
              <a:t>: </a:t>
            </a:r>
          </a:p>
          <a:p>
            <a:pPr marL="342900" indent="-342900">
              <a:buFontTx/>
              <a:buChar char="-"/>
            </a:pPr>
            <a:r>
              <a:rPr lang="en-ID" sz="2400" dirty="0" err="1" smtClean="0"/>
              <a:t>Gagal</a:t>
            </a:r>
            <a:r>
              <a:rPr lang="en-ID" sz="2400" dirty="0" smtClean="0"/>
              <a:t> </a:t>
            </a:r>
            <a:r>
              <a:rPr lang="en-ID" sz="2400" dirty="0" err="1" smtClean="0"/>
              <a:t>jantung</a:t>
            </a:r>
            <a:r>
              <a:rPr lang="en-ID" sz="2400" dirty="0" smtClean="0"/>
              <a:t> </a:t>
            </a:r>
            <a:r>
              <a:rPr lang="en-ID" sz="2400" dirty="0" err="1" smtClean="0"/>
              <a:t>kronis</a:t>
            </a:r>
            <a:endParaRPr lang="en-ID" sz="2400" dirty="0" smtClean="0"/>
          </a:p>
          <a:p>
            <a:pPr marL="342900" indent="-342900">
              <a:buFontTx/>
              <a:buChar char="-"/>
            </a:pPr>
            <a:r>
              <a:rPr lang="en-ID" sz="2400" dirty="0" err="1" smtClean="0"/>
              <a:t>Penyakit</a:t>
            </a:r>
            <a:r>
              <a:rPr lang="en-ID" sz="2400" dirty="0" smtClean="0"/>
              <a:t> </a:t>
            </a:r>
            <a:r>
              <a:rPr lang="en-ID" sz="2400" dirty="0" err="1" smtClean="0"/>
              <a:t>parkinson</a:t>
            </a:r>
            <a:endParaRPr lang="en-ID" sz="2400" dirty="0" smtClean="0"/>
          </a:p>
          <a:p>
            <a:pPr marL="342900" indent="-342900">
              <a:buFontTx/>
              <a:buChar char="-"/>
            </a:pPr>
            <a:r>
              <a:rPr lang="en-ID" sz="2400" dirty="0" smtClean="0"/>
              <a:t>Diabetes</a:t>
            </a:r>
          </a:p>
          <a:p>
            <a:pPr marL="342900" indent="-342900">
              <a:buFontTx/>
              <a:buChar char="-"/>
            </a:pPr>
            <a:r>
              <a:rPr lang="en-ID" sz="2400" dirty="0" err="1" smtClean="0"/>
              <a:t>Depresi</a:t>
            </a:r>
            <a:endParaRPr lang="en-ID" sz="2400" dirty="0" smtClean="0"/>
          </a:p>
        </p:txBody>
      </p:sp>
    </p:spTree>
    <p:extLst>
      <p:ext uri="{BB962C8B-B14F-4D97-AF65-F5344CB8AC3E}">
        <p14:creationId xmlns:p14="http://schemas.microsoft.com/office/powerpoint/2010/main" val="9424811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1043607" y="1177863"/>
            <a:ext cx="7396545" cy="583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ID" sz="2400" b="1" dirty="0" smtClean="0"/>
              <a:t>5. Yoga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56791" y="195486"/>
            <a:ext cx="8496944" cy="7020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ID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Terapi</a:t>
            </a:r>
            <a:r>
              <a:rPr lang="en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Tubuh</a:t>
            </a:r>
            <a:endParaRPr lang="en-ID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1640" y="1761660"/>
            <a:ext cx="69127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2400" dirty="0" smtClean="0"/>
              <a:t>Yoga </a:t>
            </a:r>
            <a:r>
              <a:rPr lang="en-ID" sz="2400" dirty="0" err="1" smtClean="0"/>
              <a:t>adalah</a:t>
            </a:r>
            <a:r>
              <a:rPr lang="en-ID" sz="2400" dirty="0" smtClean="0"/>
              <a:t> </a:t>
            </a:r>
            <a:r>
              <a:rPr lang="en-ID" sz="2400" dirty="0" err="1" smtClean="0"/>
              <a:t>ilmu</a:t>
            </a:r>
            <a:r>
              <a:rPr lang="en-ID" sz="2400" dirty="0" smtClean="0"/>
              <a:t> </a:t>
            </a:r>
            <a:r>
              <a:rPr lang="en-ID" sz="2400" dirty="0" err="1" smtClean="0"/>
              <a:t>kuno</a:t>
            </a:r>
            <a:r>
              <a:rPr lang="en-ID" sz="2400" dirty="0" smtClean="0"/>
              <a:t> yang </a:t>
            </a:r>
            <a:r>
              <a:rPr lang="en-ID" sz="2400" dirty="0" err="1" smtClean="0"/>
              <a:t>berasal</a:t>
            </a:r>
            <a:r>
              <a:rPr lang="en-ID" sz="2400" dirty="0" smtClean="0"/>
              <a:t> </a:t>
            </a:r>
            <a:r>
              <a:rPr lang="en-ID" sz="2400" dirty="0" err="1" smtClean="0"/>
              <a:t>dari</a:t>
            </a:r>
            <a:r>
              <a:rPr lang="en-ID" sz="2400" dirty="0" smtClean="0"/>
              <a:t> </a:t>
            </a:r>
            <a:r>
              <a:rPr lang="en-ID" sz="2400" dirty="0" err="1" smtClean="0"/>
              <a:t>india</a:t>
            </a:r>
            <a:r>
              <a:rPr lang="en-ID" sz="2400" dirty="0" smtClean="0"/>
              <a:t> yang </a:t>
            </a:r>
            <a:r>
              <a:rPr lang="en-ID" sz="2400" dirty="0" err="1" smtClean="0"/>
              <a:t>bersifat</a:t>
            </a:r>
            <a:r>
              <a:rPr lang="en-ID" sz="2400" dirty="0" smtClean="0"/>
              <a:t> spiritual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fisik</a:t>
            </a:r>
            <a:r>
              <a:rPr lang="en-ID" sz="2400" dirty="0" smtClean="0"/>
              <a:t>.</a:t>
            </a:r>
          </a:p>
          <a:p>
            <a:r>
              <a:rPr lang="en-ID" sz="2400" dirty="0" smtClean="0"/>
              <a:t>Yoga </a:t>
            </a:r>
            <a:r>
              <a:rPr lang="en-ID" sz="2400" dirty="0" err="1" smtClean="0"/>
              <a:t>menggunakan</a:t>
            </a:r>
            <a:r>
              <a:rPr lang="en-ID" sz="2400" dirty="0" smtClean="0"/>
              <a:t> </a:t>
            </a:r>
            <a:r>
              <a:rPr lang="en-ID" sz="2400" dirty="0" err="1" smtClean="0"/>
              <a:t>teknik</a:t>
            </a:r>
            <a:r>
              <a:rPr lang="en-ID" sz="2400" dirty="0" smtClean="0"/>
              <a:t> </a:t>
            </a:r>
            <a:r>
              <a:rPr lang="en-ID" sz="2400" dirty="0" err="1" smtClean="0"/>
              <a:t>pernapasan</a:t>
            </a:r>
            <a:r>
              <a:rPr lang="en-ID" sz="2400" dirty="0" smtClean="0"/>
              <a:t>, </a:t>
            </a:r>
            <a:r>
              <a:rPr lang="en-ID" sz="2400" dirty="0" err="1" smtClean="0"/>
              <a:t>gerakan</a:t>
            </a:r>
            <a:r>
              <a:rPr lang="en-ID" sz="2400" dirty="0" smtClean="0"/>
              <a:t>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meditasi</a:t>
            </a:r>
            <a:r>
              <a:rPr lang="en-ID" sz="2400" dirty="0" smtClean="0"/>
              <a:t> </a:t>
            </a:r>
            <a:r>
              <a:rPr lang="en-ID" sz="2400" dirty="0" err="1" smtClean="0"/>
              <a:t>untuk</a:t>
            </a:r>
            <a:r>
              <a:rPr lang="en-ID" sz="2400" dirty="0" smtClean="0"/>
              <a:t> </a:t>
            </a:r>
            <a:r>
              <a:rPr lang="en-ID" sz="2400" dirty="0" err="1" smtClean="0"/>
              <a:t>membantu</a:t>
            </a:r>
            <a:r>
              <a:rPr lang="en-ID" sz="2400" dirty="0" smtClean="0"/>
              <a:t> </a:t>
            </a:r>
            <a:r>
              <a:rPr lang="en-ID" sz="2400" dirty="0" err="1" smtClean="0"/>
              <a:t>meningkatkan</a:t>
            </a:r>
            <a:r>
              <a:rPr lang="en-ID" sz="2400" dirty="0" smtClean="0"/>
              <a:t> </a:t>
            </a:r>
            <a:r>
              <a:rPr lang="en-ID" sz="2400" dirty="0" err="1" smtClean="0"/>
              <a:t>kesehatan</a:t>
            </a:r>
            <a:r>
              <a:rPr lang="en-ID" sz="2400" dirty="0" smtClean="0"/>
              <a:t>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kebahagiaan</a:t>
            </a:r>
            <a:r>
              <a:rPr lang="en-ID" sz="2400" dirty="0" smtClean="0"/>
              <a:t>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28312" y="1253229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6553395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384" y="1005576"/>
            <a:ext cx="8167616" cy="4137924"/>
          </a:xfr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ID" dirty="0" err="1" smtClean="0"/>
              <a:t>Terapi</a:t>
            </a:r>
            <a:r>
              <a:rPr lang="en-ID" dirty="0" smtClean="0"/>
              <a:t> </a:t>
            </a:r>
            <a:r>
              <a:rPr lang="en-ID" dirty="0" err="1" smtClean="0"/>
              <a:t>Tradisional</a:t>
            </a:r>
            <a:endParaRPr lang="en-ID" dirty="0" smtClean="0"/>
          </a:p>
          <a:p>
            <a:pPr algn="just"/>
            <a:r>
              <a:rPr lang="en-ID" dirty="0" err="1" smtClean="0"/>
              <a:t>Terapi</a:t>
            </a:r>
            <a:r>
              <a:rPr lang="en-ID" dirty="0" smtClean="0"/>
              <a:t> </a:t>
            </a:r>
            <a:r>
              <a:rPr lang="en-ID" dirty="0" err="1"/>
              <a:t>T</a:t>
            </a:r>
            <a:r>
              <a:rPr lang="en-ID" dirty="0" err="1" smtClean="0"/>
              <a:t>ubuh</a:t>
            </a:r>
            <a:endParaRPr lang="en-ID" dirty="0" smtClean="0"/>
          </a:p>
          <a:p>
            <a:pPr algn="just"/>
            <a:r>
              <a:rPr lang="en-ID" dirty="0" smtClean="0"/>
              <a:t>Diet </a:t>
            </a:r>
            <a:r>
              <a:rPr lang="en-ID" dirty="0" err="1" smtClean="0"/>
              <a:t>dan</a:t>
            </a:r>
            <a:r>
              <a:rPr lang="en-ID" dirty="0" smtClean="0"/>
              <a:t> Herbal</a:t>
            </a:r>
          </a:p>
          <a:p>
            <a:pPr algn="just"/>
            <a:r>
              <a:rPr lang="en-ID" dirty="0" err="1" smtClean="0"/>
              <a:t>Terapi</a:t>
            </a:r>
            <a:r>
              <a:rPr lang="en-ID" dirty="0" smtClean="0"/>
              <a:t> </a:t>
            </a:r>
            <a:r>
              <a:rPr lang="en-ID" dirty="0" err="1" smtClean="0"/>
              <a:t>Energi</a:t>
            </a:r>
            <a:endParaRPr lang="en-ID" dirty="0" smtClean="0"/>
          </a:p>
          <a:p>
            <a:pPr algn="just"/>
            <a:r>
              <a:rPr lang="en-ID" dirty="0" err="1" smtClean="0"/>
              <a:t>Terapi</a:t>
            </a:r>
            <a:r>
              <a:rPr lang="en-ID" dirty="0" smtClean="0"/>
              <a:t> </a:t>
            </a:r>
            <a:r>
              <a:rPr lang="en-ID" dirty="0" err="1" smtClean="0"/>
              <a:t>Pikiran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56791" y="195486"/>
            <a:ext cx="8496944" cy="7020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ID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Jenis</a:t>
            </a:r>
            <a:r>
              <a:rPr lang="en-ID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terapi</a:t>
            </a:r>
            <a:r>
              <a:rPr lang="en-ID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komplementer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28312" y="1221600"/>
            <a:ext cx="504000" cy="1980000"/>
            <a:chOff x="328312" y="1221600"/>
            <a:chExt cx="648072" cy="2052228"/>
          </a:xfrm>
        </p:grpSpPr>
        <p:sp>
          <p:nvSpPr>
            <p:cNvPr id="10" name="Flowchart: Connector 9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745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28312" y="1221600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971600" y="268178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D" sz="2400" u="sng" dirty="0" err="1" smtClean="0"/>
              <a:t>Manfaat</a:t>
            </a:r>
            <a:r>
              <a:rPr lang="en-ID" sz="2400" u="sng" dirty="0" smtClean="0"/>
              <a:t>  Yoga</a:t>
            </a:r>
          </a:p>
          <a:p>
            <a:pPr algn="ctr"/>
            <a:r>
              <a:rPr lang="en-ID" sz="2000" dirty="0" err="1" smtClean="0"/>
              <a:t>Berlatih</a:t>
            </a:r>
            <a:r>
              <a:rPr lang="en-ID" sz="2000" dirty="0" smtClean="0"/>
              <a:t> yoga </a:t>
            </a:r>
            <a:r>
              <a:rPr lang="en-ID" sz="2000" dirty="0" err="1" smtClean="0"/>
              <a:t>secara</a:t>
            </a:r>
            <a:r>
              <a:rPr lang="en-ID" sz="2000" dirty="0" smtClean="0"/>
              <a:t> </a:t>
            </a:r>
            <a:r>
              <a:rPr lang="en-ID" sz="2000" dirty="0" err="1" smtClean="0"/>
              <a:t>teratur</a:t>
            </a:r>
            <a:r>
              <a:rPr lang="en-ID" sz="2000" dirty="0" smtClean="0"/>
              <a:t> </a:t>
            </a:r>
            <a:r>
              <a:rPr lang="en-ID" sz="2000" dirty="0" err="1" smtClean="0"/>
              <a:t>memberikan</a:t>
            </a:r>
            <a:r>
              <a:rPr lang="en-ID" sz="2000" dirty="0" smtClean="0"/>
              <a:t> </a:t>
            </a:r>
            <a:r>
              <a:rPr lang="en-ID" sz="2000" dirty="0" err="1" smtClean="0"/>
              <a:t>manfaat</a:t>
            </a:r>
            <a:r>
              <a:rPr lang="en-ID" sz="2000" dirty="0" smtClean="0"/>
              <a:t> </a:t>
            </a:r>
            <a:r>
              <a:rPr lang="en-ID" sz="2000" dirty="0" err="1" smtClean="0"/>
              <a:t>kesehatan</a:t>
            </a:r>
            <a:r>
              <a:rPr lang="en-ID" sz="2000" dirty="0" smtClean="0"/>
              <a:t> </a:t>
            </a:r>
            <a:r>
              <a:rPr lang="en-ID" sz="2000" dirty="0" err="1" smtClean="0"/>
              <a:t>fisik</a:t>
            </a:r>
            <a:r>
              <a:rPr lang="en-ID" sz="2000" dirty="0" smtClean="0"/>
              <a:t> </a:t>
            </a:r>
            <a:r>
              <a:rPr lang="en-ID" sz="2000" dirty="0" err="1" smtClean="0"/>
              <a:t>dan</a:t>
            </a:r>
            <a:r>
              <a:rPr lang="en-ID" sz="2000" dirty="0" smtClean="0"/>
              <a:t> mental :</a:t>
            </a:r>
          </a:p>
          <a:p>
            <a:pPr algn="ctr"/>
            <a:endParaRPr lang="en-ID" sz="2000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5940152" y="1639878"/>
            <a:ext cx="2808312" cy="311345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D" dirty="0" err="1"/>
              <a:t>Manfaat</a:t>
            </a:r>
            <a:r>
              <a:rPr lang="en-ID" dirty="0"/>
              <a:t> Mental:</a:t>
            </a:r>
          </a:p>
          <a:p>
            <a:r>
              <a:rPr lang="en-ID" dirty="0"/>
              <a:t>-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mengelola</a:t>
            </a:r>
            <a:r>
              <a:rPr lang="en-ID" dirty="0"/>
              <a:t> </a:t>
            </a:r>
            <a:r>
              <a:rPr lang="en-ID" dirty="0" err="1"/>
              <a:t>stres</a:t>
            </a:r>
            <a:endParaRPr lang="en-ID" dirty="0"/>
          </a:p>
          <a:p>
            <a:r>
              <a:rPr lang="en-ID" dirty="0"/>
              <a:t>-</a:t>
            </a:r>
            <a:r>
              <a:rPr lang="en-ID" dirty="0" err="1"/>
              <a:t>Mengatasi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mencapai</a:t>
            </a:r>
            <a:r>
              <a:rPr lang="en-ID" dirty="0"/>
              <a:t> </a:t>
            </a:r>
            <a:r>
              <a:rPr lang="en-ID" dirty="0" err="1"/>
              <a:t>pandangan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 </a:t>
            </a:r>
            <a:r>
              <a:rPr lang="en-ID" dirty="0" err="1"/>
              <a:t>positif</a:t>
            </a:r>
            <a:endParaRPr lang="en-ID" dirty="0"/>
          </a:p>
          <a:p>
            <a:r>
              <a:rPr lang="en-ID" dirty="0"/>
              <a:t>-</a:t>
            </a:r>
            <a:r>
              <a:rPr lang="en-ID" dirty="0" err="1"/>
              <a:t>Kejernihan</a:t>
            </a:r>
            <a:r>
              <a:rPr lang="en-ID" dirty="0"/>
              <a:t> mental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 smtClean="0"/>
              <a:t>ketenanga</a:t>
            </a:r>
            <a:endParaRPr lang="en-ID" dirty="0"/>
          </a:p>
        </p:txBody>
      </p:sp>
      <p:sp>
        <p:nvSpPr>
          <p:cNvPr id="9" name="Rounded Rectangle 8"/>
          <p:cNvSpPr/>
          <p:nvPr/>
        </p:nvSpPr>
        <p:spPr>
          <a:xfrm>
            <a:off x="1120344" y="1678946"/>
            <a:ext cx="4531776" cy="3113451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D" dirty="0" err="1"/>
              <a:t>Manfaat</a:t>
            </a:r>
            <a:r>
              <a:rPr lang="en-ID" dirty="0"/>
              <a:t> </a:t>
            </a:r>
            <a:r>
              <a:rPr lang="en-ID" dirty="0" err="1"/>
              <a:t>Fisik</a:t>
            </a:r>
            <a:r>
              <a:rPr lang="en-ID" dirty="0"/>
              <a:t>:</a:t>
            </a:r>
          </a:p>
          <a:p>
            <a:r>
              <a:rPr lang="en-ID" dirty="0" err="1"/>
              <a:t>Peningkatan</a:t>
            </a:r>
            <a:r>
              <a:rPr lang="en-ID" dirty="0"/>
              <a:t> </a:t>
            </a:r>
            <a:r>
              <a:rPr lang="en-ID" dirty="0" err="1"/>
              <a:t>fleksibilitas</a:t>
            </a:r>
            <a:endParaRPr lang="en-ID" dirty="0"/>
          </a:p>
          <a:p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kekuatan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tonus </a:t>
            </a:r>
            <a:r>
              <a:rPr lang="en-ID" dirty="0" err="1"/>
              <a:t>otot</a:t>
            </a:r>
            <a:endParaRPr lang="en-ID" dirty="0"/>
          </a:p>
          <a:p>
            <a:r>
              <a:rPr lang="en-ID" dirty="0" err="1"/>
              <a:t>Peningkatan</a:t>
            </a:r>
            <a:r>
              <a:rPr lang="en-ID" dirty="0"/>
              <a:t> </a:t>
            </a:r>
            <a:r>
              <a:rPr lang="en-ID" dirty="0" err="1"/>
              <a:t>respirasi</a:t>
            </a:r>
            <a:r>
              <a:rPr lang="en-ID" dirty="0"/>
              <a:t>, </a:t>
            </a:r>
            <a:r>
              <a:rPr lang="en-ID" dirty="0" err="1"/>
              <a:t>energi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Vitalisasi</a:t>
            </a:r>
            <a:endParaRPr lang="en-ID" dirty="0"/>
          </a:p>
          <a:p>
            <a:r>
              <a:rPr lang="en-ID" dirty="0" err="1"/>
              <a:t>Pertahankan</a:t>
            </a:r>
            <a:r>
              <a:rPr lang="en-ID" dirty="0"/>
              <a:t> </a:t>
            </a:r>
            <a:r>
              <a:rPr lang="en-ID" dirty="0" err="1"/>
              <a:t>metabolisme</a:t>
            </a:r>
            <a:r>
              <a:rPr lang="en-ID" dirty="0"/>
              <a:t> </a:t>
            </a:r>
            <a:r>
              <a:rPr lang="en-ID" dirty="0" err="1"/>
              <a:t>seimbang</a:t>
            </a:r>
            <a:endParaRPr lang="en-ID" dirty="0"/>
          </a:p>
          <a:p>
            <a:r>
              <a:rPr lang="en-ID" dirty="0" err="1"/>
              <a:t>Penurunan</a:t>
            </a:r>
            <a:r>
              <a:rPr lang="en-ID" dirty="0"/>
              <a:t> </a:t>
            </a:r>
            <a:r>
              <a:rPr lang="en-ID" dirty="0" err="1"/>
              <a:t>berat</a:t>
            </a:r>
            <a:r>
              <a:rPr lang="en-ID" dirty="0"/>
              <a:t> </a:t>
            </a:r>
            <a:r>
              <a:rPr lang="en-ID" dirty="0" err="1"/>
              <a:t>badan</a:t>
            </a:r>
            <a:endParaRPr lang="en-ID" dirty="0"/>
          </a:p>
          <a:p>
            <a:r>
              <a:rPr lang="en-ID" dirty="0" err="1"/>
              <a:t>Kardio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kesehatan</a:t>
            </a:r>
            <a:r>
              <a:rPr lang="en-ID" dirty="0"/>
              <a:t> </a:t>
            </a:r>
            <a:r>
              <a:rPr lang="en-ID" dirty="0" err="1"/>
              <a:t>sirkulasi</a:t>
            </a:r>
            <a:endParaRPr lang="en-ID" dirty="0"/>
          </a:p>
          <a:p>
            <a:r>
              <a:rPr lang="en-ID" dirty="0" err="1"/>
              <a:t>Peningkatan</a:t>
            </a:r>
            <a:r>
              <a:rPr lang="en-ID" dirty="0"/>
              <a:t> </a:t>
            </a:r>
            <a:r>
              <a:rPr lang="en-ID" dirty="0" err="1"/>
              <a:t>kinerja</a:t>
            </a:r>
            <a:r>
              <a:rPr lang="en-ID" dirty="0"/>
              <a:t> </a:t>
            </a:r>
            <a:r>
              <a:rPr lang="en-ID" dirty="0" err="1"/>
              <a:t>atletik</a:t>
            </a:r>
            <a:endParaRPr lang="en-ID" dirty="0"/>
          </a:p>
          <a:p>
            <a:r>
              <a:rPr lang="en-ID" dirty="0" err="1"/>
              <a:t>Perlindungan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cedera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42892267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28312" y="1221600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1187624" y="198383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D" sz="2400" u="sng" dirty="0" err="1" smtClean="0"/>
              <a:t>Jenis-jenis</a:t>
            </a:r>
            <a:r>
              <a:rPr lang="en-ID" sz="2400" u="sng" dirty="0" smtClean="0"/>
              <a:t> Yoga</a:t>
            </a:r>
          </a:p>
          <a:p>
            <a:pPr marL="457200" indent="-457200">
              <a:buAutoNum type="arabicParenR"/>
            </a:pPr>
            <a:r>
              <a:rPr lang="en-ID" sz="2400" dirty="0" smtClean="0"/>
              <a:t>Hatha yoga </a:t>
            </a:r>
          </a:p>
          <a:p>
            <a:pPr marL="457200" indent="-457200">
              <a:buAutoNum type="arabicParenR"/>
            </a:pPr>
            <a:endParaRPr lang="en-ID" sz="2400" dirty="0"/>
          </a:p>
          <a:p>
            <a:pPr marL="457200" indent="-457200">
              <a:buAutoNum type="arabicParenR"/>
            </a:pPr>
            <a:endParaRPr lang="en-ID" sz="2400" dirty="0" smtClean="0"/>
          </a:p>
          <a:p>
            <a:pPr marL="457200" indent="-457200">
              <a:buAutoNum type="arabicParenR"/>
            </a:pPr>
            <a:endParaRPr lang="en-ID" sz="2400" dirty="0" smtClean="0"/>
          </a:p>
          <a:p>
            <a:pPr marL="457200" indent="-457200">
              <a:buAutoNum type="arabicParenR"/>
            </a:pPr>
            <a:endParaRPr lang="en-ID" sz="2400" dirty="0" smtClean="0"/>
          </a:p>
          <a:p>
            <a:endParaRPr lang="en-ID" sz="2400" dirty="0" smtClean="0"/>
          </a:p>
          <a:p>
            <a:r>
              <a:rPr lang="en-ID" sz="2400" dirty="0" smtClean="0"/>
              <a:t>2) </a:t>
            </a:r>
            <a:r>
              <a:rPr lang="en-ID" sz="2400" dirty="0" err="1" smtClean="0"/>
              <a:t>Vinyasa</a:t>
            </a:r>
            <a:r>
              <a:rPr lang="en-ID" sz="2400" dirty="0" smtClean="0"/>
              <a:t> Yoga </a:t>
            </a:r>
          </a:p>
          <a:p>
            <a:pPr marL="457200" indent="-457200">
              <a:buAutoNum type="arabicParenR"/>
            </a:pPr>
            <a:endParaRPr lang="en-ID" sz="2400" dirty="0"/>
          </a:p>
          <a:p>
            <a:pPr marL="457200" indent="-457200">
              <a:buAutoNum type="arabicParenR"/>
            </a:pPr>
            <a:endParaRPr lang="en-ID" sz="2400" dirty="0" smtClean="0"/>
          </a:p>
          <a:p>
            <a:pPr marL="457200" indent="-457200">
              <a:buAutoNum type="arabicParenR"/>
            </a:pPr>
            <a:endParaRPr lang="en-ID" sz="2400" dirty="0" smtClean="0"/>
          </a:p>
          <a:p>
            <a:pPr marL="457200" indent="-457200">
              <a:buAutoNum type="arabicParenR"/>
            </a:pPr>
            <a:endParaRPr lang="en-ID" sz="2400" dirty="0" smtClean="0"/>
          </a:p>
        </p:txBody>
      </p:sp>
      <p:pic>
        <p:nvPicPr>
          <p:cNvPr id="2050" name="Picture 2" descr="Image result for hatha yog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5346"/>
          <a:stretch/>
        </p:blipFill>
        <p:spPr bwMode="auto">
          <a:xfrm>
            <a:off x="1907704" y="1012200"/>
            <a:ext cx="1512168" cy="168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724127" y="751789"/>
            <a:ext cx="20684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D" sz="2400" dirty="0" smtClean="0"/>
              <a:t>3) </a:t>
            </a:r>
            <a:r>
              <a:rPr lang="en-ID" sz="2400" dirty="0" err="1" smtClean="0"/>
              <a:t>Iyengar</a:t>
            </a:r>
            <a:r>
              <a:rPr lang="en-ID" sz="2400" dirty="0" smtClean="0"/>
              <a:t> Yoga</a:t>
            </a:r>
            <a:endParaRPr lang="en-ID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310" y="3201599"/>
            <a:ext cx="3067050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363" y="1373292"/>
            <a:ext cx="2667000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8062259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28312" y="1221600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1187624" y="157863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D" sz="2400" u="sng" dirty="0" err="1" smtClean="0"/>
              <a:t>Jenis-jenis</a:t>
            </a:r>
            <a:r>
              <a:rPr lang="en-ID" sz="2400" u="sng" dirty="0" smtClean="0"/>
              <a:t> Yoga</a:t>
            </a:r>
          </a:p>
          <a:p>
            <a:r>
              <a:rPr lang="en-ID" sz="2400" dirty="0" smtClean="0"/>
              <a:t>4) </a:t>
            </a:r>
            <a:r>
              <a:rPr lang="en-ID" sz="2400" dirty="0" err="1" smtClean="0"/>
              <a:t>Astanga</a:t>
            </a:r>
            <a:r>
              <a:rPr lang="en-ID" sz="2400" dirty="0" smtClean="0"/>
              <a:t> Yoga</a:t>
            </a:r>
          </a:p>
          <a:p>
            <a:endParaRPr lang="en-ID" sz="2400" dirty="0"/>
          </a:p>
          <a:p>
            <a:endParaRPr lang="en-ID" sz="2400" dirty="0" smtClean="0"/>
          </a:p>
          <a:p>
            <a:endParaRPr lang="en-ID" sz="2400" dirty="0"/>
          </a:p>
          <a:p>
            <a:endParaRPr lang="en-ID" sz="2400" dirty="0" smtClean="0"/>
          </a:p>
          <a:p>
            <a:endParaRPr lang="en-ID" sz="2400" dirty="0" smtClean="0"/>
          </a:p>
          <a:p>
            <a:r>
              <a:rPr lang="en-ID" sz="2400" dirty="0" smtClean="0"/>
              <a:t>5) </a:t>
            </a:r>
            <a:r>
              <a:rPr lang="en-ID" sz="2400" dirty="0" err="1" smtClean="0"/>
              <a:t>Bikram</a:t>
            </a:r>
            <a:r>
              <a:rPr lang="en-ID" sz="2400" dirty="0" smtClean="0"/>
              <a:t> Yoga</a:t>
            </a:r>
          </a:p>
          <a:p>
            <a:endParaRPr lang="en-ID" sz="2400" dirty="0"/>
          </a:p>
          <a:p>
            <a:endParaRPr lang="en-ID" sz="2400" dirty="0" smtClean="0"/>
          </a:p>
          <a:p>
            <a:endParaRPr lang="en-ID" sz="2400" dirty="0"/>
          </a:p>
          <a:p>
            <a:endParaRPr lang="en-ID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64369"/>
            <a:ext cx="2542287" cy="1480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651439" y="759935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2400" dirty="0"/>
              <a:t>6) Hot </a:t>
            </a:r>
            <a:r>
              <a:rPr lang="en-ID" sz="2400" dirty="0" smtClean="0"/>
              <a:t>Yoga</a:t>
            </a:r>
            <a:endParaRPr lang="en-ID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877" y="3201600"/>
            <a:ext cx="2339052" cy="1600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702660" y="2732653"/>
            <a:ext cx="21015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2000" dirty="0"/>
              <a:t>7) </a:t>
            </a:r>
            <a:r>
              <a:rPr lang="en-ID" sz="2000" dirty="0" err="1"/>
              <a:t>Kundaini</a:t>
            </a:r>
            <a:r>
              <a:rPr lang="en-ID" sz="2000" dirty="0"/>
              <a:t> </a:t>
            </a:r>
            <a:r>
              <a:rPr lang="en-ID" sz="2000" dirty="0" smtClean="0"/>
              <a:t>yoga</a:t>
            </a:r>
            <a:endParaRPr lang="en-ID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727" y="702970"/>
            <a:ext cx="260985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006762"/>
            <a:ext cx="176212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912532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28312" y="1221600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1187624" y="157863"/>
            <a:ext cx="74168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D" sz="2400" u="sng" dirty="0" err="1" smtClean="0"/>
              <a:t>Jenis-jenis</a:t>
            </a:r>
            <a:r>
              <a:rPr lang="en-ID" sz="2400" u="sng" dirty="0" smtClean="0"/>
              <a:t> Yoga</a:t>
            </a:r>
          </a:p>
          <a:p>
            <a:pPr algn="ctr"/>
            <a:endParaRPr lang="en-ID" sz="2400" u="sng" dirty="0" smtClean="0"/>
          </a:p>
          <a:p>
            <a:r>
              <a:rPr lang="en-ID" sz="2400" dirty="0"/>
              <a:t>8) Yin Yoga</a:t>
            </a:r>
          </a:p>
          <a:p>
            <a:endParaRPr lang="en-ID" sz="2400" dirty="0"/>
          </a:p>
          <a:p>
            <a:endParaRPr lang="en-ID" sz="2400" dirty="0"/>
          </a:p>
          <a:p>
            <a:endParaRPr lang="en-ID" sz="2400" dirty="0" smtClean="0"/>
          </a:p>
          <a:p>
            <a:endParaRPr lang="en-ID" sz="2400" dirty="0"/>
          </a:p>
          <a:p>
            <a:endParaRPr lang="en-ID" sz="24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4788024" y="848577"/>
            <a:ext cx="228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2000" dirty="0" smtClean="0"/>
              <a:t>9</a:t>
            </a:r>
            <a:r>
              <a:rPr lang="en-ID" sz="2000" dirty="0"/>
              <a:t>) </a:t>
            </a:r>
            <a:r>
              <a:rPr lang="en-ID" sz="2000" dirty="0" err="1"/>
              <a:t>Restoratif</a:t>
            </a:r>
            <a:r>
              <a:rPr lang="en-ID" sz="2000" dirty="0"/>
              <a:t> Yoga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79248"/>
            <a:ext cx="238125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036" y="1562771"/>
            <a:ext cx="249555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9487528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1043607" y="1177863"/>
            <a:ext cx="7396545" cy="583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ID" sz="2400" b="1" dirty="0" smtClean="0"/>
              <a:t>1. </a:t>
            </a:r>
            <a:r>
              <a:rPr lang="en-ID" sz="2400" b="1" dirty="0" err="1" smtClean="0"/>
              <a:t>Suplemen</a:t>
            </a:r>
            <a:r>
              <a:rPr lang="en-ID" sz="2400" b="1" dirty="0" smtClean="0"/>
              <a:t> herbal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56791" y="195486"/>
            <a:ext cx="8496944" cy="7020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Diet </a:t>
            </a:r>
            <a:r>
              <a:rPr lang="en-ID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dan</a:t>
            </a:r>
            <a:r>
              <a:rPr lang="en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Herbal</a:t>
            </a:r>
            <a:endParaRPr lang="en-ID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1640" y="1761660"/>
            <a:ext cx="69127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2400" dirty="0" err="1" smtClean="0"/>
              <a:t>Suplemen</a:t>
            </a:r>
            <a:r>
              <a:rPr lang="en-ID" sz="2400" dirty="0" smtClean="0"/>
              <a:t> herbal </a:t>
            </a:r>
            <a:r>
              <a:rPr lang="en-ID" sz="2400" dirty="0" err="1" smtClean="0"/>
              <a:t>telah</a:t>
            </a:r>
            <a:r>
              <a:rPr lang="en-ID" sz="2400" dirty="0" smtClean="0"/>
              <a:t> </a:t>
            </a:r>
            <a:r>
              <a:rPr lang="en-ID" sz="2400" dirty="0" err="1" smtClean="0"/>
              <a:t>digunakan</a:t>
            </a:r>
            <a:r>
              <a:rPr lang="en-ID" sz="2400" dirty="0" smtClean="0"/>
              <a:t> </a:t>
            </a:r>
            <a:r>
              <a:rPr lang="en-ID" sz="2400" dirty="0" err="1" smtClean="0"/>
              <a:t>sebagai</a:t>
            </a:r>
            <a:r>
              <a:rPr lang="en-ID" sz="2400" dirty="0" smtClean="0"/>
              <a:t> </a:t>
            </a:r>
            <a:r>
              <a:rPr lang="en-ID" sz="2400" dirty="0" err="1" smtClean="0"/>
              <a:t>pengobatan</a:t>
            </a:r>
            <a:r>
              <a:rPr lang="en-ID" sz="2400" dirty="0" smtClean="0"/>
              <a:t> </a:t>
            </a:r>
            <a:r>
              <a:rPr lang="en-ID" sz="2400" dirty="0" err="1" smtClean="0"/>
              <a:t>selama</a:t>
            </a:r>
            <a:r>
              <a:rPr lang="en-ID" sz="2400" dirty="0" smtClean="0"/>
              <a:t> </a:t>
            </a:r>
            <a:r>
              <a:rPr lang="en-ID" sz="2400" dirty="0" err="1" smtClean="0"/>
              <a:t>berabad-abad</a:t>
            </a:r>
            <a:r>
              <a:rPr lang="en-ID" sz="2400" dirty="0" smtClean="0"/>
              <a:t>. </a:t>
            </a:r>
            <a:r>
              <a:rPr lang="en-ID" sz="2400" dirty="0" err="1" smtClean="0"/>
              <a:t>Suplemen</a:t>
            </a:r>
            <a:r>
              <a:rPr lang="en-ID" sz="2400" dirty="0" smtClean="0"/>
              <a:t> </a:t>
            </a:r>
            <a:r>
              <a:rPr lang="en-ID" sz="2400" dirty="0" err="1" smtClean="0"/>
              <a:t>ini</a:t>
            </a:r>
            <a:r>
              <a:rPr lang="en-ID" sz="2400" dirty="0" smtClean="0"/>
              <a:t> </a:t>
            </a:r>
            <a:r>
              <a:rPr lang="en-ID" sz="2400" dirty="0" err="1" smtClean="0"/>
              <a:t>dipasarkan</a:t>
            </a:r>
            <a:r>
              <a:rPr lang="en-ID" sz="2400" dirty="0" smtClean="0"/>
              <a:t> </a:t>
            </a:r>
            <a:r>
              <a:rPr lang="en-ID" sz="2400" dirty="0" err="1" smtClean="0"/>
              <a:t>untk</a:t>
            </a:r>
            <a:r>
              <a:rPr lang="en-ID" sz="2400" dirty="0" smtClean="0"/>
              <a:t> </a:t>
            </a:r>
            <a:r>
              <a:rPr lang="en-ID" sz="2400" dirty="0" err="1" smtClean="0"/>
              <a:t>pencegahan</a:t>
            </a:r>
            <a:r>
              <a:rPr lang="en-ID" sz="2400" dirty="0" smtClean="0"/>
              <a:t> </a:t>
            </a:r>
            <a:r>
              <a:rPr lang="en-ID" sz="2400" dirty="0" err="1" smtClean="0"/>
              <a:t>penyakit</a:t>
            </a:r>
            <a:r>
              <a:rPr lang="en-ID" sz="2400" dirty="0" smtClean="0"/>
              <a:t>, </a:t>
            </a:r>
            <a:r>
              <a:rPr lang="en-ID" sz="2400" dirty="0" err="1" smtClean="0"/>
              <a:t>bukan</a:t>
            </a:r>
            <a:r>
              <a:rPr lang="en-ID" sz="2400" dirty="0" smtClean="0"/>
              <a:t> </a:t>
            </a:r>
            <a:r>
              <a:rPr lang="en-ID" sz="2400" dirty="0" err="1" smtClean="0"/>
              <a:t>mengobati</a:t>
            </a:r>
            <a:r>
              <a:rPr lang="en-ID" sz="2400" dirty="0" smtClean="0"/>
              <a:t>.</a:t>
            </a:r>
          </a:p>
          <a:p>
            <a:r>
              <a:rPr lang="en-ID" sz="2400" dirty="0" err="1" smtClean="0"/>
              <a:t>Beberapa</a:t>
            </a:r>
            <a:r>
              <a:rPr lang="en-ID" sz="2400" dirty="0" smtClean="0"/>
              <a:t> </a:t>
            </a:r>
            <a:r>
              <a:rPr lang="en-ID" sz="2400" dirty="0" err="1" smtClean="0"/>
              <a:t>contoh</a:t>
            </a:r>
            <a:r>
              <a:rPr lang="en-ID" sz="2400" dirty="0" smtClean="0"/>
              <a:t> </a:t>
            </a:r>
            <a:r>
              <a:rPr lang="en-ID" sz="2400" dirty="0" err="1" smtClean="0"/>
              <a:t>suplemen</a:t>
            </a:r>
            <a:r>
              <a:rPr lang="en-ID" sz="2400" dirty="0" smtClean="0"/>
              <a:t> herbal yang paling </a:t>
            </a:r>
            <a:r>
              <a:rPr lang="en-ID" sz="2400" dirty="0" err="1" smtClean="0"/>
              <a:t>umum</a:t>
            </a:r>
            <a:r>
              <a:rPr lang="en-ID" sz="2400" dirty="0" smtClean="0"/>
              <a:t> </a:t>
            </a:r>
            <a:r>
              <a:rPr lang="en-ID" sz="2400" dirty="0" err="1" smtClean="0"/>
              <a:t>dipasarkan</a:t>
            </a:r>
            <a:r>
              <a:rPr lang="en-ID" sz="2400" dirty="0" smtClean="0"/>
              <a:t> </a:t>
            </a:r>
            <a:r>
              <a:rPr lang="en-ID" sz="2400" dirty="0" err="1" smtClean="0"/>
              <a:t>antara</a:t>
            </a:r>
            <a:r>
              <a:rPr lang="en-ID" sz="2400" dirty="0" smtClean="0"/>
              <a:t> lain </a:t>
            </a:r>
            <a:r>
              <a:rPr lang="en-ID" sz="2400" dirty="0" err="1" smtClean="0"/>
              <a:t>echinacea</a:t>
            </a:r>
            <a:r>
              <a:rPr lang="en-ID" sz="2400" dirty="0" smtClean="0"/>
              <a:t>, </a:t>
            </a:r>
            <a:r>
              <a:rPr lang="en-ID" sz="2400" dirty="0" err="1" smtClean="0"/>
              <a:t>biji</a:t>
            </a:r>
            <a:r>
              <a:rPr lang="en-ID" sz="2400" dirty="0" smtClean="0"/>
              <a:t> rami, </a:t>
            </a:r>
            <a:r>
              <a:rPr lang="en-ID" sz="2400" dirty="0" err="1" smtClean="0"/>
              <a:t>gingseng</a:t>
            </a:r>
            <a:r>
              <a:rPr lang="en-ID" sz="2400" dirty="0" smtClean="0"/>
              <a:t>, gingko, saw palmetto, black cohosh, milk thistle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bawang</a:t>
            </a:r>
            <a:r>
              <a:rPr lang="en-ID" sz="2400" dirty="0" smtClean="0"/>
              <a:t> </a:t>
            </a:r>
            <a:r>
              <a:rPr lang="en-ID" sz="2400" dirty="0" err="1" smtClean="0"/>
              <a:t>putih</a:t>
            </a:r>
            <a:r>
              <a:rPr lang="en-ID" sz="2400" dirty="0" smtClean="0"/>
              <a:t>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28312" y="1253229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85073984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1043607" y="1177863"/>
            <a:ext cx="7396545" cy="583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ID" sz="2400" b="1" dirty="0" smtClean="0"/>
              <a:t>2. </a:t>
            </a:r>
            <a:r>
              <a:rPr lang="en-ID" sz="2400" b="1" dirty="0" err="1" smtClean="0"/>
              <a:t>Pengobatan</a:t>
            </a:r>
            <a:r>
              <a:rPr lang="en-ID" sz="2400" b="1" dirty="0" smtClean="0"/>
              <a:t> herbal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56791" y="195486"/>
            <a:ext cx="8496944" cy="7020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Diet </a:t>
            </a:r>
            <a:r>
              <a:rPr lang="en-ID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dan</a:t>
            </a:r>
            <a:r>
              <a:rPr lang="en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Herbal</a:t>
            </a:r>
            <a:endParaRPr lang="en-ID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1640" y="1761660"/>
            <a:ext cx="69127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2400" dirty="0" err="1" smtClean="0"/>
              <a:t>Menggunakan</a:t>
            </a:r>
            <a:r>
              <a:rPr lang="en-ID" sz="2400" dirty="0" smtClean="0"/>
              <a:t> </a:t>
            </a:r>
            <a:r>
              <a:rPr lang="en-ID" sz="2400" dirty="0" err="1" smtClean="0"/>
              <a:t>tanaman</a:t>
            </a:r>
            <a:r>
              <a:rPr lang="en-ID" sz="2400" dirty="0" smtClean="0"/>
              <a:t> </a:t>
            </a:r>
            <a:r>
              <a:rPr lang="en-ID" sz="2400" dirty="0" err="1" smtClean="0"/>
              <a:t>obat</a:t>
            </a:r>
            <a:r>
              <a:rPr lang="en-ID" sz="2400" dirty="0" smtClean="0"/>
              <a:t> </a:t>
            </a:r>
            <a:r>
              <a:rPr lang="en-ID" sz="2400" dirty="0" err="1" smtClean="0"/>
              <a:t>dalam</a:t>
            </a:r>
            <a:r>
              <a:rPr lang="en-ID" sz="2400" dirty="0" smtClean="0"/>
              <a:t> </a:t>
            </a:r>
            <a:r>
              <a:rPr lang="en-ID" sz="2400" dirty="0" err="1" smtClean="0"/>
              <a:t>menyembuhkan</a:t>
            </a:r>
            <a:r>
              <a:rPr lang="en-ID" sz="2400" dirty="0" smtClean="0"/>
              <a:t> </a:t>
            </a:r>
            <a:r>
              <a:rPr lang="en-ID" sz="2400" dirty="0" err="1" smtClean="0"/>
              <a:t>penyakit</a:t>
            </a:r>
            <a:r>
              <a:rPr lang="en-ID" sz="2400" dirty="0" smtClean="0"/>
              <a:t>. </a:t>
            </a:r>
            <a:r>
              <a:rPr lang="en-ID" sz="2400" dirty="0" err="1" smtClean="0"/>
              <a:t>Obat-obat</a:t>
            </a:r>
            <a:r>
              <a:rPr lang="en-ID" sz="2400" dirty="0" smtClean="0"/>
              <a:t> herbal </a:t>
            </a:r>
            <a:r>
              <a:rPr lang="en-ID" sz="2400" dirty="0" err="1" smtClean="0"/>
              <a:t>diproduksi</a:t>
            </a:r>
            <a:r>
              <a:rPr lang="en-ID" sz="2400" dirty="0" smtClean="0"/>
              <a:t> </a:t>
            </a:r>
            <a:r>
              <a:rPr lang="en-ID" sz="2400" dirty="0" err="1" smtClean="0"/>
              <a:t>dari</a:t>
            </a:r>
            <a:r>
              <a:rPr lang="en-ID" sz="2400" dirty="0" smtClean="0"/>
              <a:t> </a:t>
            </a:r>
            <a:r>
              <a:rPr lang="en-ID" sz="2400" dirty="0" err="1" smtClean="0"/>
              <a:t>berbagai</a:t>
            </a:r>
            <a:r>
              <a:rPr lang="en-ID" sz="2400" dirty="0" smtClean="0"/>
              <a:t> </a:t>
            </a:r>
            <a:r>
              <a:rPr lang="en-ID" sz="2400" dirty="0" err="1" smtClean="0"/>
              <a:t>bagian</a:t>
            </a:r>
            <a:r>
              <a:rPr lang="en-ID" sz="2400" dirty="0" smtClean="0"/>
              <a:t> </a:t>
            </a:r>
            <a:r>
              <a:rPr lang="en-ID" sz="2400" dirty="0" err="1" smtClean="0"/>
              <a:t>tanaman</a:t>
            </a:r>
            <a:r>
              <a:rPr lang="en-ID" sz="2400" dirty="0" smtClean="0"/>
              <a:t> yang </a:t>
            </a:r>
            <a:r>
              <a:rPr lang="en-ID" sz="2400" dirty="0" err="1" smtClean="0"/>
              <a:t>mengandung</a:t>
            </a:r>
            <a:r>
              <a:rPr lang="en-ID" sz="2400" dirty="0" smtClean="0"/>
              <a:t> </a:t>
            </a:r>
            <a:r>
              <a:rPr lang="en-ID" sz="2400" dirty="0" err="1" smtClean="0"/>
              <a:t>bahan</a:t>
            </a:r>
            <a:r>
              <a:rPr lang="en-ID" sz="2400" dirty="0" smtClean="0"/>
              <a:t> </a:t>
            </a:r>
            <a:r>
              <a:rPr lang="en-ID" sz="2400" dirty="0" err="1" smtClean="0"/>
              <a:t>aktif</a:t>
            </a:r>
            <a:r>
              <a:rPr lang="en-ID" sz="2400" dirty="0" smtClean="0"/>
              <a:t> yang </a:t>
            </a:r>
            <a:r>
              <a:rPr lang="en-ID" sz="2400" dirty="0" err="1" smtClean="0"/>
              <a:t>dapat</a:t>
            </a:r>
            <a:r>
              <a:rPr lang="en-ID" sz="2400" dirty="0" smtClean="0"/>
              <a:t> </a:t>
            </a:r>
            <a:r>
              <a:rPr lang="en-ID" sz="2400" dirty="0" err="1" smtClean="0"/>
              <a:t>menyebabkan</a:t>
            </a:r>
            <a:r>
              <a:rPr lang="en-ID" sz="2400" dirty="0" smtClean="0"/>
              <a:t> </a:t>
            </a:r>
            <a:r>
              <a:rPr lang="en-ID" sz="2400" dirty="0" err="1" smtClean="0"/>
              <a:t>perubahan</a:t>
            </a:r>
            <a:r>
              <a:rPr lang="en-ID" sz="2400" dirty="0" smtClean="0"/>
              <a:t> </a:t>
            </a:r>
            <a:r>
              <a:rPr lang="en-ID" sz="2400" dirty="0" err="1" smtClean="0"/>
              <a:t>kimia</a:t>
            </a:r>
            <a:r>
              <a:rPr lang="en-ID" sz="2400" dirty="0" smtClean="0"/>
              <a:t> </a:t>
            </a:r>
            <a:r>
              <a:rPr lang="en-ID" sz="2400" dirty="0" err="1" smtClean="0"/>
              <a:t>dalam</a:t>
            </a:r>
            <a:r>
              <a:rPr lang="en-ID" sz="2400" dirty="0" smtClean="0"/>
              <a:t> </a:t>
            </a:r>
            <a:r>
              <a:rPr lang="en-ID" sz="2400" dirty="0" err="1" smtClean="0"/>
              <a:t>tubuh</a:t>
            </a:r>
            <a:r>
              <a:rPr lang="en-ID" sz="2400" dirty="0" smtClean="0"/>
              <a:t>.</a:t>
            </a:r>
          </a:p>
          <a:p>
            <a:r>
              <a:rPr lang="en-ID" sz="2400" dirty="0" err="1" smtClean="0"/>
              <a:t>Jenis</a:t>
            </a:r>
            <a:r>
              <a:rPr lang="en-ID" sz="2400" dirty="0" smtClean="0"/>
              <a:t> </a:t>
            </a:r>
            <a:r>
              <a:rPr lang="en-ID" sz="2400" dirty="0" err="1" smtClean="0"/>
              <a:t>obat</a:t>
            </a:r>
            <a:r>
              <a:rPr lang="en-ID" sz="2400" dirty="0" smtClean="0"/>
              <a:t> </a:t>
            </a:r>
            <a:r>
              <a:rPr lang="en-ID" sz="2400" dirty="0" err="1" smtClean="0"/>
              <a:t>hebal</a:t>
            </a:r>
            <a:r>
              <a:rPr lang="en-ID" sz="2400" dirty="0" smtClean="0"/>
              <a:t> : </a:t>
            </a:r>
          </a:p>
          <a:p>
            <a:pPr marL="342900" indent="-342900">
              <a:buFontTx/>
              <a:buChar char="-"/>
            </a:pPr>
            <a:r>
              <a:rPr lang="en-ID" sz="2400" dirty="0" smtClean="0"/>
              <a:t>St. john </a:t>
            </a:r>
            <a:r>
              <a:rPr lang="en-ID" sz="2400" dirty="0" err="1" smtClean="0"/>
              <a:t>Wort</a:t>
            </a:r>
            <a:endParaRPr lang="en-ID" sz="2400" dirty="0" smtClean="0"/>
          </a:p>
          <a:p>
            <a:pPr marL="342900" indent="-342900">
              <a:buFontTx/>
              <a:buChar char="-"/>
            </a:pPr>
            <a:r>
              <a:rPr lang="en-ID" sz="2400" dirty="0" smtClean="0"/>
              <a:t>Black Cohosh</a:t>
            </a:r>
          </a:p>
          <a:p>
            <a:pPr marL="342900" indent="-342900">
              <a:buFontTx/>
              <a:buChar char="-"/>
            </a:pPr>
            <a:r>
              <a:rPr lang="en-ID" sz="2400" dirty="0" smtClean="0"/>
              <a:t>Ginkgo </a:t>
            </a:r>
            <a:r>
              <a:rPr lang="en-ID" sz="2400" dirty="0" err="1" smtClean="0"/>
              <a:t>biloba</a:t>
            </a:r>
            <a:r>
              <a:rPr lang="en-ID" sz="2400" dirty="0" smtClean="0"/>
              <a:t>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bawang</a:t>
            </a:r>
            <a:r>
              <a:rPr lang="en-ID" sz="2400" dirty="0" smtClean="0"/>
              <a:t> </a:t>
            </a:r>
            <a:r>
              <a:rPr lang="en-ID" sz="2400" dirty="0" err="1" smtClean="0"/>
              <a:t>putih</a:t>
            </a:r>
            <a:endParaRPr lang="en-ID" sz="2400" dirty="0" smtClean="0"/>
          </a:p>
          <a:p>
            <a:pPr marL="342900" indent="-342900">
              <a:buFontTx/>
              <a:buChar char="-"/>
            </a:pPr>
            <a:r>
              <a:rPr lang="en-ID" sz="2400" dirty="0" err="1" smtClean="0"/>
              <a:t>Teh</a:t>
            </a:r>
            <a:r>
              <a:rPr lang="en-ID" sz="2400" dirty="0" smtClean="0"/>
              <a:t>  </a:t>
            </a:r>
            <a:r>
              <a:rPr lang="en-ID" sz="2400" dirty="0" err="1" smtClean="0"/>
              <a:t>hijau</a:t>
            </a:r>
            <a:r>
              <a:rPr lang="en-ID" sz="2400" dirty="0" smtClean="0"/>
              <a:t>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28312" y="1253229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4137766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1043607" y="1177863"/>
            <a:ext cx="7396545" cy="583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ID" sz="2400" b="1" dirty="0" smtClean="0"/>
              <a:t>3. </a:t>
            </a:r>
            <a:r>
              <a:rPr lang="en-ID" sz="2400" b="1" dirty="0" err="1" smtClean="0"/>
              <a:t>Terapi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nutrisi</a:t>
            </a:r>
            <a:r>
              <a:rPr lang="en-ID" sz="2400" b="1" dirty="0" smtClean="0"/>
              <a:t> / Diet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56791" y="195486"/>
            <a:ext cx="8496944" cy="7020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Diet </a:t>
            </a:r>
            <a:r>
              <a:rPr lang="en-ID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dan</a:t>
            </a:r>
            <a:r>
              <a:rPr lang="en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Herbal</a:t>
            </a:r>
            <a:endParaRPr lang="en-ID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1640" y="1761660"/>
            <a:ext cx="69127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2400" dirty="0" smtClean="0"/>
              <a:t>Diet </a:t>
            </a:r>
            <a:r>
              <a:rPr lang="en-ID" sz="2400" dirty="0" err="1" smtClean="0"/>
              <a:t>atau</a:t>
            </a:r>
            <a:r>
              <a:rPr lang="en-ID" sz="2400" dirty="0" smtClean="0"/>
              <a:t> </a:t>
            </a:r>
            <a:r>
              <a:rPr lang="en-ID" sz="2400" dirty="0" err="1" smtClean="0"/>
              <a:t>pengaturan</a:t>
            </a:r>
            <a:r>
              <a:rPr lang="en-ID" sz="2400" dirty="0" smtClean="0"/>
              <a:t> </a:t>
            </a:r>
            <a:r>
              <a:rPr lang="en-ID" sz="2400" dirty="0" err="1" smtClean="0"/>
              <a:t>pola</a:t>
            </a:r>
            <a:r>
              <a:rPr lang="en-ID" sz="2400" dirty="0" smtClean="0"/>
              <a:t> </a:t>
            </a:r>
            <a:r>
              <a:rPr lang="en-ID" sz="2400" dirty="0" err="1" smtClean="0"/>
              <a:t>makan</a:t>
            </a:r>
            <a:r>
              <a:rPr lang="en-ID" sz="2400" dirty="0" smtClean="0"/>
              <a:t> </a:t>
            </a:r>
            <a:r>
              <a:rPr lang="en-ID" sz="2400" dirty="0" err="1" smtClean="0"/>
              <a:t>berarti</a:t>
            </a:r>
            <a:r>
              <a:rPr lang="en-ID" sz="2400" dirty="0" smtClean="0"/>
              <a:t> </a:t>
            </a:r>
            <a:r>
              <a:rPr lang="en-ID" sz="2400" dirty="0" err="1" smtClean="0"/>
              <a:t>melakukan</a:t>
            </a:r>
            <a:r>
              <a:rPr lang="en-ID" sz="2400" dirty="0" smtClean="0"/>
              <a:t> </a:t>
            </a:r>
            <a:r>
              <a:rPr lang="en-ID" sz="2400" dirty="0" err="1" smtClean="0"/>
              <a:t>perubahan</a:t>
            </a:r>
            <a:r>
              <a:rPr lang="en-ID" sz="2400" dirty="0" smtClean="0"/>
              <a:t> </a:t>
            </a:r>
            <a:r>
              <a:rPr lang="en-ID" sz="2400" dirty="0" err="1" smtClean="0"/>
              <a:t>perilaku</a:t>
            </a:r>
            <a:r>
              <a:rPr lang="en-ID" sz="2400" dirty="0" smtClean="0"/>
              <a:t>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gaya</a:t>
            </a:r>
            <a:r>
              <a:rPr lang="en-ID" sz="2400" dirty="0" smtClean="0"/>
              <a:t> </a:t>
            </a:r>
            <a:r>
              <a:rPr lang="en-ID" sz="2400" dirty="0" err="1" smtClean="0"/>
              <a:t>hidup</a:t>
            </a:r>
            <a:r>
              <a:rPr lang="en-ID" sz="2400" dirty="0" smtClean="0"/>
              <a:t> yang </a:t>
            </a:r>
            <a:r>
              <a:rPr lang="en-ID" sz="2400" dirty="0" err="1" smtClean="0"/>
              <a:t>diperlukan</a:t>
            </a:r>
            <a:r>
              <a:rPr lang="en-ID" sz="2400" dirty="0" smtClean="0"/>
              <a:t> </a:t>
            </a:r>
            <a:r>
              <a:rPr lang="en-ID" sz="2400" dirty="0" err="1" smtClean="0"/>
              <a:t>untuk</a:t>
            </a:r>
            <a:r>
              <a:rPr lang="en-ID" sz="2400" dirty="0" smtClean="0"/>
              <a:t> </a:t>
            </a:r>
            <a:r>
              <a:rPr lang="en-ID" sz="2400" dirty="0" err="1" smtClean="0"/>
              <a:t>memengaruhi</a:t>
            </a:r>
            <a:r>
              <a:rPr lang="en-ID" sz="2400" dirty="0" smtClean="0"/>
              <a:t> </a:t>
            </a:r>
            <a:r>
              <a:rPr lang="en-ID" sz="2400" dirty="0" err="1" smtClean="0"/>
              <a:t>kebiasaan</a:t>
            </a:r>
            <a:r>
              <a:rPr lang="en-ID" sz="2400" dirty="0" smtClean="0"/>
              <a:t> </a:t>
            </a:r>
            <a:r>
              <a:rPr lang="en-ID" sz="2400" dirty="0" err="1" smtClean="0"/>
              <a:t>makan</a:t>
            </a:r>
            <a:r>
              <a:rPr lang="en-ID" sz="2400" dirty="0" smtClean="0"/>
              <a:t>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kesehatan</a:t>
            </a:r>
            <a:r>
              <a:rPr lang="en-ID" sz="2400" dirty="0" smtClean="0"/>
              <a:t> </a:t>
            </a:r>
            <a:r>
              <a:rPr lang="en-ID" sz="2400" dirty="0" err="1" smtClean="0"/>
              <a:t>jangka</a:t>
            </a:r>
            <a:r>
              <a:rPr lang="en-ID" sz="2400" dirty="0" smtClean="0"/>
              <a:t> </a:t>
            </a:r>
            <a:r>
              <a:rPr lang="en-ID" sz="2400" dirty="0" err="1" smtClean="0"/>
              <a:t>panjang</a:t>
            </a:r>
            <a:r>
              <a:rPr lang="en-ID" sz="2400" dirty="0" smtClean="0"/>
              <a:t> </a:t>
            </a:r>
            <a:r>
              <a:rPr lang="en-ID" sz="2400" dirty="0" err="1" smtClean="0"/>
              <a:t>secara</a:t>
            </a:r>
            <a:r>
              <a:rPr lang="en-ID" sz="2400" dirty="0" smtClean="0"/>
              <a:t> </a:t>
            </a:r>
            <a:r>
              <a:rPr lang="en-ID" sz="2400" dirty="0" err="1" smtClean="0"/>
              <a:t>positif</a:t>
            </a:r>
            <a:r>
              <a:rPr lang="en-ID" sz="2400" dirty="0" smtClean="0"/>
              <a:t>.</a:t>
            </a:r>
          </a:p>
          <a:p>
            <a:endParaRPr lang="en-ID" sz="2400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328312" y="1253229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4137766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28312" y="1221600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1187624" y="123478"/>
            <a:ext cx="741682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D" sz="2400" u="sng" dirty="0" err="1" smtClean="0"/>
              <a:t>Jenis-jenis</a:t>
            </a:r>
            <a:r>
              <a:rPr lang="en-ID" sz="2400" u="sng" dirty="0" smtClean="0"/>
              <a:t> </a:t>
            </a:r>
            <a:r>
              <a:rPr lang="en-ID" sz="2400" u="sng" dirty="0" err="1" smtClean="0"/>
              <a:t>terapi</a:t>
            </a:r>
            <a:r>
              <a:rPr lang="en-ID" sz="2400" u="sng" dirty="0" smtClean="0"/>
              <a:t> </a:t>
            </a:r>
            <a:r>
              <a:rPr lang="en-ID" sz="2400" u="sng" dirty="0" err="1" smtClean="0"/>
              <a:t>Nutrisi</a:t>
            </a:r>
            <a:r>
              <a:rPr lang="en-ID" sz="2400" u="sng" dirty="0" smtClean="0"/>
              <a:t> / Diet</a:t>
            </a:r>
          </a:p>
          <a:p>
            <a:pPr algn="ctr"/>
            <a:endParaRPr lang="en-ID" sz="2400" u="sng" dirty="0" smtClean="0"/>
          </a:p>
          <a:p>
            <a:r>
              <a:rPr lang="en-ID" sz="2400" dirty="0" smtClean="0"/>
              <a:t>1) </a:t>
            </a:r>
            <a:r>
              <a:rPr lang="en-ID" sz="2400" dirty="0" err="1" smtClean="0"/>
              <a:t>Terapi</a:t>
            </a:r>
            <a:r>
              <a:rPr lang="en-ID" sz="2400" dirty="0" smtClean="0"/>
              <a:t> </a:t>
            </a:r>
            <a:r>
              <a:rPr lang="en-ID" sz="2400" dirty="0" err="1" smtClean="0"/>
              <a:t>gerson</a:t>
            </a:r>
            <a:r>
              <a:rPr lang="en-ID" sz="2400" dirty="0" smtClean="0"/>
              <a:t> &gt;&gt; </a:t>
            </a:r>
            <a:r>
              <a:rPr lang="en-ID" sz="2400" dirty="0" err="1" smtClean="0"/>
              <a:t>beberapa</a:t>
            </a:r>
            <a:r>
              <a:rPr lang="en-ID" sz="2400" dirty="0" smtClean="0"/>
              <a:t> </a:t>
            </a:r>
            <a:r>
              <a:rPr lang="en-ID" sz="2400" dirty="0" err="1" smtClean="0"/>
              <a:t>pasien</a:t>
            </a:r>
            <a:r>
              <a:rPr lang="en-ID" sz="2400" dirty="0" smtClean="0"/>
              <a:t> </a:t>
            </a:r>
            <a:r>
              <a:rPr lang="en-ID" sz="2400" dirty="0" err="1" smtClean="0"/>
              <a:t>kankr</a:t>
            </a:r>
            <a:r>
              <a:rPr lang="en-ID" sz="2400" dirty="0" smtClean="0"/>
              <a:t> </a:t>
            </a:r>
            <a:r>
              <a:rPr lang="en-ID" sz="2400" dirty="0" err="1" smtClean="0"/>
              <a:t>memilih</a:t>
            </a:r>
            <a:r>
              <a:rPr lang="en-ID" sz="2400" dirty="0" smtClean="0"/>
              <a:t> </a:t>
            </a:r>
            <a:r>
              <a:rPr lang="en-ID" sz="2400" dirty="0" err="1" smtClean="0"/>
              <a:t>erapi</a:t>
            </a:r>
            <a:r>
              <a:rPr lang="en-ID" sz="2400" dirty="0" smtClean="0"/>
              <a:t> </a:t>
            </a:r>
            <a:r>
              <a:rPr lang="en-ID" sz="2400" dirty="0" err="1" smtClean="0"/>
              <a:t>gerson</a:t>
            </a:r>
            <a:r>
              <a:rPr lang="en-ID" sz="2400" dirty="0" smtClean="0"/>
              <a:t> </a:t>
            </a:r>
            <a:r>
              <a:rPr lang="en-ID" sz="2400" dirty="0" err="1" smtClean="0"/>
              <a:t>sebagai</a:t>
            </a:r>
            <a:r>
              <a:rPr lang="en-ID" sz="2400" dirty="0" smtClean="0"/>
              <a:t> </a:t>
            </a:r>
            <a:r>
              <a:rPr lang="en-ID" sz="2400" dirty="0" err="1" smtClean="0"/>
              <a:t>pengobatan</a:t>
            </a:r>
            <a:r>
              <a:rPr lang="en-ID" sz="2400" dirty="0" smtClean="0"/>
              <a:t> </a:t>
            </a:r>
            <a:r>
              <a:rPr lang="en-ID" sz="2400" dirty="0" err="1" smtClean="0"/>
              <a:t>komplementer</a:t>
            </a:r>
            <a:r>
              <a:rPr lang="en-ID" sz="2400" dirty="0" smtClean="0"/>
              <a:t>. </a:t>
            </a:r>
            <a:r>
              <a:rPr lang="en-ID" sz="2400" dirty="0" err="1" smtClean="0"/>
              <a:t>Terapi</a:t>
            </a:r>
            <a:r>
              <a:rPr lang="en-ID" sz="2400" dirty="0" smtClean="0"/>
              <a:t> </a:t>
            </a:r>
            <a:r>
              <a:rPr lang="en-ID" sz="2400" dirty="0" err="1" smtClean="0"/>
              <a:t>ini</a:t>
            </a:r>
            <a:r>
              <a:rPr lang="en-ID" sz="2400" dirty="0"/>
              <a:t> </a:t>
            </a:r>
            <a:r>
              <a:rPr lang="en-ID" sz="2400" dirty="0" err="1" smtClean="0"/>
              <a:t>melibatkan</a:t>
            </a:r>
            <a:r>
              <a:rPr lang="en-ID" sz="2400" dirty="0" smtClean="0"/>
              <a:t> diet </a:t>
            </a:r>
            <a:r>
              <a:rPr lang="en-ID" sz="2400" dirty="0" err="1" smtClean="0"/>
              <a:t>khusus</a:t>
            </a:r>
            <a:r>
              <a:rPr lang="en-ID" sz="2400" dirty="0" smtClean="0"/>
              <a:t> </a:t>
            </a:r>
            <a:r>
              <a:rPr lang="en-ID" sz="2400" dirty="0" err="1" smtClean="0"/>
              <a:t>termasuk</a:t>
            </a:r>
            <a:r>
              <a:rPr lang="en-ID" sz="2400" dirty="0" smtClean="0"/>
              <a:t> </a:t>
            </a:r>
            <a:r>
              <a:rPr lang="en-ID" sz="2400" dirty="0" err="1" smtClean="0"/>
              <a:t>minum</a:t>
            </a:r>
            <a:r>
              <a:rPr lang="en-ID" sz="2400" dirty="0" smtClean="0"/>
              <a:t> jus </a:t>
            </a:r>
            <a:r>
              <a:rPr lang="en-ID" sz="2400" dirty="0" err="1" smtClean="0"/>
              <a:t>segar</a:t>
            </a:r>
            <a:r>
              <a:rPr lang="en-ID" sz="2400" dirty="0" smtClean="0"/>
              <a:t> </a:t>
            </a:r>
            <a:r>
              <a:rPr lang="en-ID" sz="2400" dirty="0" err="1" smtClean="0"/>
              <a:t>beberapa</a:t>
            </a:r>
            <a:r>
              <a:rPr lang="en-ID" sz="2400" dirty="0" smtClean="0"/>
              <a:t> kali </a:t>
            </a:r>
            <a:r>
              <a:rPr lang="en-ID" sz="2400" dirty="0" err="1" smtClean="0"/>
              <a:t>sehari</a:t>
            </a:r>
            <a:r>
              <a:rPr lang="en-ID" sz="2400" dirty="0" smtClean="0"/>
              <a:t>, </a:t>
            </a:r>
            <a:r>
              <a:rPr lang="en-ID" sz="2400" dirty="0" err="1" smtClean="0"/>
              <a:t>mengomsumsi</a:t>
            </a:r>
            <a:r>
              <a:rPr lang="en-ID" sz="2400" dirty="0" smtClean="0"/>
              <a:t> </a:t>
            </a:r>
            <a:r>
              <a:rPr lang="en-ID" sz="2400" dirty="0" err="1" smtClean="0"/>
              <a:t>suplemen</a:t>
            </a:r>
            <a:r>
              <a:rPr lang="en-ID" sz="2400" dirty="0" smtClean="0"/>
              <a:t>, </a:t>
            </a:r>
            <a:r>
              <a:rPr lang="en-ID" sz="2400" dirty="0" err="1" smtClean="0"/>
              <a:t>minum</a:t>
            </a:r>
            <a:r>
              <a:rPr lang="en-ID" sz="2400" dirty="0" smtClean="0"/>
              <a:t> enema kopi.</a:t>
            </a:r>
            <a:endParaRPr lang="en-ID" sz="2000" dirty="0"/>
          </a:p>
          <a:p>
            <a:r>
              <a:rPr lang="en-ID" sz="2400" dirty="0" smtClean="0"/>
              <a:t>2) </a:t>
            </a:r>
            <a:r>
              <a:rPr lang="en-ID" sz="2400" dirty="0" err="1" smtClean="0"/>
              <a:t>Terapi</a:t>
            </a:r>
            <a:r>
              <a:rPr lang="en-ID" sz="2400" dirty="0" smtClean="0"/>
              <a:t> </a:t>
            </a:r>
            <a:r>
              <a:rPr lang="en-ID" sz="2400" dirty="0" err="1" smtClean="0"/>
              <a:t>Nutrisi</a:t>
            </a:r>
            <a:r>
              <a:rPr lang="en-ID" sz="2400" dirty="0" smtClean="0"/>
              <a:t> </a:t>
            </a:r>
            <a:r>
              <a:rPr lang="en-ID" sz="2400" dirty="0" err="1" smtClean="0"/>
              <a:t>Naturopati</a:t>
            </a:r>
            <a:r>
              <a:rPr lang="en-ID" sz="2400" dirty="0" smtClean="0"/>
              <a:t> &gt;&gt; </a:t>
            </a:r>
            <a:r>
              <a:rPr lang="en-ID" sz="2400" dirty="0" err="1" smtClean="0"/>
              <a:t>merupakan</a:t>
            </a:r>
            <a:r>
              <a:rPr lang="en-ID" sz="2400" dirty="0" smtClean="0"/>
              <a:t> </a:t>
            </a:r>
            <a:r>
              <a:rPr lang="en-ID" sz="2400" dirty="0" err="1" smtClean="0"/>
              <a:t>bidang</a:t>
            </a:r>
            <a:r>
              <a:rPr lang="en-ID" sz="2400" dirty="0" smtClean="0"/>
              <a:t> </a:t>
            </a:r>
            <a:r>
              <a:rPr lang="en-ID" sz="2400" dirty="0" err="1" smtClean="0"/>
              <a:t>peraatan</a:t>
            </a:r>
            <a:r>
              <a:rPr lang="en-ID" sz="2400" dirty="0" smtClean="0"/>
              <a:t> </a:t>
            </a:r>
            <a:r>
              <a:rPr lang="en-ID" sz="2400" dirty="0" err="1" smtClean="0"/>
              <a:t>kesehatan</a:t>
            </a:r>
            <a:r>
              <a:rPr lang="en-ID" sz="2400" dirty="0" smtClean="0"/>
              <a:t> yang </a:t>
            </a:r>
            <a:r>
              <a:rPr lang="en-ID" sz="2400" dirty="0" err="1" smtClean="0"/>
              <a:t>luas</a:t>
            </a:r>
            <a:r>
              <a:rPr lang="en-ID" sz="2400" dirty="0" smtClean="0"/>
              <a:t>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memberikan</a:t>
            </a:r>
            <a:r>
              <a:rPr lang="en-ID" sz="2400" dirty="0" smtClean="0"/>
              <a:t> </a:t>
            </a:r>
            <a:r>
              <a:rPr lang="en-ID" sz="2400" dirty="0" err="1" smtClean="0"/>
              <a:t>khusus</a:t>
            </a:r>
            <a:r>
              <a:rPr lang="en-ID" sz="2400" dirty="0" smtClean="0"/>
              <a:t> </a:t>
            </a:r>
            <a:r>
              <a:rPr lang="en-ID" sz="2400" dirty="0" err="1" smtClean="0"/>
              <a:t>pada</a:t>
            </a:r>
            <a:r>
              <a:rPr lang="en-ID" sz="2400" dirty="0" smtClean="0"/>
              <a:t> </a:t>
            </a:r>
            <a:r>
              <a:rPr lang="en-ID" sz="2400" dirty="0" err="1" smtClean="0"/>
              <a:t>makanan</a:t>
            </a:r>
            <a:r>
              <a:rPr lang="en-ID" sz="2400" dirty="0" smtClean="0"/>
              <a:t> yang </a:t>
            </a:r>
            <a:r>
              <a:rPr lang="en-ID" sz="2400" dirty="0" err="1" smtClean="0"/>
              <a:t>dikomsumsi</a:t>
            </a:r>
            <a:r>
              <a:rPr lang="en-ID" sz="2400" dirty="0" smtClean="0"/>
              <a:t> </a:t>
            </a:r>
            <a:r>
              <a:rPr lang="en-ID" sz="2400" dirty="0" err="1" smtClean="0"/>
              <a:t>pasien</a:t>
            </a:r>
            <a:r>
              <a:rPr lang="en-ID" sz="2400" dirty="0" smtClean="0"/>
              <a:t>. </a:t>
            </a:r>
            <a:r>
              <a:rPr lang="en-ID" sz="2400" dirty="0" err="1" smtClean="0"/>
              <a:t>Pendekatan</a:t>
            </a:r>
            <a:r>
              <a:rPr lang="en-ID" sz="2400" dirty="0" smtClean="0"/>
              <a:t> </a:t>
            </a:r>
            <a:r>
              <a:rPr lang="en-ID" sz="2400" dirty="0" err="1" smtClean="0"/>
              <a:t>ini</a:t>
            </a:r>
            <a:r>
              <a:rPr lang="en-ID" sz="2400" dirty="0" smtClean="0"/>
              <a:t> </a:t>
            </a:r>
            <a:r>
              <a:rPr lang="en-ID" sz="2400" dirty="0" err="1" smtClean="0"/>
              <a:t>umumnya</a:t>
            </a:r>
            <a:r>
              <a:rPr lang="en-ID" sz="2400" dirty="0" smtClean="0"/>
              <a:t> </a:t>
            </a:r>
            <a:r>
              <a:rPr lang="en-ID" sz="2400" dirty="0" err="1" smtClean="0"/>
              <a:t>meningkatkan</a:t>
            </a:r>
            <a:r>
              <a:rPr lang="en-ID" sz="2400" dirty="0" smtClean="0"/>
              <a:t> </a:t>
            </a:r>
            <a:r>
              <a:rPr lang="en-ID" sz="2400" dirty="0" err="1" smtClean="0"/>
              <a:t>kesadaran</a:t>
            </a:r>
            <a:r>
              <a:rPr lang="en-ID" sz="2400" dirty="0" smtClean="0"/>
              <a:t> </a:t>
            </a:r>
            <a:r>
              <a:rPr lang="en-ID" sz="2400" dirty="0" err="1" smtClean="0"/>
              <a:t>konsumsi</a:t>
            </a:r>
            <a:r>
              <a:rPr lang="en-ID" sz="2400" dirty="0" smtClean="0"/>
              <a:t> </a:t>
            </a:r>
            <a:r>
              <a:rPr lang="en-ID" sz="2400" dirty="0" err="1" smtClean="0"/>
              <a:t>makanan</a:t>
            </a:r>
            <a:r>
              <a:rPr lang="en-ID" sz="2400" dirty="0" smtClean="0"/>
              <a:t> </a:t>
            </a:r>
            <a:r>
              <a:rPr lang="en-ID" sz="2400" dirty="0" err="1" smtClean="0"/>
              <a:t>utuh</a:t>
            </a:r>
            <a:r>
              <a:rPr lang="en-ID" sz="2400" dirty="0" smtClean="0"/>
              <a:t> (</a:t>
            </a:r>
            <a:r>
              <a:rPr lang="en-ID" sz="2400" dirty="0" err="1" smtClean="0"/>
              <a:t>tidak</a:t>
            </a:r>
            <a:r>
              <a:rPr lang="en-ID" sz="2400" dirty="0" smtClean="0"/>
              <a:t> </a:t>
            </a:r>
            <a:r>
              <a:rPr lang="en-ID" sz="2400" dirty="0" err="1" smtClean="0"/>
              <a:t>diproses</a:t>
            </a:r>
            <a:r>
              <a:rPr lang="en-ID" sz="2400" dirty="0" smtClean="0"/>
              <a:t>), </a:t>
            </a:r>
            <a:r>
              <a:rPr lang="en-ID" sz="2400" dirty="0" err="1" smtClean="0"/>
              <a:t>makanan</a:t>
            </a:r>
            <a:r>
              <a:rPr lang="en-ID" sz="2400" dirty="0" smtClean="0"/>
              <a:t> </a:t>
            </a:r>
            <a:r>
              <a:rPr lang="en-ID" sz="2400" dirty="0" err="1" smtClean="0"/>
              <a:t>organik</a:t>
            </a:r>
            <a:r>
              <a:rPr lang="en-ID" sz="2400" dirty="0" smtClean="0"/>
              <a:t>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jenis</a:t>
            </a:r>
            <a:r>
              <a:rPr lang="en-ID" sz="2400" dirty="0" smtClean="0"/>
              <a:t> </a:t>
            </a:r>
            <a:r>
              <a:rPr lang="en-ID" sz="2400" dirty="0" err="1" smtClean="0"/>
              <a:t>makanan</a:t>
            </a:r>
            <a:r>
              <a:rPr lang="en-ID" sz="2400" dirty="0" smtClean="0"/>
              <a:t> </a:t>
            </a:r>
            <a:r>
              <a:rPr lang="en-ID" sz="2400" dirty="0" err="1" smtClean="0"/>
              <a:t>tertentu</a:t>
            </a:r>
            <a:r>
              <a:rPr lang="en-ID" sz="2400" dirty="0" smtClean="0"/>
              <a:t>.</a:t>
            </a:r>
            <a:endParaRPr lang="en-ID" sz="2400" dirty="0"/>
          </a:p>
          <a:p>
            <a:endParaRPr lang="en-ID" sz="2400" dirty="0"/>
          </a:p>
          <a:p>
            <a:endParaRPr lang="en-ID" sz="2400" dirty="0" smtClean="0"/>
          </a:p>
          <a:p>
            <a:endParaRPr lang="en-ID" sz="2400" dirty="0"/>
          </a:p>
          <a:p>
            <a:endParaRPr lang="en-ID" sz="2400" dirty="0" smtClean="0"/>
          </a:p>
        </p:txBody>
      </p:sp>
    </p:spTree>
    <p:extLst>
      <p:ext uri="{BB962C8B-B14F-4D97-AF65-F5344CB8AC3E}">
        <p14:creationId xmlns:p14="http://schemas.microsoft.com/office/powerpoint/2010/main" val="1095926651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-56792" y="195486"/>
            <a:ext cx="8496944" cy="7020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ID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Terapi</a:t>
            </a:r>
            <a:r>
              <a:rPr lang="en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Energi</a:t>
            </a:r>
            <a:endParaRPr lang="en-ID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87624" y="1294237"/>
            <a:ext cx="69127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2400" dirty="0" err="1" smtClean="0"/>
              <a:t>Menurut</a:t>
            </a:r>
            <a:r>
              <a:rPr lang="en-ID" sz="2400" dirty="0" smtClean="0"/>
              <a:t> </a:t>
            </a:r>
            <a:r>
              <a:rPr lang="en-ID" sz="2400" i="1" dirty="0" smtClean="0"/>
              <a:t>National </a:t>
            </a:r>
            <a:r>
              <a:rPr lang="en-ID" sz="2400" i="1" dirty="0" err="1" smtClean="0"/>
              <a:t>Center</a:t>
            </a:r>
            <a:r>
              <a:rPr lang="en-ID" sz="2400" i="1" dirty="0" smtClean="0"/>
              <a:t> for complementary and integrative Health </a:t>
            </a:r>
            <a:r>
              <a:rPr lang="en-ID" sz="2400" dirty="0" smtClean="0"/>
              <a:t>(NCCIH) </a:t>
            </a:r>
            <a:r>
              <a:rPr lang="en-ID" sz="2400" dirty="0" err="1" smtClean="0"/>
              <a:t>secara</a:t>
            </a:r>
            <a:r>
              <a:rPr lang="en-ID" sz="2400" dirty="0" smtClean="0"/>
              <a:t> </a:t>
            </a:r>
            <a:r>
              <a:rPr lang="en-ID" sz="2400" dirty="0" err="1" smtClean="0"/>
              <a:t>umum</a:t>
            </a:r>
            <a:r>
              <a:rPr lang="en-ID" sz="2400" dirty="0" smtClean="0"/>
              <a:t>  </a:t>
            </a:r>
            <a:r>
              <a:rPr lang="en-ID" sz="2400" dirty="0" err="1" smtClean="0"/>
              <a:t>tujuan</a:t>
            </a:r>
            <a:r>
              <a:rPr lang="en-ID" sz="2400" dirty="0" smtClean="0"/>
              <a:t> </a:t>
            </a:r>
            <a:r>
              <a:rPr lang="en-ID" sz="2400" dirty="0" err="1" smtClean="0"/>
              <a:t>terapi</a:t>
            </a:r>
            <a:r>
              <a:rPr lang="en-ID" sz="2400" dirty="0" smtClean="0"/>
              <a:t> </a:t>
            </a:r>
            <a:r>
              <a:rPr lang="en-ID" sz="2400" dirty="0" err="1" smtClean="0"/>
              <a:t>energi</a:t>
            </a:r>
            <a:r>
              <a:rPr lang="en-ID" sz="2400" dirty="0" smtClean="0"/>
              <a:t> </a:t>
            </a:r>
            <a:r>
              <a:rPr lang="en-ID" sz="2400" dirty="0" err="1" smtClean="0"/>
              <a:t>adalah</a:t>
            </a:r>
            <a:r>
              <a:rPr lang="en-ID" sz="2400" dirty="0" smtClean="0"/>
              <a:t> </a:t>
            </a:r>
            <a:r>
              <a:rPr lang="en-ID" sz="2400" dirty="0" err="1" smtClean="0"/>
              <a:t>untuk</a:t>
            </a:r>
            <a:r>
              <a:rPr lang="en-ID" sz="2400" dirty="0" smtClean="0"/>
              <a:t> </a:t>
            </a:r>
            <a:r>
              <a:rPr lang="en-ID" sz="2400" dirty="0" err="1" smtClean="0"/>
              <a:t>membawa</a:t>
            </a:r>
            <a:r>
              <a:rPr lang="en-ID" sz="2400" dirty="0" smtClean="0"/>
              <a:t> </a:t>
            </a:r>
            <a:r>
              <a:rPr lang="en-ID" sz="2400" dirty="0" err="1" smtClean="0"/>
              <a:t>energi</a:t>
            </a:r>
            <a:r>
              <a:rPr lang="en-ID" sz="2400" dirty="0" smtClean="0"/>
              <a:t> </a:t>
            </a:r>
            <a:r>
              <a:rPr lang="en-ID" sz="2400" dirty="0" err="1" smtClean="0"/>
              <a:t>ke</a:t>
            </a:r>
            <a:r>
              <a:rPr lang="en-ID" sz="2400" dirty="0" smtClean="0"/>
              <a:t> </a:t>
            </a:r>
            <a:r>
              <a:rPr lang="en-ID" sz="2400" dirty="0" err="1" smtClean="0"/>
              <a:t>pasien</a:t>
            </a:r>
            <a:r>
              <a:rPr lang="en-ID" sz="2400" dirty="0" smtClean="0"/>
              <a:t> </a:t>
            </a:r>
            <a:r>
              <a:rPr lang="en-ID" sz="2400" dirty="0" err="1" smtClean="0"/>
              <a:t>atau</a:t>
            </a:r>
            <a:r>
              <a:rPr lang="en-ID" sz="2400" dirty="0" smtClean="0"/>
              <a:t> </a:t>
            </a:r>
            <a:r>
              <a:rPr lang="en-ID" sz="2400" dirty="0" err="1" smtClean="0"/>
              <a:t>menyeimbangkan</a:t>
            </a:r>
            <a:r>
              <a:rPr lang="en-ID" sz="2400" dirty="0" smtClean="0"/>
              <a:t> </a:t>
            </a:r>
            <a:r>
              <a:rPr lang="en-ID" sz="2400" dirty="0" err="1" smtClean="0"/>
              <a:t>energi</a:t>
            </a:r>
            <a:r>
              <a:rPr lang="en-ID" sz="2400" dirty="0" smtClean="0"/>
              <a:t> di </a:t>
            </a:r>
            <a:r>
              <a:rPr lang="en-ID" sz="2400" dirty="0" err="1" smtClean="0"/>
              <a:t>dalam</a:t>
            </a:r>
            <a:r>
              <a:rPr lang="en-ID" sz="2400" dirty="0" smtClean="0"/>
              <a:t> </a:t>
            </a:r>
            <a:r>
              <a:rPr lang="en-ID" sz="2400" dirty="0" err="1" smtClean="0"/>
              <a:t>tubuh</a:t>
            </a:r>
            <a:r>
              <a:rPr lang="en-ID" sz="2400" dirty="0" smtClean="0"/>
              <a:t> </a:t>
            </a:r>
            <a:r>
              <a:rPr lang="en-ID" sz="2400" dirty="0" err="1" smtClean="0"/>
              <a:t>pasien</a:t>
            </a:r>
            <a:r>
              <a:rPr lang="en-ID" sz="2400" dirty="0" smtClean="0"/>
              <a:t>.</a:t>
            </a:r>
          </a:p>
          <a:p>
            <a:r>
              <a:rPr lang="en-ID" sz="2400" dirty="0" err="1" smtClean="0"/>
              <a:t>Jenis</a:t>
            </a:r>
            <a:r>
              <a:rPr lang="en-ID" sz="2400" dirty="0" smtClean="0"/>
              <a:t> </a:t>
            </a:r>
            <a:r>
              <a:rPr lang="en-ID" sz="2400" dirty="0" err="1" smtClean="0"/>
              <a:t>terapi</a:t>
            </a:r>
            <a:r>
              <a:rPr lang="en-ID" sz="2400" dirty="0" smtClean="0"/>
              <a:t> </a:t>
            </a:r>
            <a:r>
              <a:rPr lang="en-ID" sz="2400" dirty="0" err="1" smtClean="0"/>
              <a:t>energi</a:t>
            </a:r>
            <a:r>
              <a:rPr lang="en-ID" sz="2400" dirty="0" smtClean="0"/>
              <a:t> :</a:t>
            </a:r>
          </a:p>
          <a:p>
            <a:pPr marL="342900" indent="-342900">
              <a:buFontTx/>
              <a:buChar char="-"/>
            </a:pPr>
            <a:r>
              <a:rPr lang="en-ID" sz="2400" dirty="0" err="1" smtClean="0"/>
              <a:t>Terapi</a:t>
            </a:r>
            <a:r>
              <a:rPr lang="en-ID" sz="2400" dirty="0" smtClean="0"/>
              <a:t> </a:t>
            </a:r>
            <a:r>
              <a:rPr lang="en-ID" sz="2400" dirty="0" err="1" smtClean="0"/>
              <a:t>suara</a:t>
            </a:r>
            <a:r>
              <a:rPr lang="en-ID" sz="2400" dirty="0" smtClean="0"/>
              <a:t> </a:t>
            </a:r>
            <a:r>
              <a:rPr lang="en-ID" sz="2400" dirty="0" err="1" smtClean="0"/>
              <a:t>seperti</a:t>
            </a:r>
            <a:r>
              <a:rPr lang="en-ID" sz="2400" dirty="0" smtClean="0"/>
              <a:t> </a:t>
            </a:r>
            <a:r>
              <a:rPr lang="en-ID" sz="2400" dirty="0" err="1" smtClean="0"/>
              <a:t>musik</a:t>
            </a:r>
            <a:r>
              <a:rPr lang="en-ID" sz="2400" dirty="0" smtClean="0"/>
              <a:t>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energi</a:t>
            </a:r>
            <a:r>
              <a:rPr lang="en-ID" sz="2400" dirty="0" smtClean="0"/>
              <a:t> </a:t>
            </a:r>
            <a:r>
              <a:rPr lang="en-ID" sz="2400" dirty="0" err="1" smtClean="0"/>
              <a:t>suara</a:t>
            </a:r>
            <a:endParaRPr lang="en-ID" sz="2400" dirty="0" smtClean="0"/>
          </a:p>
          <a:p>
            <a:pPr marL="342900" indent="-342900">
              <a:buFontTx/>
              <a:buChar char="-"/>
            </a:pPr>
            <a:r>
              <a:rPr lang="en-ID" sz="2400" dirty="0" err="1" smtClean="0"/>
              <a:t>Terapi</a:t>
            </a:r>
            <a:r>
              <a:rPr lang="en-ID" sz="2400" dirty="0" smtClean="0"/>
              <a:t> </a:t>
            </a:r>
            <a:r>
              <a:rPr lang="en-ID" sz="2400" dirty="0" err="1" smtClean="0"/>
              <a:t>Elektromagnetik</a:t>
            </a:r>
            <a:r>
              <a:rPr lang="en-ID" sz="2400" dirty="0" smtClean="0"/>
              <a:t> &gt;&gt; </a:t>
            </a:r>
            <a:r>
              <a:rPr lang="en-ID" sz="2400" dirty="0" err="1" smtClean="0"/>
              <a:t>listrik</a:t>
            </a:r>
            <a:r>
              <a:rPr lang="en-ID" sz="2400" dirty="0" smtClean="0"/>
              <a:t>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energi</a:t>
            </a:r>
            <a:r>
              <a:rPr lang="en-ID" sz="2400" dirty="0" smtClean="0"/>
              <a:t> magnet</a:t>
            </a:r>
          </a:p>
          <a:p>
            <a:pPr marL="342900" indent="-342900">
              <a:buFontTx/>
              <a:buChar char="-"/>
            </a:pPr>
            <a:r>
              <a:rPr lang="en-ID" sz="2400" dirty="0" smtClean="0"/>
              <a:t>Reiki &gt;&gt; </a:t>
            </a:r>
            <a:r>
              <a:rPr lang="en-ID" sz="2400" dirty="0" err="1" smtClean="0"/>
              <a:t>tekni</a:t>
            </a:r>
            <a:r>
              <a:rPr lang="en-ID" sz="2400" dirty="0" smtClean="0"/>
              <a:t> </a:t>
            </a:r>
            <a:r>
              <a:rPr lang="en-ID" sz="2400" dirty="0" err="1" smtClean="0"/>
              <a:t>bertumpu</a:t>
            </a:r>
            <a:r>
              <a:rPr lang="en-ID" sz="2400" dirty="0" smtClean="0"/>
              <a:t> </a:t>
            </a:r>
            <a:r>
              <a:rPr lang="en-ID" sz="2400" dirty="0" err="1" smtClean="0"/>
              <a:t>pada</a:t>
            </a:r>
            <a:r>
              <a:rPr lang="en-ID" sz="2400" dirty="0" smtClean="0"/>
              <a:t> </a:t>
            </a:r>
            <a:r>
              <a:rPr lang="en-ID" sz="2400" dirty="0" err="1" smtClean="0"/>
              <a:t>tangan</a:t>
            </a:r>
            <a:r>
              <a:rPr lang="en-ID" sz="2400" dirty="0" smtClean="0"/>
              <a:t> </a:t>
            </a:r>
          </a:p>
          <a:p>
            <a:pPr marL="342900" indent="-342900">
              <a:buFontTx/>
              <a:buChar char="-"/>
            </a:pPr>
            <a:r>
              <a:rPr lang="en-ID" sz="2400" dirty="0" smtClean="0"/>
              <a:t>Qi Gong &gt;&gt; </a:t>
            </a:r>
            <a:r>
              <a:rPr lang="en-ID" sz="2400" dirty="0" err="1" smtClean="0"/>
              <a:t>seni</a:t>
            </a:r>
            <a:r>
              <a:rPr lang="en-ID" sz="2400" dirty="0" smtClean="0"/>
              <a:t> </a:t>
            </a:r>
            <a:r>
              <a:rPr lang="en-ID" sz="2400" dirty="0" err="1" smtClean="0"/>
              <a:t>latihan</a:t>
            </a:r>
            <a:r>
              <a:rPr lang="en-ID" sz="2400" dirty="0" smtClean="0"/>
              <a:t> </a:t>
            </a:r>
            <a:r>
              <a:rPr lang="en-ID" sz="2400" dirty="0" err="1" smtClean="0"/>
              <a:t>lembut</a:t>
            </a:r>
            <a:r>
              <a:rPr lang="en-ID" sz="2400" dirty="0" smtClean="0"/>
              <a:t>, </a:t>
            </a:r>
            <a:r>
              <a:rPr lang="en-ID" sz="2400" dirty="0" err="1" smtClean="0"/>
              <a:t>gerakan</a:t>
            </a:r>
            <a:r>
              <a:rPr lang="en-ID" sz="2400" dirty="0" smtClean="0"/>
              <a:t> </a:t>
            </a:r>
            <a:r>
              <a:rPr lang="en-ID" sz="2400" dirty="0" err="1" smtClean="0"/>
              <a:t>diulang</a:t>
            </a:r>
            <a:r>
              <a:rPr lang="en-ID" sz="2400" dirty="0" smtClean="0"/>
              <a:t> </a:t>
            </a:r>
            <a:r>
              <a:rPr lang="en-ID" sz="2400" dirty="0" err="1" smtClean="0"/>
              <a:t>beberpa</a:t>
            </a:r>
            <a:r>
              <a:rPr lang="en-ID" sz="2400" dirty="0" smtClean="0"/>
              <a:t> kali,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meregangkan</a:t>
            </a:r>
            <a:r>
              <a:rPr lang="en-ID" sz="2400" dirty="0" smtClean="0"/>
              <a:t> </a:t>
            </a:r>
            <a:r>
              <a:rPr lang="en-ID" sz="2400" dirty="0" err="1" smtClean="0"/>
              <a:t>tubuh</a:t>
            </a:r>
            <a:r>
              <a:rPr lang="en-ID" sz="2400" dirty="0" smtClean="0"/>
              <a:t>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28312" y="1253229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8142293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6950" y="2225501"/>
            <a:ext cx="4370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TERIMA KASIH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6482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1043609" y="1177863"/>
            <a:ext cx="2808312" cy="691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AutoNum type="arabicPeriod"/>
            </a:pPr>
            <a:r>
              <a:rPr lang="en-ID" b="1" dirty="0" err="1" smtClean="0"/>
              <a:t>Akupuntur</a:t>
            </a:r>
            <a:r>
              <a:rPr lang="en-ID" b="1" dirty="0" smtClean="0"/>
              <a:t> 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56791" y="195486"/>
            <a:ext cx="8496944" cy="7020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ID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Terapi</a:t>
            </a:r>
            <a:r>
              <a:rPr lang="en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Tradisional</a:t>
            </a:r>
            <a:endParaRPr lang="en-ID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1640" y="1761660"/>
            <a:ext cx="69127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D" sz="2000" dirty="0" err="1" smtClean="0"/>
              <a:t>Akupuntur</a:t>
            </a:r>
            <a:r>
              <a:rPr lang="en-ID" sz="2000" dirty="0" smtClean="0"/>
              <a:t> </a:t>
            </a:r>
            <a:r>
              <a:rPr lang="en-ID" sz="2000" dirty="0" err="1" smtClean="0"/>
              <a:t>berasal</a:t>
            </a:r>
            <a:r>
              <a:rPr lang="en-ID" sz="2000" dirty="0" smtClean="0"/>
              <a:t> </a:t>
            </a:r>
            <a:r>
              <a:rPr lang="en-ID" sz="2000" dirty="0" err="1" smtClean="0"/>
              <a:t>dari</a:t>
            </a:r>
            <a:r>
              <a:rPr lang="en-ID" sz="2000" dirty="0" smtClean="0"/>
              <a:t> kata </a:t>
            </a:r>
            <a:r>
              <a:rPr lang="en-ID" sz="2000" dirty="0" err="1" smtClean="0"/>
              <a:t>bahasa</a:t>
            </a:r>
            <a:r>
              <a:rPr lang="en-ID" sz="2000" dirty="0" smtClean="0"/>
              <a:t> </a:t>
            </a:r>
            <a:r>
              <a:rPr lang="en-ID" sz="2000" dirty="0" err="1" smtClean="0"/>
              <a:t>Yunani</a:t>
            </a:r>
            <a:r>
              <a:rPr lang="en-ID" sz="2000" dirty="0" smtClean="0"/>
              <a:t>, </a:t>
            </a:r>
            <a:r>
              <a:rPr lang="en-ID" sz="2000" dirty="0" err="1" smtClean="0"/>
              <a:t>yaitu</a:t>
            </a:r>
            <a:r>
              <a:rPr lang="en-ID" sz="2000" dirty="0" smtClean="0"/>
              <a:t> </a:t>
            </a:r>
            <a:r>
              <a:rPr lang="en-ID" sz="2000" i="1" dirty="0" err="1" smtClean="0"/>
              <a:t>acus</a:t>
            </a:r>
            <a:r>
              <a:rPr lang="en-ID" sz="2000" dirty="0" smtClean="0"/>
              <a:t> yang </a:t>
            </a:r>
            <a:r>
              <a:rPr lang="en-ID" sz="2000" dirty="0" err="1" smtClean="0"/>
              <a:t>berarti</a:t>
            </a:r>
            <a:r>
              <a:rPr lang="en-ID" sz="2000" dirty="0" smtClean="0"/>
              <a:t> </a:t>
            </a:r>
            <a:r>
              <a:rPr lang="en-ID" sz="2000" dirty="0" err="1" smtClean="0"/>
              <a:t>jarum</a:t>
            </a:r>
            <a:r>
              <a:rPr lang="en-ID" sz="2000" dirty="0" smtClean="0"/>
              <a:t>, </a:t>
            </a:r>
            <a:r>
              <a:rPr lang="en-ID" sz="2000" dirty="0" err="1" smtClean="0"/>
              <a:t>dan</a:t>
            </a:r>
            <a:r>
              <a:rPr lang="en-ID" sz="2000" dirty="0" smtClean="0"/>
              <a:t> </a:t>
            </a:r>
            <a:r>
              <a:rPr lang="en-ID" sz="2000" i="1" dirty="0" err="1" smtClean="0"/>
              <a:t>punctura</a:t>
            </a:r>
            <a:r>
              <a:rPr lang="en-ID" sz="2000" i="1" dirty="0" smtClean="0"/>
              <a:t> </a:t>
            </a:r>
            <a:r>
              <a:rPr lang="en-ID" sz="2000" dirty="0" smtClean="0"/>
              <a:t>yang </a:t>
            </a:r>
            <a:r>
              <a:rPr lang="en-ID" sz="2000" dirty="0" err="1" smtClean="0"/>
              <a:t>berarti</a:t>
            </a:r>
            <a:r>
              <a:rPr lang="en-ID" sz="2000" dirty="0" smtClean="0"/>
              <a:t> </a:t>
            </a:r>
            <a:r>
              <a:rPr lang="en-ID" sz="2000" dirty="0" err="1" smtClean="0"/>
              <a:t>menusuk</a:t>
            </a:r>
            <a:r>
              <a:rPr lang="en-ID" sz="2000" dirty="0" smtClean="0"/>
              <a:t>.</a:t>
            </a:r>
          </a:p>
          <a:p>
            <a:pPr algn="just"/>
            <a:r>
              <a:rPr lang="en-ID" sz="2000" dirty="0" err="1" smtClean="0"/>
              <a:t>Mulai</a:t>
            </a:r>
            <a:r>
              <a:rPr lang="en-ID" sz="2000" dirty="0" smtClean="0"/>
              <a:t> </a:t>
            </a:r>
            <a:r>
              <a:rPr lang="en-ID" sz="2000" dirty="0" err="1" smtClean="0"/>
              <a:t>diperkenalkan</a:t>
            </a:r>
            <a:r>
              <a:rPr lang="en-ID" sz="2000" dirty="0" smtClean="0"/>
              <a:t> di Indonesia </a:t>
            </a:r>
            <a:r>
              <a:rPr lang="en-ID" sz="2000" dirty="0" err="1" smtClean="0"/>
              <a:t>oleh</a:t>
            </a:r>
            <a:r>
              <a:rPr lang="en-ID" sz="2000" dirty="0" smtClean="0"/>
              <a:t> </a:t>
            </a:r>
            <a:r>
              <a:rPr lang="en-ID" sz="2000" dirty="0" err="1" smtClean="0"/>
              <a:t>para</a:t>
            </a:r>
            <a:r>
              <a:rPr lang="en-ID" sz="2000" dirty="0" smtClean="0"/>
              <a:t> </a:t>
            </a:r>
            <a:r>
              <a:rPr lang="en-ID" sz="2000" dirty="0" err="1" smtClean="0"/>
              <a:t>imigran</a:t>
            </a:r>
            <a:r>
              <a:rPr lang="en-ID" sz="2000" dirty="0" smtClean="0"/>
              <a:t> </a:t>
            </a:r>
            <a:r>
              <a:rPr lang="en-ID" sz="2000" dirty="0" err="1" smtClean="0"/>
              <a:t>dari</a:t>
            </a:r>
            <a:r>
              <a:rPr lang="en-ID" sz="2000" dirty="0" smtClean="0"/>
              <a:t> </a:t>
            </a:r>
            <a:r>
              <a:rPr lang="en-ID" sz="2000" dirty="0" err="1" smtClean="0"/>
              <a:t>Cina</a:t>
            </a:r>
            <a:r>
              <a:rPr lang="en-ID" sz="2000" dirty="0" smtClean="0"/>
              <a:t> </a:t>
            </a:r>
            <a:r>
              <a:rPr lang="en-ID" sz="2000" dirty="0" err="1" smtClean="0"/>
              <a:t>sekitar</a:t>
            </a:r>
            <a:r>
              <a:rPr lang="en-ID" sz="2000" dirty="0" smtClean="0"/>
              <a:t> </a:t>
            </a:r>
            <a:r>
              <a:rPr lang="en-ID" sz="2000" dirty="0" err="1" smtClean="0"/>
              <a:t>abad</a:t>
            </a:r>
            <a:r>
              <a:rPr lang="en-ID" sz="2000" dirty="0" smtClean="0"/>
              <a:t> ke-11.</a:t>
            </a:r>
          </a:p>
          <a:p>
            <a:pPr algn="just"/>
            <a:endParaRPr lang="en-ID" sz="2000" dirty="0"/>
          </a:p>
          <a:p>
            <a:pPr algn="just"/>
            <a:r>
              <a:rPr lang="en-ID" sz="2000" dirty="0" err="1" smtClean="0"/>
              <a:t>Akupuntur</a:t>
            </a:r>
            <a:r>
              <a:rPr lang="en-ID" sz="2000" dirty="0" smtClean="0"/>
              <a:t> </a:t>
            </a:r>
            <a:r>
              <a:rPr lang="en-ID" sz="2000" dirty="0" err="1" smtClean="0"/>
              <a:t>merupakan</a:t>
            </a:r>
            <a:r>
              <a:rPr lang="en-ID" sz="2000" dirty="0" smtClean="0"/>
              <a:t> </a:t>
            </a:r>
            <a:r>
              <a:rPr lang="en-ID" sz="2000" dirty="0" err="1" smtClean="0"/>
              <a:t>pengobatan</a:t>
            </a:r>
            <a:r>
              <a:rPr lang="en-ID" sz="2000" dirty="0" smtClean="0"/>
              <a:t> yang </a:t>
            </a:r>
            <a:r>
              <a:rPr lang="en-ID" sz="2000" dirty="0" err="1" smtClean="0"/>
              <a:t>dilakukan</a:t>
            </a:r>
            <a:r>
              <a:rPr lang="en-ID" sz="2000" dirty="0" smtClean="0"/>
              <a:t> </a:t>
            </a:r>
            <a:r>
              <a:rPr lang="en-ID" sz="2000" dirty="0" err="1" smtClean="0"/>
              <a:t>dengan</a:t>
            </a:r>
            <a:r>
              <a:rPr lang="en-ID" sz="2000" dirty="0" smtClean="0"/>
              <a:t> </a:t>
            </a:r>
            <a:r>
              <a:rPr lang="en-ID" sz="2000" dirty="0" err="1" smtClean="0"/>
              <a:t>cara</a:t>
            </a:r>
            <a:r>
              <a:rPr lang="en-ID" sz="2000" dirty="0" smtClean="0"/>
              <a:t> </a:t>
            </a:r>
            <a:r>
              <a:rPr lang="en-ID" sz="2000" dirty="0" err="1" smtClean="0"/>
              <a:t>menusukkan</a:t>
            </a:r>
            <a:r>
              <a:rPr lang="en-ID" sz="2000" dirty="0" smtClean="0"/>
              <a:t> </a:t>
            </a:r>
            <a:r>
              <a:rPr lang="en-ID" sz="2000" dirty="0" err="1" smtClean="0"/>
              <a:t>jarum</a:t>
            </a:r>
            <a:r>
              <a:rPr lang="en-ID" sz="2000" dirty="0" smtClean="0"/>
              <a:t> </a:t>
            </a:r>
            <a:r>
              <a:rPr lang="en-ID" sz="2000" dirty="0" err="1" smtClean="0"/>
              <a:t>pada</a:t>
            </a:r>
            <a:r>
              <a:rPr lang="en-ID" sz="2000" dirty="0" smtClean="0"/>
              <a:t> </a:t>
            </a:r>
            <a:r>
              <a:rPr lang="en-ID" sz="2000" dirty="0" err="1" smtClean="0"/>
              <a:t>titik-titik</a:t>
            </a:r>
            <a:r>
              <a:rPr lang="en-ID" sz="2000" dirty="0" smtClean="0"/>
              <a:t> </a:t>
            </a:r>
            <a:r>
              <a:rPr lang="en-ID" sz="2000" dirty="0" err="1" smtClean="0"/>
              <a:t>tertentu</a:t>
            </a:r>
            <a:r>
              <a:rPr lang="en-ID" sz="2000" dirty="0" smtClean="0"/>
              <a:t> </a:t>
            </a:r>
            <a:r>
              <a:rPr lang="en-ID" sz="2000" dirty="0" err="1" smtClean="0"/>
              <a:t>pada</a:t>
            </a:r>
            <a:r>
              <a:rPr lang="en-ID" sz="2000" dirty="0" smtClean="0"/>
              <a:t> </a:t>
            </a:r>
            <a:r>
              <a:rPr lang="en-ID" sz="2000" dirty="0" err="1" smtClean="0"/>
              <a:t>tubuh</a:t>
            </a:r>
            <a:r>
              <a:rPr lang="en-ID" sz="2000" dirty="0" smtClean="0"/>
              <a:t> </a:t>
            </a:r>
            <a:r>
              <a:rPr lang="en-ID" sz="2000" dirty="0" err="1" smtClean="0"/>
              <a:t>pasien</a:t>
            </a:r>
            <a:r>
              <a:rPr lang="en-ID" sz="2000" dirty="0" smtClean="0"/>
              <a:t>.</a:t>
            </a:r>
            <a:endParaRPr lang="en-ID" sz="20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328312" y="1253229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56183500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403648" y="573528"/>
            <a:ext cx="7200800" cy="437448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115616" y="324843"/>
            <a:ext cx="74888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D" sz="2400" u="sng" dirty="0" err="1" smtClean="0"/>
              <a:t>Dimata</a:t>
            </a:r>
            <a:r>
              <a:rPr lang="en-ID" sz="2400" u="sng" dirty="0" smtClean="0"/>
              <a:t> </a:t>
            </a:r>
            <a:r>
              <a:rPr lang="en-ID" sz="2400" u="sng" dirty="0" err="1" smtClean="0"/>
              <a:t>Sains</a:t>
            </a:r>
            <a:endParaRPr lang="en-ID" sz="2400" u="sng" dirty="0" smtClean="0"/>
          </a:p>
          <a:p>
            <a:pPr algn="ctr"/>
            <a:r>
              <a:rPr lang="en-ID" sz="2000" dirty="0" err="1" smtClean="0"/>
              <a:t>Pengobatan</a:t>
            </a:r>
            <a:r>
              <a:rPr lang="en-ID" sz="2000" dirty="0" smtClean="0"/>
              <a:t> </a:t>
            </a:r>
            <a:r>
              <a:rPr lang="en-ID" sz="2000" dirty="0" err="1"/>
              <a:t>tradisional</a:t>
            </a:r>
            <a:r>
              <a:rPr lang="en-ID" sz="2000" dirty="0"/>
              <a:t> </a:t>
            </a:r>
            <a:r>
              <a:rPr lang="en-ID" sz="2000" dirty="0" err="1"/>
              <a:t>cina</a:t>
            </a:r>
            <a:r>
              <a:rPr lang="en-ID" sz="2000" dirty="0"/>
              <a:t> </a:t>
            </a:r>
            <a:r>
              <a:rPr lang="en-ID" sz="2000" dirty="0" err="1"/>
              <a:t>ini</a:t>
            </a:r>
            <a:r>
              <a:rPr lang="en-ID" sz="2000" dirty="0"/>
              <a:t> </a:t>
            </a:r>
            <a:r>
              <a:rPr lang="en-ID" sz="2000" dirty="0" err="1"/>
              <a:t>meyakini</a:t>
            </a:r>
            <a:r>
              <a:rPr lang="en-ID" sz="2000" dirty="0"/>
              <a:t> </a:t>
            </a:r>
            <a:r>
              <a:rPr lang="en-ID" sz="2000" dirty="0" err="1"/>
              <a:t>bahwa</a:t>
            </a:r>
            <a:r>
              <a:rPr lang="en-ID" sz="2000" dirty="0"/>
              <a:t> </a:t>
            </a:r>
            <a:r>
              <a:rPr lang="en-ID" sz="2000" dirty="0" err="1"/>
              <a:t>kesehatan</a:t>
            </a:r>
            <a:r>
              <a:rPr lang="en-ID" sz="2000" dirty="0"/>
              <a:t> </a:t>
            </a:r>
            <a:r>
              <a:rPr lang="en-ID" sz="2000" dirty="0" err="1"/>
              <a:t>adalah</a:t>
            </a:r>
            <a:r>
              <a:rPr lang="en-ID" sz="2000" dirty="0"/>
              <a:t> </a:t>
            </a:r>
            <a:r>
              <a:rPr lang="en-ID" sz="2000" dirty="0" err="1"/>
              <a:t>hasil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keseimbangan</a:t>
            </a:r>
            <a:r>
              <a:rPr lang="en-ID" sz="2000" dirty="0"/>
              <a:t> </a:t>
            </a:r>
            <a:r>
              <a:rPr lang="en-ID" sz="2000" dirty="0" err="1"/>
              <a:t>harmonis</a:t>
            </a:r>
            <a:r>
              <a:rPr lang="en-ID" sz="2000" dirty="0"/>
              <a:t> </a:t>
            </a:r>
            <a:r>
              <a:rPr lang="en-ID" sz="2000" dirty="0" err="1"/>
              <a:t>antara</a:t>
            </a:r>
            <a:r>
              <a:rPr lang="en-ID" sz="2000" dirty="0"/>
              <a:t> </a:t>
            </a:r>
            <a:r>
              <a:rPr lang="en-ID" sz="2000" i="1" dirty="0"/>
              <a:t>Yin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i="1" dirty="0"/>
              <a:t>Yang</a:t>
            </a:r>
            <a:r>
              <a:rPr lang="en-ID" sz="2000" dirty="0"/>
              <a:t>,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menjadi</a:t>
            </a:r>
            <a:r>
              <a:rPr lang="en-ID" sz="2000" dirty="0"/>
              <a:t> </a:t>
            </a:r>
            <a:r>
              <a:rPr lang="en-ID" sz="2000" dirty="0" err="1"/>
              <a:t>bagian</a:t>
            </a:r>
            <a:r>
              <a:rPr lang="en-ID" sz="2000" dirty="0"/>
              <a:t> </a:t>
            </a:r>
            <a:r>
              <a:rPr lang="en-ID" sz="2000" dirty="0" err="1"/>
              <a:t>kekuatan</a:t>
            </a:r>
            <a:r>
              <a:rPr lang="en-ID" sz="2000" dirty="0"/>
              <a:t> </a:t>
            </a:r>
            <a:r>
              <a:rPr lang="en-ID" sz="2000" dirty="0" err="1"/>
              <a:t>hidup</a:t>
            </a:r>
            <a:r>
              <a:rPr lang="en-ID" sz="2000" dirty="0"/>
              <a:t> yang </a:t>
            </a:r>
            <a:r>
              <a:rPr lang="en-ID" sz="2000" dirty="0" err="1"/>
              <a:t>dikenal</a:t>
            </a:r>
            <a:r>
              <a:rPr lang="en-ID" sz="2000" dirty="0"/>
              <a:t> </a:t>
            </a:r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i="1" dirty="0"/>
              <a:t>Qi</a:t>
            </a:r>
            <a:r>
              <a:rPr lang="en-ID" sz="2000" dirty="0" smtClean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1115615" y="2196848"/>
            <a:ext cx="78488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D" sz="2400" u="sng" dirty="0"/>
              <a:t>Cara </a:t>
            </a:r>
            <a:r>
              <a:rPr lang="en-ID" sz="2400" u="sng" dirty="0" err="1"/>
              <a:t>Kerja</a:t>
            </a:r>
            <a:endParaRPr lang="en-ID" sz="2400" u="sng" dirty="0"/>
          </a:p>
          <a:p>
            <a:pPr algn="ctr"/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menyebabkan</a:t>
            </a:r>
            <a:r>
              <a:rPr lang="en-ID" sz="2000" dirty="0"/>
              <a:t> </a:t>
            </a:r>
            <a:r>
              <a:rPr lang="en-ID" sz="2000" dirty="0" err="1"/>
              <a:t>beragai</a:t>
            </a:r>
            <a:r>
              <a:rPr lang="en-ID" sz="2000" dirty="0"/>
              <a:t> </a:t>
            </a:r>
            <a:r>
              <a:rPr lang="en-ID" sz="2000" dirty="0" err="1"/>
              <a:t>respons</a:t>
            </a:r>
            <a:r>
              <a:rPr lang="en-ID" sz="2000" dirty="0"/>
              <a:t> </a:t>
            </a:r>
            <a:r>
              <a:rPr lang="en-ID" sz="2000" dirty="0" err="1"/>
              <a:t>biologis</a:t>
            </a:r>
            <a:r>
              <a:rPr lang="en-ID" sz="2000" dirty="0"/>
              <a:t> yang </a:t>
            </a:r>
            <a:r>
              <a:rPr lang="en-ID" sz="2000" dirty="0" err="1"/>
              <a:t>terjadi</a:t>
            </a:r>
            <a:r>
              <a:rPr lang="en-ID" sz="2000" dirty="0"/>
              <a:t>  </a:t>
            </a:r>
            <a:r>
              <a:rPr lang="en-ID" sz="2000" dirty="0" err="1"/>
              <a:t>secara</a:t>
            </a:r>
            <a:r>
              <a:rPr lang="en-ID" sz="2000" dirty="0"/>
              <a:t> </a:t>
            </a:r>
            <a:r>
              <a:rPr lang="en-ID" sz="2000" dirty="0" err="1"/>
              <a:t>lokal</a:t>
            </a:r>
            <a:r>
              <a:rPr lang="en-ID" sz="2000" dirty="0"/>
              <a:t>, </a:t>
            </a:r>
            <a:r>
              <a:rPr lang="en-ID" sz="2000" dirty="0" err="1"/>
              <a:t>yaitu</a:t>
            </a:r>
            <a:r>
              <a:rPr lang="en-ID" sz="2000" dirty="0"/>
              <a:t> </a:t>
            </a:r>
            <a:r>
              <a:rPr lang="en-ID" sz="2000" dirty="0" err="1"/>
              <a:t>dekat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lokasi</a:t>
            </a:r>
            <a:r>
              <a:rPr lang="en-ID" sz="2000" dirty="0"/>
              <a:t> </a:t>
            </a:r>
            <a:r>
              <a:rPr lang="en-ID" sz="2000" dirty="0" err="1"/>
              <a:t>sasaran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secara</a:t>
            </a:r>
            <a:r>
              <a:rPr lang="en-ID" sz="2000" dirty="0"/>
              <a:t> </a:t>
            </a:r>
            <a:r>
              <a:rPr lang="en-ID" sz="2000" dirty="0" err="1"/>
              <a:t>jarak</a:t>
            </a:r>
            <a:r>
              <a:rPr lang="en-ID" sz="2000" dirty="0"/>
              <a:t> </a:t>
            </a:r>
            <a:r>
              <a:rPr lang="en-ID" sz="2000" dirty="0" err="1"/>
              <a:t>jauh</a:t>
            </a:r>
            <a:r>
              <a:rPr lang="en-ID" sz="2000" dirty="0"/>
              <a:t>.</a:t>
            </a:r>
          </a:p>
          <a:p>
            <a:pPr algn="ctr"/>
            <a:r>
              <a:rPr lang="en-ID" sz="2000" dirty="0" err="1" smtClean="0"/>
              <a:t>Mediasinya</a:t>
            </a:r>
            <a:r>
              <a:rPr lang="en-ID" sz="2000" dirty="0" smtClean="0"/>
              <a:t> </a:t>
            </a:r>
            <a:r>
              <a:rPr lang="en-ID" sz="2000" dirty="0" err="1"/>
              <a:t>terutama</a:t>
            </a:r>
            <a:r>
              <a:rPr lang="en-ID" sz="2000" dirty="0"/>
              <a:t> </a:t>
            </a:r>
            <a:r>
              <a:rPr lang="en-ID" sz="2000" dirty="0" err="1"/>
              <a:t>oleh</a:t>
            </a:r>
            <a:r>
              <a:rPr lang="en-ID" sz="2000" dirty="0"/>
              <a:t> </a:t>
            </a:r>
            <a:r>
              <a:rPr lang="en-ID" sz="2000" dirty="0" err="1"/>
              <a:t>saraf-saraf</a:t>
            </a:r>
            <a:r>
              <a:rPr lang="en-ID" sz="2000" dirty="0"/>
              <a:t> </a:t>
            </a:r>
            <a:r>
              <a:rPr lang="en-ID" sz="2000" dirty="0" err="1"/>
              <a:t>sensoris</a:t>
            </a:r>
            <a:r>
              <a:rPr lang="en-ID" sz="2000" dirty="0"/>
              <a:t> </a:t>
            </a:r>
            <a:r>
              <a:rPr lang="en-ID" sz="2000" dirty="0" err="1"/>
              <a:t>ke</a:t>
            </a:r>
            <a:r>
              <a:rPr lang="en-ID" sz="2000" dirty="0"/>
              <a:t> </a:t>
            </a:r>
            <a:r>
              <a:rPr lang="en-ID" sz="2000" dirty="0" err="1"/>
              <a:t>banyak</a:t>
            </a:r>
            <a:r>
              <a:rPr lang="en-ID" sz="2000" dirty="0"/>
              <a:t> </a:t>
            </a:r>
            <a:r>
              <a:rPr lang="en-ID" sz="2000" dirty="0" err="1"/>
              <a:t>struktur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sistem</a:t>
            </a:r>
            <a:r>
              <a:rPr lang="en-ID" sz="2000" dirty="0"/>
              <a:t> </a:t>
            </a:r>
            <a:r>
              <a:rPr lang="en-ID" sz="2000" dirty="0" err="1"/>
              <a:t>saraf</a:t>
            </a:r>
            <a:r>
              <a:rPr lang="en-ID" sz="2000" dirty="0"/>
              <a:t> </a:t>
            </a:r>
            <a:r>
              <a:rPr lang="en-ID" sz="2000" dirty="0" err="1"/>
              <a:t>pusat</a:t>
            </a:r>
            <a:r>
              <a:rPr lang="en-ID" sz="2000" dirty="0"/>
              <a:t>.</a:t>
            </a:r>
          </a:p>
          <a:p>
            <a:pPr algn="ctr"/>
            <a:r>
              <a:rPr lang="en-ID" sz="2000" dirty="0" err="1"/>
              <a:t>Fokus</a:t>
            </a:r>
            <a:r>
              <a:rPr lang="en-ID" sz="2000" dirty="0"/>
              <a:t> </a:t>
            </a:r>
            <a:r>
              <a:rPr lang="en-ID" sz="2000" dirty="0" err="1"/>
              <a:t>perhatian</a:t>
            </a:r>
            <a:r>
              <a:rPr lang="en-ID" sz="2000" dirty="0"/>
              <a:t> </a:t>
            </a:r>
            <a:r>
              <a:rPr lang="en-ID" sz="2000" dirty="0" err="1"/>
              <a:t>adalah</a:t>
            </a:r>
            <a:r>
              <a:rPr lang="en-ID" sz="2000" dirty="0"/>
              <a:t> </a:t>
            </a:r>
            <a:r>
              <a:rPr lang="en-ID" sz="2000" dirty="0" err="1"/>
              <a:t>peran</a:t>
            </a:r>
            <a:r>
              <a:rPr lang="en-ID" sz="2000" dirty="0"/>
              <a:t> </a:t>
            </a:r>
            <a:r>
              <a:rPr lang="en-ID" sz="2000" dirty="0" err="1"/>
              <a:t>hormon</a:t>
            </a:r>
            <a:r>
              <a:rPr lang="en-ID" sz="2000" dirty="0"/>
              <a:t> opioid endogen </a:t>
            </a:r>
            <a:r>
              <a:rPr lang="en-ID" sz="2000" dirty="0" err="1"/>
              <a:t>dalam</a:t>
            </a:r>
            <a:r>
              <a:rPr lang="en-ID" sz="2000" dirty="0"/>
              <a:t> analgesia </a:t>
            </a:r>
            <a:r>
              <a:rPr lang="en-ID" sz="2000" dirty="0" err="1"/>
              <a:t>akupuntur</a:t>
            </a:r>
            <a:r>
              <a:rPr lang="en-ID" sz="2000" dirty="0" smtClean="0"/>
              <a:t>. </a:t>
            </a:r>
            <a:endParaRPr lang="en-US" sz="2000" dirty="0"/>
          </a:p>
        </p:txBody>
      </p:sp>
      <p:grpSp>
        <p:nvGrpSpPr>
          <p:cNvPr id="9" name="Group 8"/>
          <p:cNvGrpSpPr/>
          <p:nvPr/>
        </p:nvGrpSpPr>
        <p:grpSpPr>
          <a:xfrm>
            <a:off x="328312" y="1221600"/>
            <a:ext cx="504000" cy="1980000"/>
            <a:chOff x="328312" y="1221600"/>
            <a:chExt cx="648072" cy="2052228"/>
          </a:xfrm>
        </p:grpSpPr>
        <p:sp>
          <p:nvSpPr>
            <p:cNvPr id="10" name="Flowchart: Connector 9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6360101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1043609" y="1177863"/>
            <a:ext cx="2808312" cy="691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ID" sz="2800" b="1" dirty="0" smtClean="0"/>
              <a:t>2. </a:t>
            </a:r>
            <a:r>
              <a:rPr lang="en-ID" sz="2800" b="1" dirty="0" err="1" smtClean="0"/>
              <a:t>Ayurweda</a:t>
            </a:r>
            <a:r>
              <a:rPr lang="en-ID" sz="2800" b="1" dirty="0" smtClean="0"/>
              <a:t>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56791" y="195486"/>
            <a:ext cx="8496944" cy="7020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ID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Terapi</a:t>
            </a:r>
            <a:r>
              <a:rPr lang="en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Tradisional</a:t>
            </a:r>
            <a:endParaRPr lang="en-ID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1640" y="1761660"/>
            <a:ext cx="69127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D" sz="2000" dirty="0" err="1" smtClean="0"/>
              <a:t>Berasal</a:t>
            </a:r>
            <a:r>
              <a:rPr lang="en-ID" sz="2000" dirty="0" smtClean="0"/>
              <a:t> </a:t>
            </a:r>
            <a:r>
              <a:rPr lang="en-ID" sz="2000" dirty="0" err="1" smtClean="0"/>
              <a:t>dari</a:t>
            </a:r>
            <a:r>
              <a:rPr lang="en-ID" sz="2000" dirty="0" smtClean="0"/>
              <a:t> </a:t>
            </a:r>
            <a:r>
              <a:rPr lang="en-ID" sz="2000" dirty="0" err="1" smtClean="0"/>
              <a:t>budaya</a:t>
            </a:r>
            <a:r>
              <a:rPr lang="en-ID" sz="2000" dirty="0" smtClean="0"/>
              <a:t> Veda </a:t>
            </a:r>
            <a:r>
              <a:rPr lang="en-ID" sz="2000" dirty="0" err="1" smtClean="0"/>
              <a:t>kuno</a:t>
            </a:r>
            <a:r>
              <a:rPr lang="en-ID" sz="2000" dirty="0" smtClean="0"/>
              <a:t> yang </a:t>
            </a:r>
            <a:r>
              <a:rPr lang="en-ID" sz="2000" dirty="0" err="1" smtClean="0"/>
              <a:t>diajarkan</a:t>
            </a:r>
            <a:r>
              <a:rPr lang="en-ID" sz="2000" dirty="0" smtClean="0"/>
              <a:t> </a:t>
            </a:r>
            <a:r>
              <a:rPr lang="en-ID" sz="2000" dirty="0" err="1" smtClean="0"/>
              <a:t>selama</a:t>
            </a:r>
            <a:r>
              <a:rPr lang="en-ID" sz="2000" dirty="0" smtClean="0"/>
              <a:t> </a:t>
            </a:r>
            <a:r>
              <a:rPr lang="en-ID" sz="2000" dirty="0" err="1" smtClean="0"/>
              <a:t>ribuan</a:t>
            </a:r>
            <a:r>
              <a:rPr lang="en-ID" sz="2000" dirty="0" smtClean="0"/>
              <a:t> </a:t>
            </a:r>
            <a:r>
              <a:rPr lang="en-ID" sz="2000" dirty="0" err="1" smtClean="0"/>
              <a:t>tahun</a:t>
            </a:r>
            <a:r>
              <a:rPr lang="en-ID" sz="2000" dirty="0" smtClean="0"/>
              <a:t> </a:t>
            </a:r>
            <a:r>
              <a:rPr lang="en-ID" sz="2000" dirty="0" err="1" smtClean="0"/>
              <a:t>melalui</a:t>
            </a:r>
            <a:r>
              <a:rPr lang="en-ID" sz="2000" dirty="0" smtClean="0"/>
              <a:t> </a:t>
            </a:r>
            <a:r>
              <a:rPr lang="en-ID" sz="2000" dirty="0" err="1" smtClean="0"/>
              <a:t>sebuah</a:t>
            </a:r>
            <a:r>
              <a:rPr lang="en-ID" sz="2000" dirty="0" smtClean="0"/>
              <a:t> </a:t>
            </a:r>
            <a:r>
              <a:rPr lang="en-ID" sz="2000" dirty="0" err="1" smtClean="0"/>
              <a:t>tradisi</a:t>
            </a:r>
            <a:r>
              <a:rPr lang="en-ID" sz="2000" dirty="0" smtClean="0"/>
              <a:t> </a:t>
            </a:r>
            <a:r>
              <a:rPr lang="en-ID" sz="2000" dirty="0" err="1" smtClean="0"/>
              <a:t>lisan</a:t>
            </a:r>
            <a:r>
              <a:rPr lang="en-ID" sz="2000" dirty="0" smtClean="0"/>
              <a:t>.</a:t>
            </a:r>
          </a:p>
          <a:p>
            <a:pPr algn="just"/>
            <a:r>
              <a:rPr lang="en-ID" sz="2000" dirty="0" err="1" smtClean="0"/>
              <a:t>Dengan</a:t>
            </a:r>
            <a:r>
              <a:rPr lang="en-ID" sz="2000" dirty="0" smtClean="0"/>
              <a:t> </a:t>
            </a:r>
            <a:r>
              <a:rPr lang="en-ID" sz="2000" dirty="0" err="1" smtClean="0"/>
              <a:t>berdasarkan</a:t>
            </a:r>
            <a:r>
              <a:rPr lang="en-ID" sz="2000" dirty="0" smtClean="0"/>
              <a:t> </a:t>
            </a:r>
            <a:r>
              <a:rPr lang="en-ID" sz="2000" dirty="0" err="1" smtClean="0"/>
              <a:t>pada</a:t>
            </a:r>
            <a:r>
              <a:rPr lang="en-ID" sz="2000" dirty="0" smtClean="0"/>
              <a:t> </a:t>
            </a:r>
            <a:r>
              <a:rPr lang="en-ID" sz="2000" dirty="0" err="1" smtClean="0"/>
              <a:t>keyakinan</a:t>
            </a:r>
            <a:r>
              <a:rPr lang="en-ID" sz="2000" dirty="0" smtClean="0"/>
              <a:t> </a:t>
            </a:r>
            <a:r>
              <a:rPr lang="en-ID" sz="2000" dirty="0" err="1" smtClean="0"/>
              <a:t>bahwa</a:t>
            </a:r>
            <a:r>
              <a:rPr lang="en-ID" sz="2000" dirty="0" smtClean="0"/>
              <a:t> </a:t>
            </a:r>
            <a:r>
              <a:rPr lang="en-ID" sz="2000" dirty="0" err="1" smtClean="0"/>
              <a:t>kesehatan</a:t>
            </a:r>
            <a:r>
              <a:rPr lang="en-ID" sz="2000" dirty="0" smtClean="0"/>
              <a:t> </a:t>
            </a:r>
            <a:r>
              <a:rPr lang="en-ID" sz="2000" dirty="0" err="1" smtClean="0"/>
              <a:t>dan</a:t>
            </a:r>
            <a:r>
              <a:rPr lang="en-ID" sz="2000" dirty="0" smtClean="0"/>
              <a:t> </a:t>
            </a:r>
            <a:r>
              <a:rPr lang="en-ID" sz="2000" dirty="0" err="1" smtClean="0"/>
              <a:t>kebugaran</a:t>
            </a:r>
            <a:r>
              <a:rPr lang="en-ID" sz="2000" dirty="0" smtClean="0"/>
              <a:t> </a:t>
            </a:r>
            <a:r>
              <a:rPr lang="en-ID" sz="2000" dirty="0" err="1" smtClean="0"/>
              <a:t>bergantung</a:t>
            </a:r>
            <a:r>
              <a:rPr lang="en-ID" sz="2000" dirty="0" smtClean="0"/>
              <a:t> </a:t>
            </a:r>
            <a:r>
              <a:rPr lang="en-ID" sz="2000" dirty="0" err="1" smtClean="0"/>
              <a:t>pada</a:t>
            </a:r>
            <a:r>
              <a:rPr lang="en-ID" sz="2000" dirty="0" smtClean="0"/>
              <a:t> </a:t>
            </a:r>
            <a:r>
              <a:rPr lang="en-ID" sz="2000" dirty="0" err="1" smtClean="0"/>
              <a:t>keseimbangan</a:t>
            </a:r>
            <a:r>
              <a:rPr lang="en-ID" sz="2000" dirty="0" smtClean="0"/>
              <a:t> </a:t>
            </a:r>
            <a:r>
              <a:rPr lang="en-ID" sz="2000" dirty="0" err="1" smtClean="0"/>
              <a:t>antar</a:t>
            </a:r>
            <a:r>
              <a:rPr lang="en-ID" sz="2000" dirty="0" smtClean="0"/>
              <a:t> </a:t>
            </a:r>
            <a:r>
              <a:rPr lang="en-ID" sz="2000" dirty="0" err="1" smtClean="0"/>
              <a:t>pikiran</a:t>
            </a:r>
            <a:r>
              <a:rPr lang="en-ID" sz="2000" dirty="0" smtClean="0"/>
              <a:t>, </a:t>
            </a:r>
            <a:r>
              <a:rPr lang="en-ID" sz="2000" dirty="0" err="1" smtClean="0"/>
              <a:t>tubuh</a:t>
            </a:r>
            <a:r>
              <a:rPr lang="en-ID" sz="2000" dirty="0" smtClean="0"/>
              <a:t> </a:t>
            </a:r>
            <a:r>
              <a:rPr lang="en-ID" sz="2000" dirty="0" err="1" smtClean="0"/>
              <a:t>dan</a:t>
            </a:r>
            <a:r>
              <a:rPr lang="en-ID" sz="2000" dirty="0" smtClean="0"/>
              <a:t> </a:t>
            </a:r>
            <a:r>
              <a:rPr lang="en-ID" sz="2000" dirty="0" err="1" smtClean="0"/>
              <a:t>jiwa</a:t>
            </a:r>
            <a:r>
              <a:rPr lang="en-ID" sz="2000" dirty="0" smtClean="0"/>
              <a:t>.</a:t>
            </a:r>
          </a:p>
          <a:p>
            <a:pPr algn="just"/>
            <a:r>
              <a:rPr lang="en-ID" sz="2000" dirty="0" err="1" smtClean="0"/>
              <a:t>Tujuan</a:t>
            </a:r>
            <a:r>
              <a:rPr lang="en-ID" sz="2000" dirty="0" smtClean="0"/>
              <a:t> </a:t>
            </a:r>
            <a:r>
              <a:rPr lang="en-ID" sz="2000" dirty="0" err="1" smtClean="0"/>
              <a:t>utama</a:t>
            </a:r>
            <a:r>
              <a:rPr lang="en-ID" sz="2000" dirty="0" smtClean="0"/>
              <a:t> </a:t>
            </a:r>
            <a:r>
              <a:rPr lang="en-ID" sz="2000" dirty="0" err="1" smtClean="0"/>
              <a:t>adalah</a:t>
            </a:r>
            <a:r>
              <a:rPr lang="en-ID" sz="2000" dirty="0" smtClean="0"/>
              <a:t> </a:t>
            </a:r>
            <a:r>
              <a:rPr lang="en-ID" sz="2000" dirty="0" err="1" smtClean="0"/>
              <a:t>untuk</a:t>
            </a:r>
            <a:r>
              <a:rPr lang="en-ID" sz="2000" dirty="0" smtClean="0"/>
              <a:t> </a:t>
            </a:r>
            <a:r>
              <a:rPr lang="en-ID" sz="2000" dirty="0" err="1" smtClean="0"/>
              <a:t>meningkatkan</a:t>
            </a:r>
            <a:r>
              <a:rPr lang="en-ID" sz="2000" dirty="0" smtClean="0"/>
              <a:t> </a:t>
            </a:r>
            <a:r>
              <a:rPr lang="en-ID" sz="2000" dirty="0" err="1" smtClean="0"/>
              <a:t>kesehatan</a:t>
            </a:r>
            <a:r>
              <a:rPr lang="en-ID" sz="2000" dirty="0" smtClean="0"/>
              <a:t>, </a:t>
            </a:r>
            <a:r>
              <a:rPr lang="en-ID" sz="2000" dirty="0" err="1" smtClean="0"/>
              <a:t>bukan</a:t>
            </a:r>
            <a:r>
              <a:rPr lang="en-ID" sz="2000" dirty="0" smtClean="0"/>
              <a:t> </a:t>
            </a:r>
            <a:r>
              <a:rPr lang="en-ID" sz="2000" dirty="0" err="1" smtClean="0"/>
              <a:t>melawan</a:t>
            </a:r>
            <a:r>
              <a:rPr lang="en-ID" sz="2000" dirty="0" smtClean="0"/>
              <a:t> </a:t>
            </a:r>
            <a:r>
              <a:rPr lang="en-ID" sz="2000" dirty="0" err="1" smtClean="0"/>
              <a:t>penyakit</a:t>
            </a:r>
            <a:r>
              <a:rPr lang="en-ID" sz="2000" dirty="0" smtClean="0"/>
              <a:t>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28312" y="1253229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50964782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28312" y="1221600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1383788" y="978327"/>
            <a:ext cx="700463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D" sz="2800" u="sng" dirty="0" err="1" smtClean="0"/>
              <a:t>Konsep</a:t>
            </a:r>
            <a:r>
              <a:rPr lang="en-ID" sz="2800" u="sng" dirty="0" smtClean="0"/>
              <a:t> </a:t>
            </a:r>
            <a:r>
              <a:rPr lang="en-ID" sz="2800" u="sng" dirty="0" err="1" smtClean="0"/>
              <a:t>dasar</a:t>
            </a:r>
            <a:r>
              <a:rPr lang="en-ID" sz="2800" u="sng" dirty="0" smtClean="0"/>
              <a:t> </a:t>
            </a:r>
          </a:p>
          <a:p>
            <a:pPr algn="ctr"/>
            <a:r>
              <a:rPr lang="en-ID" sz="2000" dirty="0" err="1" smtClean="0"/>
              <a:t>Mencakup</a:t>
            </a:r>
            <a:r>
              <a:rPr lang="en-ID" sz="2000" dirty="0" smtClean="0"/>
              <a:t> </a:t>
            </a:r>
            <a:r>
              <a:rPr lang="en-ID" sz="2000" dirty="0" err="1" smtClean="0"/>
              <a:t>berbagai</a:t>
            </a:r>
            <a:r>
              <a:rPr lang="en-ID" sz="2000" dirty="0" smtClean="0"/>
              <a:t> </a:t>
            </a:r>
            <a:r>
              <a:rPr lang="en-ID" sz="2000" dirty="0" err="1" smtClean="0"/>
              <a:t>teknik</a:t>
            </a:r>
            <a:r>
              <a:rPr lang="en-ID" sz="2000" dirty="0" smtClean="0"/>
              <a:t> </a:t>
            </a:r>
            <a:r>
              <a:rPr lang="en-ID" sz="2000" dirty="0" err="1" smtClean="0"/>
              <a:t>untuk</a:t>
            </a:r>
            <a:r>
              <a:rPr lang="en-ID" sz="2000" dirty="0" smtClean="0"/>
              <a:t> </a:t>
            </a:r>
            <a:r>
              <a:rPr lang="en-ID" sz="2000" dirty="0" err="1" smtClean="0"/>
              <a:t>menilai</a:t>
            </a:r>
            <a:r>
              <a:rPr lang="en-ID" sz="2000" dirty="0" smtClean="0"/>
              <a:t> </a:t>
            </a:r>
            <a:r>
              <a:rPr lang="en-ID" sz="2000" dirty="0" err="1" smtClean="0"/>
              <a:t>kesehatan</a:t>
            </a:r>
            <a:r>
              <a:rPr lang="en-ID" sz="2000" dirty="0" smtClean="0"/>
              <a:t>, </a:t>
            </a:r>
            <a:r>
              <a:rPr lang="en-ID" sz="2000" dirty="0" err="1" smtClean="0"/>
              <a:t>mulai</a:t>
            </a:r>
            <a:r>
              <a:rPr lang="en-ID" sz="2000" dirty="0" smtClean="0"/>
              <a:t> </a:t>
            </a:r>
            <a:r>
              <a:rPr lang="en-ID" sz="2000" dirty="0" err="1" smtClean="0"/>
              <a:t>dari</a:t>
            </a:r>
            <a:r>
              <a:rPr lang="en-ID" sz="2000" dirty="0" smtClean="0"/>
              <a:t> </a:t>
            </a:r>
            <a:r>
              <a:rPr lang="en-ID" sz="2000" dirty="0" err="1" smtClean="0"/>
              <a:t>mengevaluasi</a:t>
            </a:r>
            <a:r>
              <a:rPr lang="en-ID" sz="2000" dirty="0" smtClean="0"/>
              <a:t> </a:t>
            </a:r>
            <a:r>
              <a:rPr lang="en-ID" sz="2000" dirty="0" err="1" smtClean="0"/>
              <a:t>tanda-tanda</a:t>
            </a:r>
            <a:r>
              <a:rPr lang="en-ID" sz="2000" dirty="0" smtClean="0"/>
              <a:t> </a:t>
            </a:r>
            <a:r>
              <a:rPr lang="en-ID" sz="2000" dirty="0" err="1" smtClean="0"/>
              <a:t>kunci</a:t>
            </a:r>
            <a:r>
              <a:rPr lang="en-ID" sz="2000" dirty="0" smtClean="0"/>
              <a:t> </a:t>
            </a:r>
            <a:r>
              <a:rPr lang="en-ID" sz="2000" dirty="0" err="1" smtClean="0"/>
              <a:t>dan</a:t>
            </a:r>
            <a:r>
              <a:rPr lang="en-ID" sz="2000" dirty="0" smtClean="0"/>
              <a:t> </a:t>
            </a:r>
            <a:r>
              <a:rPr lang="en-ID" sz="2000" dirty="0" err="1" smtClean="0"/>
              <a:t>gejala</a:t>
            </a:r>
            <a:r>
              <a:rPr lang="en-ID" sz="2000" dirty="0" smtClean="0"/>
              <a:t> </a:t>
            </a:r>
            <a:r>
              <a:rPr lang="en-ID" sz="2000" dirty="0" err="1" smtClean="0"/>
              <a:t>penyakit</a:t>
            </a:r>
            <a:r>
              <a:rPr lang="en-ID" sz="2000" dirty="0" smtClean="0"/>
              <a:t> </a:t>
            </a:r>
            <a:r>
              <a:rPr lang="en-ID" sz="2000" dirty="0" err="1" smtClean="0"/>
              <a:t>terutama</a:t>
            </a:r>
            <a:r>
              <a:rPr lang="en-ID" sz="2000" dirty="0" smtClean="0"/>
              <a:t> </a:t>
            </a:r>
            <a:r>
              <a:rPr lang="en-ID" sz="2000" dirty="0" err="1" smtClean="0"/>
              <a:t>asal</a:t>
            </a:r>
            <a:r>
              <a:rPr lang="en-ID" sz="2000" dirty="0" smtClean="0"/>
              <a:t> </a:t>
            </a:r>
            <a:r>
              <a:rPr lang="en-ID" sz="2000" dirty="0" err="1" smtClean="0"/>
              <a:t>dan</a:t>
            </a:r>
            <a:r>
              <a:rPr lang="en-ID" sz="2000" dirty="0" smtClean="0"/>
              <a:t> </a:t>
            </a:r>
            <a:r>
              <a:rPr lang="en-ID" sz="2000" dirty="0" err="1" smtClean="0"/>
              <a:t>penyabab</a:t>
            </a:r>
            <a:r>
              <a:rPr lang="en-ID" sz="2000" dirty="0" smtClean="0"/>
              <a:t> </a:t>
            </a:r>
            <a:r>
              <a:rPr lang="en-ID" sz="2000" dirty="0" err="1" smtClean="0"/>
              <a:t>ketidakseimbangan</a:t>
            </a:r>
            <a:r>
              <a:rPr lang="en-ID" sz="2000" dirty="0" smtClean="0"/>
              <a:t> </a:t>
            </a:r>
            <a:r>
              <a:rPr lang="en-ID" sz="2000" dirty="0" err="1" smtClean="0"/>
              <a:t>serta</a:t>
            </a:r>
            <a:r>
              <a:rPr lang="en-ID" sz="2000" dirty="0" smtClean="0"/>
              <a:t> </a:t>
            </a:r>
            <a:r>
              <a:rPr lang="en-ID" sz="2000" dirty="0" err="1" smtClean="0"/>
              <a:t>dasar</a:t>
            </a:r>
            <a:r>
              <a:rPr lang="en-ID" sz="2000" dirty="0" smtClean="0"/>
              <a:t> </a:t>
            </a:r>
            <a:r>
              <a:rPr lang="en-ID" sz="2000" dirty="0" err="1" smtClean="0"/>
              <a:t>pemeriksaan</a:t>
            </a:r>
            <a:r>
              <a:rPr lang="en-ID" sz="2000" dirty="0" smtClean="0"/>
              <a:t> </a:t>
            </a:r>
            <a:r>
              <a:rPr lang="en-ID" sz="2000" dirty="0" err="1" smtClean="0"/>
              <a:t>kesehatan</a:t>
            </a:r>
            <a:r>
              <a:rPr lang="en-ID" sz="2000" dirty="0" smtClean="0"/>
              <a:t>, </a:t>
            </a:r>
            <a:r>
              <a:rPr lang="en-ID" sz="2000" dirty="0" err="1" smtClean="0"/>
              <a:t>kemudian</a:t>
            </a:r>
            <a:r>
              <a:rPr lang="en-ID" sz="2000" dirty="0" smtClean="0"/>
              <a:t> </a:t>
            </a:r>
            <a:r>
              <a:rPr lang="en-ID" sz="2000" dirty="0" err="1" smtClean="0"/>
              <a:t>paliatif</a:t>
            </a:r>
            <a:r>
              <a:rPr lang="en-ID" sz="2000" dirty="0" smtClean="0"/>
              <a:t> </a:t>
            </a:r>
            <a:r>
              <a:rPr lang="en-ID" sz="2000" dirty="0" err="1" smtClean="0"/>
              <a:t>dan</a:t>
            </a:r>
            <a:r>
              <a:rPr lang="en-ID" sz="2000" dirty="0" smtClean="0"/>
              <a:t> </a:t>
            </a:r>
            <a:r>
              <a:rPr lang="en-ID" sz="2000" dirty="0" err="1" smtClean="0"/>
              <a:t>pembersihan</a:t>
            </a:r>
            <a:r>
              <a:rPr lang="en-ID" sz="2000" dirty="0" smtClean="0"/>
              <a:t> </a:t>
            </a:r>
            <a:r>
              <a:rPr lang="en-ID" sz="2000" dirty="0" err="1" smtClean="0"/>
              <a:t>ketidakseimbangan</a:t>
            </a:r>
            <a:r>
              <a:rPr lang="en-ID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968265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1043609" y="1177863"/>
            <a:ext cx="2808312" cy="691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ID" sz="2800" b="1" dirty="0" smtClean="0"/>
              <a:t>3. </a:t>
            </a:r>
            <a:r>
              <a:rPr lang="en-ID" sz="2800" b="1" dirty="0" err="1" smtClean="0"/>
              <a:t>Homeopati</a:t>
            </a:r>
            <a:r>
              <a:rPr lang="en-ID" sz="2800" b="1" dirty="0" smtClean="0"/>
              <a:t> 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56791" y="195486"/>
            <a:ext cx="8496944" cy="7020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ID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Terapi</a:t>
            </a:r>
            <a:r>
              <a:rPr lang="en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Tradisional</a:t>
            </a:r>
            <a:endParaRPr lang="en-ID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1640" y="1761660"/>
            <a:ext cx="69127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D" sz="2000" dirty="0" err="1" smtClean="0"/>
              <a:t>Pengobatan</a:t>
            </a:r>
            <a:r>
              <a:rPr lang="en-ID" sz="2000" dirty="0" smtClean="0"/>
              <a:t> </a:t>
            </a:r>
            <a:r>
              <a:rPr lang="en-ID" sz="2000" dirty="0" err="1" smtClean="0"/>
              <a:t>holistik</a:t>
            </a:r>
            <a:r>
              <a:rPr lang="en-ID" sz="2000" dirty="0" smtClean="0"/>
              <a:t> yang </a:t>
            </a:r>
            <a:r>
              <a:rPr lang="en-ID" sz="2000" dirty="0" err="1" smtClean="0"/>
              <a:t>menggunakan</a:t>
            </a:r>
            <a:r>
              <a:rPr lang="en-ID" sz="2000" dirty="0" smtClean="0"/>
              <a:t> </a:t>
            </a:r>
            <a:r>
              <a:rPr lang="en-ID" sz="2000" dirty="0" err="1" smtClean="0"/>
              <a:t>zat-zat</a:t>
            </a:r>
            <a:r>
              <a:rPr lang="en-ID" sz="2000" dirty="0" smtClean="0"/>
              <a:t> </a:t>
            </a:r>
            <a:r>
              <a:rPr lang="en-ID" sz="2000" dirty="0" err="1" smtClean="0"/>
              <a:t>khusus</a:t>
            </a:r>
            <a:r>
              <a:rPr lang="en-ID" sz="2000" dirty="0" smtClean="0"/>
              <a:t>. </a:t>
            </a:r>
            <a:r>
              <a:rPr lang="en-ID" sz="2000" dirty="0" err="1" smtClean="0"/>
              <a:t>Biasanya</a:t>
            </a:r>
            <a:r>
              <a:rPr lang="en-ID" sz="2000" dirty="0" smtClean="0"/>
              <a:t> </a:t>
            </a:r>
            <a:r>
              <a:rPr lang="en-ID" sz="2000" dirty="0" err="1" smtClean="0"/>
              <a:t>diberikan</a:t>
            </a:r>
            <a:r>
              <a:rPr lang="en-ID" sz="2000" dirty="0" smtClean="0"/>
              <a:t> </a:t>
            </a:r>
            <a:r>
              <a:rPr lang="en-ID" sz="2000" dirty="0" err="1" smtClean="0"/>
              <a:t>kepada</a:t>
            </a:r>
            <a:r>
              <a:rPr lang="en-ID" sz="2000" dirty="0" smtClean="0"/>
              <a:t> </a:t>
            </a:r>
            <a:r>
              <a:rPr lang="en-ID" sz="2000" dirty="0" err="1" smtClean="0"/>
              <a:t>pasien</a:t>
            </a:r>
            <a:r>
              <a:rPr lang="en-ID" sz="2000" dirty="0" smtClean="0"/>
              <a:t> </a:t>
            </a:r>
            <a:r>
              <a:rPr lang="en-ID" sz="2000" dirty="0" err="1" smtClean="0"/>
              <a:t>dalam</a:t>
            </a:r>
            <a:r>
              <a:rPr lang="en-ID" sz="2000" dirty="0" smtClean="0"/>
              <a:t> </a:t>
            </a:r>
            <a:r>
              <a:rPr lang="en-ID" sz="2000" dirty="0" err="1" smtClean="0"/>
              <a:t>bentuk</a:t>
            </a:r>
            <a:r>
              <a:rPr lang="en-ID" sz="2000" dirty="0" smtClean="0"/>
              <a:t> tablet, </a:t>
            </a:r>
            <a:r>
              <a:rPr lang="en-ID" sz="2000" dirty="0" err="1" smtClean="0"/>
              <a:t>dan</a:t>
            </a:r>
            <a:r>
              <a:rPr lang="en-ID" sz="2000" dirty="0" smtClean="0"/>
              <a:t> </a:t>
            </a:r>
            <a:r>
              <a:rPr lang="en-ID" sz="2000" dirty="0" err="1" smtClean="0"/>
              <a:t>bertujuan</a:t>
            </a:r>
            <a:r>
              <a:rPr lang="en-ID" sz="2000" dirty="0" smtClean="0"/>
              <a:t> </a:t>
            </a:r>
            <a:r>
              <a:rPr lang="en-ID" sz="2000" dirty="0" err="1" smtClean="0"/>
              <a:t>memicu</a:t>
            </a:r>
            <a:r>
              <a:rPr lang="en-ID" sz="2000" dirty="0" smtClean="0"/>
              <a:t> </a:t>
            </a:r>
            <a:r>
              <a:rPr lang="en-ID" sz="2000" dirty="0" err="1" smtClean="0"/>
              <a:t>mekanisme</a:t>
            </a:r>
            <a:r>
              <a:rPr lang="en-ID" sz="2000" dirty="0" smtClean="0"/>
              <a:t> </a:t>
            </a:r>
            <a:r>
              <a:rPr lang="en-ID" sz="2000" dirty="0" err="1" smtClean="0"/>
              <a:t>penyembuhan</a:t>
            </a:r>
            <a:r>
              <a:rPr lang="en-ID" sz="2000" dirty="0" smtClean="0"/>
              <a:t> </a:t>
            </a:r>
            <a:r>
              <a:rPr lang="en-ID" sz="2000" dirty="0" err="1" smtClean="0"/>
              <a:t>pada</a:t>
            </a:r>
            <a:r>
              <a:rPr lang="en-ID" sz="2000" dirty="0" smtClean="0"/>
              <a:t> </a:t>
            </a:r>
            <a:r>
              <a:rPr lang="en-ID" sz="2000" dirty="0" err="1" smtClean="0"/>
              <a:t>tubuh</a:t>
            </a:r>
            <a:r>
              <a:rPr lang="en-ID" sz="2000" dirty="0" smtClean="0"/>
              <a:t> </a:t>
            </a:r>
            <a:r>
              <a:rPr lang="en-ID" sz="2000" dirty="0" err="1" smtClean="0"/>
              <a:t>sendiri</a:t>
            </a:r>
            <a:r>
              <a:rPr lang="en-ID" sz="2000" dirty="0" smtClean="0"/>
              <a:t>.</a:t>
            </a:r>
          </a:p>
          <a:p>
            <a:pPr algn="just"/>
            <a:endParaRPr lang="en-ID" sz="2000" dirty="0"/>
          </a:p>
          <a:p>
            <a:pPr algn="just"/>
            <a:r>
              <a:rPr lang="en-ID" sz="2000" dirty="0" err="1" smtClean="0"/>
              <a:t>Homeopati</a:t>
            </a:r>
            <a:r>
              <a:rPr lang="en-ID" sz="2000" dirty="0" smtClean="0"/>
              <a:t> </a:t>
            </a:r>
            <a:r>
              <a:rPr lang="en-ID" sz="2000" dirty="0" err="1" smtClean="0"/>
              <a:t>didasarkan</a:t>
            </a:r>
            <a:r>
              <a:rPr lang="en-ID" sz="2000" dirty="0" smtClean="0"/>
              <a:t> </a:t>
            </a:r>
            <a:r>
              <a:rPr lang="en-ID" sz="2000" dirty="0" err="1" smtClean="0"/>
              <a:t>pada</a:t>
            </a:r>
            <a:r>
              <a:rPr lang="en-ID" sz="2000" dirty="0" smtClean="0"/>
              <a:t> </a:t>
            </a:r>
            <a:r>
              <a:rPr lang="en-ID" sz="2000" dirty="0" err="1" smtClean="0"/>
              <a:t>prinsip</a:t>
            </a:r>
            <a:r>
              <a:rPr lang="en-ID" sz="2000" dirty="0" smtClean="0"/>
              <a:t> </a:t>
            </a:r>
            <a:r>
              <a:rPr lang="en-ID" sz="2000" dirty="0" err="1" smtClean="0"/>
              <a:t>bahwa</a:t>
            </a:r>
            <a:r>
              <a:rPr lang="en-ID" sz="2000" dirty="0" smtClean="0"/>
              <a:t> </a:t>
            </a:r>
            <a:r>
              <a:rPr lang="en-ID" sz="2000" dirty="0" err="1" smtClean="0"/>
              <a:t>suatu</a:t>
            </a:r>
            <a:r>
              <a:rPr lang="en-ID" sz="2000" dirty="0" smtClean="0"/>
              <a:t> </a:t>
            </a:r>
            <a:r>
              <a:rPr lang="en-ID" sz="2000" dirty="0" err="1" smtClean="0"/>
              <a:t>zat</a:t>
            </a:r>
            <a:r>
              <a:rPr lang="en-ID" sz="2000" dirty="0" smtClean="0"/>
              <a:t> yang </a:t>
            </a:r>
            <a:r>
              <a:rPr lang="en-ID" sz="2000" dirty="0" err="1" smtClean="0"/>
              <a:t>dapat</a:t>
            </a:r>
            <a:r>
              <a:rPr lang="en-ID" sz="2000" dirty="0" smtClean="0"/>
              <a:t> </a:t>
            </a:r>
            <a:r>
              <a:rPr lang="en-ID" sz="2000" dirty="0" err="1" smtClean="0"/>
              <a:t>menyebabkan</a:t>
            </a:r>
            <a:r>
              <a:rPr lang="en-ID" sz="2000" dirty="0" smtClean="0"/>
              <a:t> </a:t>
            </a:r>
            <a:r>
              <a:rPr lang="en-ID" sz="2000" dirty="0" err="1" smtClean="0"/>
              <a:t>gejala</a:t>
            </a:r>
            <a:r>
              <a:rPr lang="en-ID" sz="2000" dirty="0" smtClean="0"/>
              <a:t> </a:t>
            </a:r>
            <a:r>
              <a:rPr lang="en-ID" sz="2000" dirty="0" err="1" smtClean="0"/>
              <a:t>gangguan</a:t>
            </a:r>
            <a:r>
              <a:rPr lang="en-ID" sz="2000" dirty="0" smtClean="0"/>
              <a:t> </a:t>
            </a:r>
            <a:r>
              <a:rPr lang="en-ID" sz="2000" dirty="0" err="1" smtClean="0"/>
              <a:t>kesehatan</a:t>
            </a:r>
            <a:r>
              <a:rPr lang="en-ID" sz="2000" dirty="0" smtClean="0"/>
              <a:t> </a:t>
            </a:r>
            <a:r>
              <a:rPr lang="en-ID" sz="2000" dirty="0" err="1" smtClean="0"/>
              <a:t>ketika</a:t>
            </a:r>
            <a:r>
              <a:rPr lang="en-ID" sz="2000" dirty="0" smtClean="0"/>
              <a:t> </a:t>
            </a:r>
            <a:r>
              <a:rPr lang="en-ID" sz="2000" dirty="0" err="1" smtClean="0"/>
              <a:t>digunakan</a:t>
            </a:r>
            <a:r>
              <a:rPr lang="en-ID" sz="2000" dirty="0" smtClean="0"/>
              <a:t> </a:t>
            </a:r>
            <a:r>
              <a:rPr lang="en-ID" sz="2000" dirty="0" err="1" smtClean="0"/>
              <a:t>dalam</a:t>
            </a:r>
            <a:r>
              <a:rPr lang="en-ID" sz="2000" dirty="0" smtClean="0"/>
              <a:t> </a:t>
            </a:r>
            <a:r>
              <a:rPr lang="en-ID" sz="2000" dirty="0" err="1" smtClean="0"/>
              <a:t>dosis</a:t>
            </a:r>
            <a:r>
              <a:rPr lang="en-ID" sz="2000" dirty="0" smtClean="0"/>
              <a:t> </a:t>
            </a:r>
            <a:r>
              <a:rPr lang="en-ID" sz="2000" dirty="0" err="1" smtClean="0"/>
              <a:t>besar</a:t>
            </a:r>
            <a:r>
              <a:rPr lang="en-ID" sz="2000" dirty="0" smtClean="0"/>
              <a:t>, </a:t>
            </a:r>
            <a:r>
              <a:rPr lang="en-ID" sz="2000" dirty="0" err="1" smtClean="0"/>
              <a:t>dapat</a:t>
            </a:r>
            <a:r>
              <a:rPr lang="en-ID" sz="2000" dirty="0" smtClean="0"/>
              <a:t> </a:t>
            </a:r>
            <a:r>
              <a:rPr lang="en-ID" sz="2000" dirty="0" err="1" smtClean="0"/>
              <a:t>mengobati</a:t>
            </a:r>
            <a:r>
              <a:rPr lang="en-ID" sz="2000" dirty="0" smtClean="0"/>
              <a:t> </a:t>
            </a:r>
            <a:r>
              <a:rPr lang="en-ID" sz="2000" dirty="0" err="1" smtClean="0"/>
              <a:t>gejala</a:t>
            </a:r>
            <a:r>
              <a:rPr lang="en-ID" sz="2000" dirty="0" smtClean="0"/>
              <a:t> yang </a:t>
            </a:r>
            <a:r>
              <a:rPr lang="en-ID" sz="2000" dirty="0" err="1" smtClean="0"/>
              <a:t>sama</a:t>
            </a:r>
            <a:r>
              <a:rPr lang="en-ID" sz="2000" dirty="0" smtClean="0"/>
              <a:t> </a:t>
            </a:r>
            <a:r>
              <a:rPr lang="en-ID" sz="2000" dirty="0" err="1" smtClean="0"/>
              <a:t>dalam</a:t>
            </a:r>
            <a:r>
              <a:rPr lang="en-ID" sz="2000" dirty="0" smtClean="0"/>
              <a:t> </a:t>
            </a:r>
            <a:r>
              <a:rPr lang="en-ID" sz="2000" dirty="0" err="1" smtClean="0"/>
              <a:t>jumlah</a:t>
            </a:r>
            <a:r>
              <a:rPr lang="en-ID" sz="2000" dirty="0" smtClean="0"/>
              <a:t> </a:t>
            </a:r>
            <a:r>
              <a:rPr lang="en-ID" sz="2000" dirty="0" err="1" smtClean="0"/>
              <a:t>kecil</a:t>
            </a:r>
            <a:r>
              <a:rPr lang="en-ID" sz="2000" dirty="0" smtClean="0"/>
              <a:t>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28312" y="1253229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22055997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1043609" y="1177863"/>
            <a:ext cx="2808312" cy="691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ID" sz="2800" b="1" dirty="0" smtClean="0"/>
              <a:t>4. </a:t>
            </a:r>
            <a:r>
              <a:rPr lang="en-ID" sz="2800" b="1" dirty="0" err="1" smtClean="0"/>
              <a:t>Naturopati</a:t>
            </a:r>
            <a:endParaRPr lang="en-ID" sz="2800" b="1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56791" y="195486"/>
            <a:ext cx="8496944" cy="7020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ID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Terapi</a:t>
            </a:r>
            <a:r>
              <a:rPr lang="en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Tradisional</a:t>
            </a:r>
            <a:endParaRPr lang="en-ID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1640" y="1761660"/>
            <a:ext cx="710851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D" dirty="0" err="1" smtClean="0"/>
              <a:t>Sistem</a:t>
            </a:r>
            <a:r>
              <a:rPr lang="en-ID" dirty="0" smtClean="0"/>
              <a:t> </a:t>
            </a:r>
            <a:r>
              <a:rPr lang="en-ID" dirty="0" err="1" smtClean="0"/>
              <a:t>penyembuhan</a:t>
            </a:r>
            <a:r>
              <a:rPr lang="en-ID" dirty="0" smtClean="0"/>
              <a:t> yang </a:t>
            </a:r>
            <a:r>
              <a:rPr lang="en-ID" dirty="0" err="1" smtClean="0"/>
              <a:t>bertujuan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memberikan</a:t>
            </a:r>
            <a:r>
              <a:rPr lang="en-ID" dirty="0" smtClean="0"/>
              <a:t> </a:t>
            </a:r>
            <a:r>
              <a:rPr lang="en-ID" dirty="0" err="1" smtClean="0"/>
              <a:t>perawatan</a:t>
            </a:r>
            <a:r>
              <a:rPr lang="en-ID" dirty="0" smtClean="0"/>
              <a:t> </a:t>
            </a:r>
            <a:r>
              <a:rPr lang="en-ID" dirty="0" err="1" smtClean="0"/>
              <a:t>kesehatan</a:t>
            </a:r>
            <a:r>
              <a:rPr lang="en-ID" dirty="0" smtClean="0"/>
              <a:t> </a:t>
            </a:r>
            <a:r>
              <a:rPr lang="en-ID" dirty="0" err="1" smtClean="0"/>
              <a:t>holistik</a:t>
            </a:r>
            <a:r>
              <a:rPr lang="en-ID" dirty="0" smtClean="0"/>
              <a:t>. </a:t>
            </a:r>
            <a:r>
              <a:rPr lang="en-ID" dirty="0" err="1" smtClean="0"/>
              <a:t>Naturopati</a:t>
            </a:r>
            <a:r>
              <a:rPr lang="en-ID" dirty="0" smtClean="0"/>
              <a:t> </a:t>
            </a:r>
            <a:r>
              <a:rPr lang="en-ID" dirty="0" err="1" smtClean="0"/>
              <a:t>berfokus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pengobatan</a:t>
            </a:r>
            <a:r>
              <a:rPr lang="en-ID" dirty="0" smtClean="0"/>
              <a:t> </a:t>
            </a:r>
            <a:r>
              <a:rPr lang="en-ID" dirty="0" err="1" smtClean="0"/>
              <a:t>penyebab</a:t>
            </a:r>
            <a:r>
              <a:rPr lang="en-ID" dirty="0" smtClean="0"/>
              <a:t> </a:t>
            </a:r>
            <a:r>
              <a:rPr lang="en-ID" dirty="0" err="1" smtClean="0"/>
              <a:t>penyakit</a:t>
            </a:r>
            <a:r>
              <a:rPr lang="en-ID" dirty="0" smtClean="0"/>
              <a:t> </a:t>
            </a:r>
            <a:r>
              <a:rPr lang="en-ID" dirty="0" err="1" smtClean="0"/>
              <a:t>daripada</a:t>
            </a:r>
            <a:r>
              <a:rPr lang="en-ID" dirty="0" smtClean="0"/>
              <a:t> </a:t>
            </a:r>
            <a:r>
              <a:rPr lang="en-ID" dirty="0" err="1" smtClean="0"/>
              <a:t>gejalanya</a:t>
            </a:r>
            <a:r>
              <a:rPr lang="en-ID" dirty="0" smtClean="0"/>
              <a:t>.</a:t>
            </a:r>
          </a:p>
          <a:p>
            <a:pPr algn="just"/>
            <a:endParaRPr lang="en-ID" dirty="0"/>
          </a:p>
          <a:p>
            <a:pPr algn="just"/>
            <a:r>
              <a:rPr lang="en-ID" dirty="0" err="1" smtClean="0"/>
              <a:t>Prinsip</a:t>
            </a:r>
            <a:r>
              <a:rPr lang="en-ID" dirty="0" smtClean="0"/>
              <a:t> </a:t>
            </a:r>
            <a:r>
              <a:rPr lang="en-ID" dirty="0" err="1" smtClean="0"/>
              <a:t>utama</a:t>
            </a:r>
            <a:r>
              <a:rPr lang="en-ID" dirty="0" smtClean="0"/>
              <a:t> :</a:t>
            </a:r>
          </a:p>
          <a:p>
            <a:pPr marL="342900" indent="-342900" algn="just">
              <a:buFontTx/>
              <a:buChar char="-"/>
            </a:pPr>
            <a:r>
              <a:rPr lang="en-ID" dirty="0" err="1" smtClean="0"/>
              <a:t>Kekuatan</a:t>
            </a:r>
            <a:r>
              <a:rPr lang="en-ID" dirty="0" smtClean="0"/>
              <a:t> </a:t>
            </a:r>
            <a:r>
              <a:rPr lang="en-ID" dirty="0" err="1" smtClean="0"/>
              <a:t>penyembuhan</a:t>
            </a:r>
            <a:r>
              <a:rPr lang="en-ID" dirty="0" smtClean="0"/>
              <a:t> </a:t>
            </a:r>
            <a:r>
              <a:rPr lang="en-ID" dirty="0" err="1" smtClean="0"/>
              <a:t>alam</a:t>
            </a:r>
            <a:endParaRPr lang="en-ID" dirty="0" smtClean="0"/>
          </a:p>
          <a:p>
            <a:pPr marL="342900" indent="-342900" algn="just">
              <a:buFontTx/>
              <a:buChar char="-"/>
            </a:pPr>
            <a:r>
              <a:rPr lang="en-ID" dirty="0" err="1" smtClean="0"/>
              <a:t>Mengidentifikasi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mengobati</a:t>
            </a:r>
            <a:r>
              <a:rPr lang="en-ID" dirty="0" smtClean="0"/>
              <a:t> </a:t>
            </a:r>
            <a:r>
              <a:rPr lang="en-ID" dirty="0" err="1" smtClean="0"/>
              <a:t>penyebab</a:t>
            </a:r>
            <a:endParaRPr lang="en-ID" dirty="0" smtClean="0"/>
          </a:p>
          <a:p>
            <a:pPr marL="342900" indent="-342900" algn="just">
              <a:buFontTx/>
              <a:buChar char="-"/>
            </a:pP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membahayakan</a:t>
            </a:r>
            <a:r>
              <a:rPr lang="en-ID" dirty="0" smtClean="0"/>
              <a:t> </a:t>
            </a:r>
          </a:p>
          <a:p>
            <a:pPr marL="342900" indent="-342900" algn="just">
              <a:buFontTx/>
              <a:buChar char="-"/>
            </a:pPr>
            <a:r>
              <a:rPr lang="en-ID" dirty="0" err="1" smtClean="0"/>
              <a:t>Penyembuh</a:t>
            </a:r>
            <a:r>
              <a:rPr lang="en-ID" dirty="0" smtClean="0"/>
              <a:t> </a:t>
            </a:r>
            <a:r>
              <a:rPr lang="en-ID" dirty="0" err="1" smtClean="0"/>
              <a:t>sekaligus</a:t>
            </a:r>
            <a:r>
              <a:rPr lang="en-ID" dirty="0" smtClean="0"/>
              <a:t> Guru</a:t>
            </a:r>
          </a:p>
          <a:p>
            <a:pPr marL="342900" indent="-342900" algn="just">
              <a:buFontTx/>
              <a:buChar char="-"/>
            </a:pPr>
            <a:r>
              <a:rPr lang="en-ID" dirty="0" err="1" smtClean="0"/>
              <a:t>Perlakukan</a:t>
            </a:r>
            <a:r>
              <a:rPr lang="en-ID" dirty="0" smtClean="0"/>
              <a:t> </a:t>
            </a:r>
            <a:r>
              <a:rPr lang="en-ID" dirty="0" err="1" smtClean="0"/>
              <a:t>seluruh</a:t>
            </a:r>
            <a:r>
              <a:rPr lang="en-ID" dirty="0" smtClean="0"/>
              <a:t> orang </a:t>
            </a:r>
          </a:p>
          <a:p>
            <a:pPr marL="342900" indent="-342900" algn="just">
              <a:buFontTx/>
              <a:buChar char="-"/>
            </a:pPr>
            <a:r>
              <a:rPr lang="en-ID" dirty="0" err="1" smtClean="0"/>
              <a:t>Pencegahan</a:t>
            </a:r>
            <a:r>
              <a:rPr lang="en-ID" dirty="0" smtClean="0"/>
              <a:t>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28312" y="1253229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50352429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28312" y="1221600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1383788" y="978327"/>
            <a:ext cx="700463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D" sz="2800" u="sng" dirty="0" smtClean="0"/>
              <a:t>Cara </a:t>
            </a:r>
            <a:r>
              <a:rPr lang="en-ID" sz="2800" u="sng" dirty="0" err="1" smtClean="0"/>
              <a:t>kerja</a:t>
            </a:r>
          </a:p>
          <a:p>
            <a:pPr algn="ctr"/>
            <a:r>
              <a:rPr lang="en-ID" sz="2000" dirty="0" err="1" smtClean="0"/>
              <a:t>Pengobatan</a:t>
            </a:r>
            <a:r>
              <a:rPr lang="en-ID" sz="2000" dirty="0" smtClean="0"/>
              <a:t> </a:t>
            </a:r>
            <a:r>
              <a:rPr lang="en-ID" sz="2000" dirty="0" err="1" smtClean="0"/>
              <a:t>berfokus</a:t>
            </a:r>
            <a:r>
              <a:rPr lang="en-ID" sz="2000" dirty="0" smtClean="0"/>
              <a:t> </a:t>
            </a:r>
            <a:r>
              <a:rPr lang="en-ID" sz="2000" dirty="0" err="1" smtClean="0"/>
              <a:t>pada</a:t>
            </a:r>
            <a:r>
              <a:rPr lang="en-ID" sz="2000" dirty="0" smtClean="0"/>
              <a:t> </a:t>
            </a:r>
            <a:r>
              <a:rPr lang="en-ID" sz="2000" dirty="0" err="1" smtClean="0"/>
              <a:t>edukasi</a:t>
            </a:r>
            <a:r>
              <a:rPr lang="en-ID" sz="2000" dirty="0" smtClean="0"/>
              <a:t> </a:t>
            </a:r>
            <a:r>
              <a:rPr lang="en-ID" sz="2000" dirty="0" err="1" smtClean="0"/>
              <a:t>dan</a:t>
            </a:r>
            <a:r>
              <a:rPr lang="en-ID" sz="2000" dirty="0" smtClean="0"/>
              <a:t> </a:t>
            </a:r>
            <a:r>
              <a:rPr lang="en-ID" sz="2000" dirty="0" err="1" smtClean="0"/>
              <a:t>pencegahan</a:t>
            </a:r>
            <a:r>
              <a:rPr lang="en-ID" sz="2000" dirty="0" smtClean="0"/>
              <a:t>, </a:t>
            </a:r>
            <a:r>
              <a:rPr lang="en-ID" sz="2000" dirty="0" err="1" smtClean="0"/>
              <a:t>meliputi</a:t>
            </a:r>
            <a:r>
              <a:rPr lang="en-ID" sz="2000" dirty="0" smtClean="0"/>
              <a:t> </a:t>
            </a:r>
            <a:r>
              <a:rPr lang="en-ID" sz="2000" dirty="0" err="1" smtClean="0"/>
              <a:t>pola</a:t>
            </a:r>
            <a:r>
              <a:rPr lang="en-ID" sz="2000" dirty="0" smtClean="0"/>
              <a:t> </a:t>
            </a:r>
            <a:r>
              <a:rPr lang="en-ID" sz="2000" dirty="0" err="1" smtClean="0"/>
              <a:t>makan</a:t>
            </a:r>
            <a:r>
              <a:rPr lang="en-ID" sz="2000" dirty="0" smtClean="0"/>
              <a:t> (diet), </a:t>
            </a:r>
            <a:r>
              <a:rPr lang="en-ID" sz="2000" dirty="0" err="1" smtClean="0"/>
              <a:t>olahraga</a:t>
            </a:r>
            <a:r>
              <a:rPr lang="en-ID" sz="2000" dirty="0" smtClean="0"/>
              <a:t>, </a:t>
            </a:r>
            <a:r>
              <a:rPr lang="en-ID" sz="2000" dirty="0" err="1" smtClean="0"/>
              <a:t>atau</a:t>
            </a:r>
            <a:r>
              <a:rPr lang="en-ID" sz="2000" dirty="0" smtClean="0"/>
              <a:t> </a:t>
            </a:r>
            <a:r>
              <a:rPr lang="en-ID" sz="2000" dirty="0" err="1" smtClean="0"/>
              <a:t>kiat-kiat</a:t>
            </a:r>
            <a:r>
              <a:rPr lang="en-ID" sz="2000" dirty="0" smtClean="0"/>
              <a:t> </a:t>
            </a:r>
            <a:r>
              <a:rPr lang="en-ID" sz="2000" dirty="0" err="1" smtClean="0"/>
              <a:t>manajemen</a:t>
            </a:r>
            <a:r>
              <a:rPr lang="en-ID" sz="2000" dirty="0" smtClean="0"/>
              <a:t> </a:t>
            </a:r>
            <a:r>
              <a:rPr lang="en-ID" sz="2000" dirty="0" err="1" smtClean="0"/>
              <a:t>stres</a:t>
            </a:r>
            <a:r>
              <a:rPr lang="en-ID" sz="2000" dirty="0" smtClean="0"/>
              <a:t>. </a:t>
            </a:r>
            <a:r>
              <a:rPr lang="en-ID" sz="2000" dirty="0" err="1" smtClean="0"/>
              <a:t>Pengobatan</a:t>
            </a:r>
            <a:r>
              <a:rPr lang="en-ID" sz="2000" dirty="0" smtClean="0"/>
              <a:t> </a:t>
            </a:r>
            <a:r>
              <a:rPr lang="en-ID" sz="2000" dirty="0" err="1" smtClean="0"/>
              <a:t>komplementer</a:t>
            </a:r>
            <a:r>
              <a:rPr lang="en-ID" sz="2000" dirty="0" smtClean="0"/>
              <a:t> lain </a:t>
            </a:r>
            <a:r>
              <a:rPr lang="en-ID" sz="2000" dirty="0" err="1" smtClean="0"/>
              <a:t>juga</a:t>
            </a:r>
            <a:r>
              <a:rPr lang="en-ID" sz="2000" dirty="0" smtClean="0"/>
              <a:t> </a:t>
            </a:r>
            <a:r>
              <a:rPr lang="en-ID" sz="2000" dirty="0" err="1" smtClean="0"/>
              <a:t>mungkin</a:t>
            </a:r>
            <a:r>
              <a:rPr lang="en-ID" sz="2000" dirty="0" smtClean="0"/>
              <a:t> </a:t>
            </a:r>
            <a:r>
              <a:rPr lang="en-ID" sz="2000" dirty="0" err="1" smtClean="0"/>
              <a:t>digunakan</a:t>
            </a:r>
            <a:r>
              <a:rPr lang="en-ID" sz="2000" dirty="0" smtClean="0"/>
              <a:t>, </a:t>
            </a:r>
            <a:r>
              <a:rPr lang="en-ID" sz="2000" dirty="0" err="1" smtClean="0"/>
              <a:t>seperti</a:t>
            </a:r>
            <a:r>
              <a:rPr lang="en-ID" sz="2000" dirty="0" smtClean="0"/>
              <a:t> </a:t>
            </a:r>
            <a:r>
              <a:rPr lang="en-ID" sz="2000" dirty="0" err="1" smtClean="0"/>
              <a:t>homeotapi</a:t>
            </a:r>
            <a:r>
              <a:rPr lang="en-ID" sz="2000" dirty="0" smtClean="0"/>
              <a:t>, </a:t>
            </a:r>
            <a:r>
              <a:rPr lang="en-ID" sz="2000" dirty="0" err="1" smtClean="0"/>
              <a:t>jamu</a:t>
            </a:r>
            <a:r>
              <a:rPr lang="en-ID" sz="2000" dirty="0" smtClean="0"/>
              <a:t>, </a:t>
            </a:r>
            <a:r>
              <a:rPr lang="en-ID" sz="2000" dirty="0" err="1" smtClean="0"/>
              <a:t>dan</a:t>
            </a:r>
            <a:r>
              <a:rPr lang="en-ID" sz="2000" dirty="0" smtClean="0"/>
              <a:t> </a:t>
            </a:r>
            <a:r>
              <a:rPr lang="en-ID" sz="2000" dirty="0" err="1" smtClean="0"/>
              <a:t>akupuntur</a:t>
            </a:r>
            <a:r>
              <a:rPr lang="en-ID" sz="2000" dirty="0" smtClean="0"/>
              <a:t> </a:t>
            </a:r>
            <a:r>
              <a:rPr lang="en-ID" sz="2000" dirty="0" err="1" smtClean="0"/>
              <a:t>untuk</a:t>
            </a:r>
            <a:r>
              <a:rPr lang="en-ID" sz="2000" dirty="0" smtClean="0"/>
              <a:t> </a:t>
            </a:r>
            <a:r>
              <a:rPr lang="en-ID" sz="2000" dirty="0" err="1" smtClean="0"/>
              <a:t>melengkapi</a:t>
            </a:r>
            <a:r>
              <a:rPr lang="en-ID" sz="2000" dirty="0" smtClean="0"/>
              <a:t> </a:t>
            </a:r>
            <a:r>
              <a:rPr lang="en-ID" sz="2000" dirty="0" err="1" smtClean="0"/>
              <a:t>perawatan</a:t>
            </a:r>
            <a:r>
              <a:rPr lang="en-ID" sz="2000" dirty="0" smtClean="0"/>
              <a:t> </a:t>
            </a:r>
            <a:r>
              <a:rPr lang="en-ID" sz="2000" dirty="0" err="1" smtClean="0"/>
              <a:t>naturopati</a:t>
            </a:r>
            <a:r>
              <a:rPr lang="en-ID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52669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1714</TotalTime>
  <Words>1294</Words>
  <Application>Microsoft Office PowerPoint</Application>
  <PresentationFormat>On-screen Show (16:9)</PresentationFormat>
  <Paragraphs>173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Jenis-jenis Terapi Komplementer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CARE</dc:title>
  <dc:creator>HP</dc:creator>
  <cp:lastModifiedBy>HP</cp:lastModifiedBy>
  <cp:revision>71</cp:revision>
  <dcterms:created xsi:type="dcterms:W3CDTF">2021-03-02T12:54:21Z</dcterms:created>
  <dcterms:modified xsi:type="dcterms:W3CDTF">2021-06-12T01:22:34Z</dcterms:modified>
</cp:coreProperties>
</file>