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6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60"/>
  </p:normalViewPr>
  <p:slideViewPr>
    <p:cSldViewPr>
      <p:cViewPr varScale="1">
        <p:scale>
          <a:sx n="65" d="100"/>
          <a:sy n="65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994991-4BA7-4BD2-85B0-486579BD1F1A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F501737A-6010-4B55-8086-576ECDF108EE}">
      <dgm:prSet phldrT="[Text]"/>
      <dgm:spPr/>
      <dgm:t>
        <a:bodyPr/>
        <a:lstStyle/>
        <a:p>
          <a:endParaRPr lang="id-ID" dirty="0"/>
        </a:p>
      </dgm:t>
    </dgm:pt>
    <dgm:pt modelId="{5E30D31B-CEBD-4418-BF01-CF6636B5EC96}" type="parTrans" cxnId="{41525736-D3DD-44E9-A5CC-72DB0C0C33B0}">
      <dgm:prSet/>
      <dgm:spPr/>
      <dgm:t>
        <a:bodyPr/>
        <a:lstStyle/>
        <a:p>
          <a:endParaRPr lang="id-ID"/>
        </a:p>
      </dgm:t>
    </dgm:pt>
    <dgm:pt modelId="{C1B0CDFC-90DE-460F-9EC7-CF2E82E09B67}" type="sibTrans" cxnId="{41525736-D3DD-44E9-A5CC-72DB0C0C33B0}">
      <dgm:prSet/>
      <dgm:spPr/>
      <dgm:t>
        <a:bodyPr/>
        <a:lstStyle/>
        <a:p>
          <a:endParaRPr lang="id-ID"/>
        </a:p>
      </dgm:t>
    </dgm:pt>
    <dgm:pt modelId="{F2572A17-C093-47D7-86FD-750931072397}" type="pres">
      <dgm:prSet presAssocID="{A4994991-4BA7-4BD2-85B0-486579BD1F1A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id-ID"/>
        </a:p>
      </dgm:t>
    </dgm:pt>
    <dgm:pt modelId="{EF44D9A0-0452-4053-BB54-3A584B981F32}" type="pres">
      <dgm:prSet presAssocID="{F501737A-6010-4B55-8086-576ECDF108EE}" presName="thickLine" presStyleLbl="alignNode1" presStyleIdx="0" presStyleCnt="1"/>
      <dgm:spPr/>
    </dgm:pt>
    <dgm:pt modelId="{9E99BE79-F6AD-4F0F-B552-C4B0CE163CB8}" type="pres">
      <dgm:prSet presAssocID="{F501737A-6010-4B55-8086-576ECDF108EE}" presName="horz1" presStyleCnt="0"/>
      <dgm:spPr/>
    </dgm:pt>
    <dgm:pt modelId="{DA2C03FE-19DF-4360-B412-2754F43571F1}" type="pres">
      <dgm:prSet presAssocID="{F501737A-6010-4B55-8086-576ECDF108EE}" presName="tx1" presStyleLbl="revTx" presStyleIdx="0" presStyleCnt="1"/>
      <dgm:spPr/>
      <dgm:t>
        <a:bodyPr/>
        <a:lstStyle/>
        <a:p>
          <a:endParaRPr lang="id-ID"/>
        </a:p>
      </dgm:t>
    </dgm:pt>
    <dgm:pt modelId="{B9025F70-0159-414C-A0EA-083CF74C1549}" type="pres">
      <dgm:prSet presAssocID="{F501737A-6010-4B55-8086-576ECDF108EE}" presName="vert1" presStyleCnt="0"/>
      <dgm:spPr/>
    </dgm:pt>
  </dgm:ptLst>
  <dgm:cxnLst>
    <dgm:cxn modelId="{DBA5AD7C-EC7D-4636-8912-26830F73A200}" type="presOf" srcId="{A4994991-4BA7-4BD2-85B0-486579BD1F1A}" destId="{F2572A17-C093-47D7-86FD-750931072397}" srcOrd="0" destOrd="0" presId="urn:microsoft.com/office/officeart/2008/layout/LinedList"/>
    <dgm:cxn modelId="{41525736-D3DD-44E9-A5CC-72DB0C0C33B0}" srcId="{A4994991-4BA7-4BD2-85B0-486579BD1F1A}" destId="{F501737A-6010-4B55-8086-576ECDF108EE}" srcOrd="0" destOrd="0" parTransId="{5E30D31B-CEBD-4418-BF01-CF6636B5EC96}" sibTransId="{C1B0CDFC-90DE-460F-9EC7-CF2E82E09B67}"/>
    <dgm:cxn modelId="{BFE9CD97-589D-4E85-B7FB-D3B54F5DA43D}" type="presOf" srcId="{F501737A-6010-4B55-8086-576ECDF108EE}" destId="{DA2C03FE-19DF-4360-B412-2754F43571F1}" srcOrd="0" destOrd="0" presId="urn:microsoft.com/office/officeart/2008/layout/LinedList"/>
    <dgm:cxn modelId="{F54890DA-D6BE-40B6-9595-9EF3C989CD84}" type="presParOf" srcId="{F2572A17-C093-47D7-86FD-750931072397}" destId="{EF44D9A0-0452-4053-BB54-3A584B981F32}" srcOrd="0" destOrd="0" presId="urn:microsoft.com/office/officeart/2008/layout/LinedList"/>
    <dgm:cxn modelId="{1F6D5367-408E-4D31-B77C-8131EF77A3FD}" type="presParOf" srcId="{F2572A17-C093-47D7-86FD-750931072397}" destId="{9E99BE79-F6AD-4F0F-B552-C4B0CE163CB8}" srcOrd="1" destOrd="0" presId="urn:microsoft.com/office/officeart/2008/layout/LinedList"/>
    <dgm:cxn modelId="{C7F8C40D-1ED9-43C6-85D8-F5EEA13B7955}" type="presParOf" srcId="{9E99BE79-F6AD-4F0F-B552-C4B0CE163CB8}" destId="{DA2C03FE-19DF-4360-B412-2754F43571F1}" srcOrd="0" destOrd="0" presId="urn:microsoft.com/office/officeart/2008/layout/LinedList"/>
    <dgm:cxn modelId="{1B3512AA-ED82-489E-97A5-FACE501C6549}" type="presParOf" srcId="{9E99BE79-F6AD-4F0F-B552-C4B0CE163CB8}" destId="{B9025F70-0159-414C-A0EA-083CF74C154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06BC1FE-B6E0-4B84-98D1-0B185AFCE4AB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A1960CD4-25E4-43DD-BBFC-1D11381CAD6C}">
      <dgm:prSet phldrT="[Text]"/>
      <dgm:spPr/>
      <dgm:t>
        <a:bodyPr/>
        <a:lstStyle/>
        <a:p>
          <a:r>
            <a:rPr lang="id-ID" dirty="0" smtClean="0">
              <a:latin typeface="Andalus" pitchFamily="18" charset="-78"/>
              <a:cs typeface="Andalus" pitchFamily="18" charset="-78"/>
            </a:rPr>
            <a:t>Nadi </a:t>
          </a:r>
          <a:endParaRPr lang="id-ID" dirty="0">
            <a:latin typeface="Andalus" pitchFamily="18" charset="-78"/>
            <a:cs typeface="Andalus" pitchFamily="18" charset="-78"/>
          </a:endParaRPr>
        </a:p>
      </dgm:t>
    </dgm:pt>
    <dgm:pt modelId="{BB95998D-33D8-4688-A9C4-C8C9D589310B}" type="parTrans" cxnId="{35C14A34-FB07-478D-BC1F-E9E76AF6FFB3}">
      <dgm:prSet/>
      <dgm:spPr/>
      <dgm:t>
        <a:bodyPr/>
        <a:lstStyle/>
        <a:p>
          <a:endParaRPr lang="id-ID"/>
        </a:p>
      </dgm:t>
    </dgm:pt>
    <dgm:pt modelId="{07B0275E-AF40-46C4-BA42-ECC160F4D352}" type="sibTrans" cxnId="{35C14A34-FB07-478D-BC1F-E9E76AF6FFB3}">
      <dgm:prSet/>
      <dgm:spPr/>
      <dgm:t>
        <a:bodyPr/>
        <a:lstStyle/>
        <a:p>
          <a:endParaRPr lang="id-ID"/>
        </a:p>
      </dgm:t>
    </dgm:pt>
    <dgm:pt modelId="{3723F0AA-227C-4437-8C46-7FAEBC45FEE4}">
      <dgm:prSet phldrT="[Text]"/>
      <dgm:spPr/>
      <dgm:t>
        <a:bodyPr/>
        <a:lstStyle/>
        <a:p>
          <a:r>
            <a:rPr lang="id-ID" dirty="0" smtClean="0">
              <a:latin typeface="Andalus" pitchFamily="18" charset="-78"/>
              <a:cs typeface="Andalus" pitchFamily="18" charset="-78"/>
            </a:rPr>
            <a:t>Normalx 60 – 80 x/mnt,setlha melahirkan Nadi itu akan lebih cepat </a:t>
          </a:r>
          <a:endParaRPr lang="id-ID" dirty="0">
            <a:latin typeface="Andalus" pitchFamily="18" charset="-78"/>
            <a:cs typeface="Andalus" pitchFamily="18" charset="-78"/>
          </a:endParaRPr>
        </a:p>
      </dgm:t>
    </dgm:pt>
    <dgm:pt modelId="{ABB6CF75-9CDE-41A2-86F1-AE103A684E54}" type="parTrans" cxnId="{95DF1357-DC6A-48CF-A2FB-AAF86D7B7DCA}">
      <dgm:prSet/>
      <dgm:spPr/>
      <dgm:t>
        <a:bodyPr/>
        <a:lstStyle/>
        <a:p>
          <a:endParaRPr lang="id-ID"/>
        </a:p>
      </dgm:t>
    </dgm:pt>
    <dgm:pt modelId="{797A084A-60C9-468E-9D0F-00DDE1872DC0}" type="sibTrans" cxnId="{95DF1357-DC6A-48CF-A2FB-AAF86D7B7DCA}">
      <dgm:prSet/>
      <dgm:spPr/>
      <dgm:t>
        <a:bodyPr/>
        <a:lstStyle/>
        <a:p>
          <a:endParaRPr lang="id-ID"/>
        </a:p>
      </dgm:t>
    </dgm:pt>
    <dgm:pt modelId="{66255899-6DE0-44B2-AF01-F82575BA8B4F}">
      <dgm:prSet phldrT="[Text]"/>
      <dgm:spPr/>
      <dgm:t>
        <a:bodyPr/>
        <a:lstStyle/>
        <a:p>
          <a:r>
            <a:rPr lang="id-ID" dirty="0" smtClean="0">
              <a:latin typeface="Andalus" pitchFamily="18" charset="-78"/>
              <a:cs typeface="Andalus" pitchFamily="18" charset="-78"/>
            </a:rPr>
            <a:t>Tekanan darah</a:t>
          </a:r>
          <a:endParaRPr lang="id-ID" dirty="0">
            <a:latin typeface="Andalus" pitchFamily="18" charset="-78"/>
            <a:cs typeface="Andalus" pitchFamily="18" charset="-78"/>
          </a:endParaRPr>
        </a:p>
      </dgm:t>
    </dgm:pt>
    <dgm:pt modelId="{6C5EAD28-1386-4FA4-8F4B-E89D29E74B81}" type="parTrans" cxnId="{6D72AEC4-8114-4A08-B79B-92A2780AA416}">
      <dgm:prSet/>
      <dgm:spPr/>
      <dgm:t>
        <a:bodyPr/>
        <a:lstStyle/>
        <a:p>
          <a:endParaRPr lang="id-ID"/>
        </a:p>
      </dgm:t>
    </dgm:pt>
    <dgm:pt modelId="{7F2F82E2-DBD7-4B35-832E-54A522D2AE73}" type="sibTrans" cxnId="{6D72AEC4-8114-4A08-B79B-92A2780AA416}">
      <dgm:prSet/>
      <dgm:spPr/>
      <dgm:t>
        <a:bodyPr/>
        <a:lstStyle/>
        <a:p>
          <a:endParaRPr lang="id-ID"/>
        </a:p>
      </dgm:t>
    </dgm:pt>
    <dgm:pt modelId="{7EE869D3-C26B-4155-9614-D40EF6C91454}">
      <dgm:prSet phldrT="[Text]"/>
      <dgm:spPr/>
      <dgm:t>
        <a:bodyPr/>
        <a:lstStyle/>
        <a:p>
          <a:r>
            <a:rPr lang="id-ID" dirty="0" smtClean="0">
              <a:latin typeface="Andalus" pitchFamily="18" charset="-78"/>
              <a:cs typeface="Andalus" pitchFamily="18" charset="-78"/>
            </a:rPr>
            <a:t>Tiada ada perubahan,setelah melahirkan TD akan rndah ( perdarahan ) </a:t>
          </a:r>
          <a:endParaRPr lang="id-ID" dirty="0">
            <a:latin typeface="Andalus" pitchFamily="18" charset="-78"/>
            <a:cs typeface="Andalus" pitchFamily="18" charset="-78"/>
          </a:endParaRPr>
        </a:p>
      </dgm:t>
    </dgm:pt>
    <dgm:pt modelId="{EEEDEF3D-5661-4923-B109-417B486743BD}" type="parTrans" cxnId="{2FB6F36A-9598-4521-A0C1-053EAEBCE1EA}">
      <dgm:prSet/>
      <dgm:spPr/>
      <dgm:t>
        <a:bodyPr/>
        <a:lstStyle/>
        <a:p>
          <a:endParaRPr lang="id-ID"/>
        </a:p>
      </dgm:t>
    </dgm:pt>
    <dgm:pt modelId="{6399627D-6ED9-4651-997B-68347C1509E3}" type="sibTrans" cxnId="{2FB6F36A-9598-4521-A0C1-053EAEBCE1EA}">
      <dgm:prSet/>
      <dgm:spPr/>
      <dgm:t>
        <a:bodyPr/>
        <a:lstStyle/>
        <a:p>
          <a:endParaRPr lang="id-ID"/>
        </a:p>
      </dgm:t>
    </dgm:pt>
    <dgm:pt modelId="{E429EEC2-8370-4655-B74E-1E339021FEEB}">
      <dgm:prSet phldrT="[Text]"/>
      <dgm:spPr/>
      <dgm:t>
        <a:bodyPr/>
        <a:lstStyle/>
        <a:p>
          <a:r>
            <a:rPr lang="id-ID" dirty="0" smtClean="0">
              <a:latin typeface="Andalus" pitchFamily="18" charset="-78"/>
              <a:cs typeface="Andalus" pitchFamily="18" charset="-78"/>
            </a:rPr>
            <a:t>Pernapasan </a:t>
          </a:r>
          <a:endParaRPr lang="id-ID" dirty="0">
            <a:latin typeface="Andalus" pitchFamily="18" charset="-78"/>
            <a:cs typeface="Andalus" pitchFamily="18" charset="-78"/>
          </a:endParaRPr>
        </a:p>
      </dgm:t>
    </dgm:pt>
    <dgm:pt modelId="{A621D3BF-EE37-4DB5-8569-4CA728B87364}" type="parTrans" cxnId="{83C015C1-7082-4230-906F-2BE971D406C6}">
      <dgm:prSet/>
      <dgm:spPr/>
      <dgm:t>
        <a:bodyPr/>
        <a:lstStyle/>
        <a:p>
          <a:endParaRPr lang="id-ID"/>
        </a:p>
      </dgm:t>
    </dgm:pt>
    <dgm:pt modelId="{4E7B706A-D458-47A9-99CE-F81F6049B1AC}" type="sibTrans" cxnId="{83C015C1-7082-4230-906F-2BE971D406C6}">
      <dgm:prSet/>
      <dgm:spPr/>
      <dgm:t>
        <a:bodyPr/>
        <a:lstStyle/>
        <a:p>
          <a:endParaRPr lang="id-ID"/>
        </a:p>
      </dgm:t>
    </dgm:pt>
    <dgm:pt modelId="{97E70804-501A-4874-BD07-EAE0A89C4BC9}">
      <dgm:prSet phldrT="[Text]"/>
      <dgm:spPr/>
      <dgm:t>
        <a:bodyPr/>
        <a:lstStyle/>
        <a:p>
          <a:r>
            <a:rPr lang="id-ID" dirty="0" smtClean="0">
              <a:latin typeface="Andalus" pitchFamily="18" charset="-78"/>
              <a:cs typeface="Andalus" pitchFamily="18" charset="-78"/>
            </a:rPr>
            <a:t>Normalnya 18 – 24 x/mnt</a:t>
          </a:r>
          <a:endParaRPr lang="id-ID" dirty="0">
            <a:latin typeface="Andalus" pitchFamily="18" charset="-78"/>
            <a:cs typeface="Andalus" pitchFamily="18" charset="-78"/>
          </a:endParaRPr>
        </a:p>
      </dgm:t>
    </dgm:pt>
    <dgm:pt modelId="{ED3C081B-0984-4056-A7C0-3C222A8758DC}" type="parTrans" cxnId="{5A058E8D-9DC4-4195-964C-AA22A08ED5C8}">
      <dgm:prSet/>
      <dgm:spPr/>
      <dgm:t>
        <a:bodyPr/>
        <a:lstStyle/>
        <a:p>
          <a:endParaRPr lang="id-ID"/>
        </a:p>
      </dgm:t>
    </dgm:pt>
    <dgm:pt modelId="{A4871C70-A488-4D5D-9AD2-98BA01628531}" type="sibTrans" cxnId="{5A058E8D-9DC4-4195-964C-AA22A08ED5C8}">
      <dgm:prSet/>
      <dgm:spPr/>
      <dgm:t>
        <a:bodyPr/>
        <a:lstStyle/>
        <a:p>
          <a:endParaRPr lang="id-ID"/>
        </a:p>
      </dgm:t>
    </dgm:pt>
    <dgm:pt modelId="{C49D7421-6048-42E6-9DCD-1AD007769A66}">
      <dgm:prSet phldrT="[Text]"/>
      <dgm:spPr/>
      <dgm:t>
        <a:bodyPr/>
        <a:lstStyle/>
        <a:p>
          <a:r>
            <a:rPr lang="id-ID" dirty="0" smtClean="0">
              <a:latin typeface="Andalus" pitchFamily="18" charset="-78"/>
              <a:cs typeface="Andalus" pitchFamily="18" charset="-78"/>
            </a:rPr>
            <a:t>Pernpasan – keadan suhu dan nadi .</a:t>
          </a:r>
          <a:endParaRPr lang="id-ID" dirty="0">
            <a:latin typeface="Andalus" pitchFamily="18" charset="-78"/>
            <a:cs typeface="Andalus" pitchFamily="18" charset="-78"/>
          </a:endParaRPr>
        </a:p>
      </dgm:t>
    </dgm:pt>
    <dgm:pt modelId="{E22C2CAA-982D-4D8E-AD44-B610434B8596}" type="parTrans" cxnId="{938534C0-F3F0-4CD8-8C33-DF831AA978B0}">
      <dgm:prSet/>
      <dgm:spPr/>
      <dgm:t>
        <a:bodyPr/>
        <a:lstStyle/>
        <a:p>
          <a:endParaRPr lang="id-ID"/>
        </a:p>
      </dgm:t>
    </dgm:pt>
    <dgm:pt modelId="{634AB593-AF7D-4A52-BD2F-D3F257CCD71F}" type="sibTrans" cxnId="{938534C0-F3F0-4CD8-8C33-DF831AA978B0}">
      <dgm:prSet/>
      <dgm:spPr/>
      <dgm:t>
        <a:bodyPr/>
        <a:lstStyle/>
        <a:p>
          <a:endParaRPr lang="id-ID"/>
        </a:p>
      </dgm:t>
    </dgm:pt>
    <dgm:pt modelId="{B347BBF5-95D7-4185-B8AE-A5023C5969C3}" type="pres">
      <dgm:prSet presAssocID="{906BC1FE-B6E0-4B84-98D1-0B185AFCE4AB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id-ID"/>
        </a:p>
      </dgm:t>
    </dgm:pt>
    <dgm:pt modelId="{E2F97887-CA84-4097-9D46-AB9D32CE9D6F}" type="pres">
      <dgm:prSet presAssocID="{A1960CD4-25E4-43DD-BBFC-1D11381CAD6C}" presName="thickLine" presStyleLbl="alignNode1" presStyleIdx="0" presStyleCnt="3"/>
      <dgm:spPr/>
    </dgm:pt>
    <dgm:pt modelId="{B5E9B686-4348-41CB-B22B-86F17E021DA4}" type="pres">
      <dgm:prSet presAssocID="{A1960CD4-25E4-43DD-BBFC-1D11381CAD6C}" presName="horz1" presStyleCnt="0"/>
      <dgm:spPr/>
    </dgm:pt>
    <dgm:pt modelId="{46391259-1EA4-464A-B988-0DF0631BD7A7}" type="pres">
      <dgm:prSet presAssocID="{A1960CD4-25E4-43DD-BBFC-1D11381CAD6C}" presName="tx1" presStyleLbl="revTx" presStyleIdx="0" presStyleCnt="7"/>
      <dgm:spPr/>
      <dgm:t>
        <a:bodyPr/>
        <a:lstStyle/>
        <a:p>
          <a:endParaRPr lang="id-ID"/>
        </a:p>
      </dgm:t>
    </dgm:pt>
    <dgm:pt modelId="{81AB6D3B-5B10-4289-A58E-5036A1F78897}" type="pres">
      <dgm:prSet presAssocID="{A1960CD4-25E4-43DD-BBFC-1D11381CAD6C}" presName="vert1" presStyleCnt="0"/>
      <dgm:spPr/>
    </dgm:pt>
    <dgm:pt modelId="{81F1D371-5C80-4BCC-9383-AC86333CF1AC}" type="pres">
      <dgm:prSet presAssocID="{3723F0AA-227C-4437-8C46-7FAEBC45FEE4}" presName="vertSpace2a" presStyleCnt="0"/>
      <dgm:spPr/>
    </dgm:pt>
    <dgm:pt modelId="{85B2DA96-D8F7-4972-9369-629E1987EDAB}" type="pres">
      <dgm:prSet presAssocID="{3723F0AA-227C-4437-8C46-7FAEBC45FEE4}" presName="horz2" presStyleCnt="0"/>
      <dgm:spPr/>
    </dgm:pt>
    <dgm:pt modelId="{5BCAB4EE-4E2E-4BE7-94DE-E7F8E0B86950}" type="pres">
      <dgm:prSet presAssocID="{3723F0AA-227C-4437-8C46-7FAEBC45FEE4}" presName="horzSpace2" presStyleCnt="0"/>
      <dgm:spPr/>
    </dgm:pt>
    <dgm:pt modelId="{7B8D7718-C5F8-41B2-944A-25CA487A43C5}" type="pres">
      <dgm:prSet presAssocID="{3723F0AA-227C-4437-8C46-7FAEBC45FEE4}" presName="tx2" presStyleLbl="revTx" presStyleIdx="1" presStyleCnt="7"/>
      <dgm:spPr/>
      <dgm:t>
        <a:bodyPr/>
        <a:lstStyle/>
        <a:p>
          <a:endParaRPr lang="id-ID"/>
        </a:p>
      </dgm:t>
    </dgm:pt>
    <dgm:pt modelId="{857D2EF5-9AF5-4320-A73C-F7527EA19615}" type="pres">
      <dgm:prSet presAssocID="{3723F0AA-227C-4437-8C46-7FAEBC45FEE4}" presName="vert2" presStyleCnt="0"/>
      <dgm:spPr/>
    </dgm:pt>
    <dgm:pt modelId="{EE3E5E79-741B-4984-A602-0041B7F1FAB9}" type="pres">
      <dgm:prSet presAssocID="{3723F0AA-227C-4437-8C46-7FAEBC45FEE4}" presName="thinLine2b" presStyleLbl="callout" presStyleIdx="0" presStyleCnt="4"/>
      <dgm:spPr/>
    </dgm:pt>
    <dgm:pt modelId="{D3E3DC01-560C-4342-B22C-67B216FEB3CF}" type="pres">
      <dgm:prSet presAssocID="{3723F0AA-227C-4437-8C46-7FAEBC45FEE4}" presName="vertSpace2b" presStyleCnt="0"/>
      <dgm:spPr/>
    </dgm:pt>
    <dgm:pt modelId="{553F231A-2CEE-4DDF-9D26-5E31F0CEAD37}" type="pres">
      <dgm:prSet presAssocID="{66255899-6DE0-44B2-AF01-F82575BA8B4F}" presName="thickLine" presStyleLbl="alignNode1" presStyleIdx="1" presStyleCnt="3"/>
      <dgm:spPr/>
    </dgm:pt>
    <dgm:pt modelId="{ADF4F89D-3E70-4E1A-A738-CE11C1FE0A98}" type="pres">
      <dgm:prSet presAssocID="{66255899-6DE0-44B2-AF01-F82575BA8B4F}" presName="horz1" presStyleCnt="0"/>
      <dgm:spPr/>
    </dgm:pt>
    <dgm:pt modelId="{BF4DC3C2-2302-49F8-82AF-A2839FB4C60B}" type="pres">
      <dgm:prSet presAssocID="{66255899-6DE0-44B2-AF01-F82575BA8B4F}" presName="tx1" presStyleLbl="revTx" presStyleIdx="2" presStyleCnt="7"/>
      <dgm:spPr/>
      <dgm:t>
        <a:bodyPr/>
        <a:lstStyle/>
        <a:p>
          <a:endParaRPr lang="id-ID"/>
        </a:p>
      </dgm:t>
    </dgm:pt>
    <dgm:pt modelId="{9C340771-D062-4C50-A48C-204BA0FB59FA}" type="pres">
      <dgm:prSet presAssocID="{66255899-6DE0-44B2-AF01-F82575BA8B4F}" presName="vert1" presStyleCnt="0"/>
      <dgm:spPr/>
    </dgm:pt>
    <dgm:pt modelId="{17F573E7-C6B1-4F61-AC1D-E061E1F88439}" type="pres">
      <dgm:prSet presAssocID="{7EE869D3-C26B-4155-9614-D40EF6C91454}" presName="vertSpace2a" presStyleCnt="0"/>
      <dgm:spPr/>
    </dgm:pt>
    <dgm:pt modelId="{C03F77DE-072E-40D4-AA8A-4374F143746A}" type="pres">
      <dgm:prSet presAssocID="{7EE869D3-C26B-4155-9614-D40EF6C91454}" presName="horz2" presStyleCnt="0"/>
      <dgm:spPr/>
    </dgm:pt>
    <dgm:pt modelId="{0E6EFCC4-4EAE-4DE0-AE19-267690FE200B}" type="pres">
      <dgm:prSet presAssocID="{7EE869D3-C26B-4155-9614-D40EF6C91454}" presName="horzSpace2" presStyleCnt="0"/>
      <dgm:spPr/>
    </dgm:pt>
    <dgm:pt modelId="{28440D80-1265-4A26-A738-0722FF41B6D8}" type="pres">
      <dgm:prSet presAssocID="{7EE869D3-C26B-4155-9614-D40EF6C91454}" presName="tx2" presStyleLbl="revTx" presStyleIdx="3" presStyleCnt="7"/>
      <dgm:spPr/>
      <dgm:t>
        <a:bodyPr/>
        <a:lstStyle/>
        <a:p>
          <a:endParaRPr lang="id-ID"/>
        </a:p>
      </dgm:t>
    </dgm:pt>
    <dgm:pt modelId="{70F11CBC-86CB-4ECA-BCA4-1594C733E597}" type="pres">
      <dgm:prSet presAssocID="{7EE869D3-C26B-4155-9614-D40EF6C91454}" presName="vert2" presStyleCnt="0"/>
      <dgm:spPr/>
    </dgm:pt>
    <dgm:pt modelId="{2C4DB304-2C63-418B-84C1-FA77D789DB4F}" type="pres">
      <dgm:prSet presAssocID="{7EE869D3-C26B-4155-9614-D40EF6C91454}" presName="thinLine2b" presStyleLbl="callout" presStyleIdx="1" presStyleCnt="4"/>
      <dgm:spPr/>
    </dgm:pt>
    <dgm:pt modelId="{1ECCEA79-4666-4110-BEA2-121DECDADE74}" type="pres">
      <dgm:prSet presAssocID="{7EE869D3-C26B-4155-9614-D40EF6C91454}" presName="vertSpace2b" presStyleCnt="0"/>
      <dgm:spPr/>
    </dgm:pt>
    <dgm:pt modelId="{48D1E016-7600-46C2-B595-5E12DFBD0045}" type="pres">
      <dgm:prSet presAssocID="{E429EEC2-8370-4655-B74E-1E339021FEEB}" presName="thickLine" presStyleLbl="alignNode1" presStyleIdx="2" presStyleCnt="3"/>
      <dgm:spPr/>
    </dgm:pt>
    <dgm:pt modelId="{018C24EB-1CEF-457A-839F-FB174AA3782F}" type="pres">
      <dgm:prSet presAssocID="{E429EEC2-8370-4655-B74E-1E339021FEEB}" presName="horz1" presStyleCnt="0"/>
      <dgm:spPr/>
    </dgm:pt>
    <dgm:pt modelId="{0C6B9465-C1B2-45A1-8BE4-8D3CCADF192C}" type="pres">
      <dgm:prSet presAssocID="{E429EEC2-8370-4655-B74E-1E339021FEEB}" presName="tx1" presStyleLbl="revTx" presStyleIdx="4" presStyleCnt="7"/>
      <dgm:spPr/>
      <dgm:t>
        <a:bodyPr/>
        <a:lstStyle/>
        <a:p>
          <a:endParaRPr lang="id-ID"/>
        </a:p>
      </dgm:t>
    </dgm:pt>
    <dgm:pt modelId="{9ECC9DB5-B447-42E7-8D0B-8B8275D262D8}" type="pres">
      <dgm:prSet presAssocID="{E429EEC2-8370-4655-B74E-1E339021FEEB}" presName="vert1" presStyleCnt="0"/>
      <dgm:spPr/>
    </dgm:pt>
    <dgm:pt modelId="{A6433F1C-3BF2-4E4F-98D2-E919C291DFBE}" type="pres">
      <dgm:prSet presAssocID="{97E70804-501A-4874-BD07-EAE0A89C4BC9}" presName="vertSpace2a" presStyleCnt="0"/>
      <dgm:spPr/>
    </dgm:pt>
    <dgm:pt modelId="{A68F5D55-080C-4261-B9D2-532E223B6449}" type="pres">
      <dgm:prSet presAssocID="{97E70804-501A-4874-BD07-EAE0A89C4BC9}" presName="horz2" presStyleCnt="0"/>
      <dgm:spPr/>
    </dgm:pt>
    <dgm:pt modelId="{F23B7BC7-B141-4F7A-880B-3CF6DF5141C4}" type="pres">
      <dgm:prSet presAssocID="{97E70804-501A-4874-BD07-EAE0A89C4BC9}" presName="horzSpace2" presStyleCnt="0"/>
      <dgm:spPr/>
    </dgm:pt>
    <dgm:pt modelId="{DFDAE72C-E7B8-48C0-8FA0-12EDA8C6DCFC}" type="pres">
      <dgm:prSet presAssocID="{97E70804-501A-4874-BD07-EAE0A89C4BC9}" presName="tx2" presStyleLbl="revTx" presStyleIdx="5" presStyleCnt="7"/>
      <dgm:spPr/>
      <dgm:t>
        <a:bodyPr/>
        <a:lstStyle/>
        <a:p>
          <a:endParaRPr lang="id-ID"/>
        </a:p>
      </dgm:t>
    </dgm:pt>
    <dgm:pt modelId="{91C252C6-0BAD-4587-B033-8603BA1306EA}" type="pres">
      <dgm:prSet presAssocID="{97E70804-501A-4874-BD07-EAE0A89C4BC9}" presName="vert2" presStyleCnt="0"/>
      <dgm:spPr/>
    </dgm:pt>
    <dgm:pt modelId="{B2DF5A45-2252-4E49-9AF4-C82C29C09CEC}" type="pres">
      <dgm:prSet presAssocID="{97E70804-501A-4874-BD07-EAE0A89C4BC9}" presName="thinLine2b" presStyleLbl="callout" presStyleIdx="2" presStyleCnt="4"/>
      <dgm:spPr/>
    </dgm:pt>
    <dgm:pt modelId="{1D3DF3A2-8088-4306-9D58-9FE57FEF8648}" type="pres">
      <dgm:prSet presAssocID="{97E70804-501A-4874-BD07-EAE0A89C4BC9}" presName="vertSpace2b" presStyleCnt="0"/>
      <dgm:spPr/>
    </dgm:pt>
    <dgm:pt modelId="{59CFA510-E9F0-4C43-9800-49BCAC84DA05}" type="pres">
      <dgm:prSet presAssocID="{C49D7421-6048-42E6-9DCD-1AD007769A66}" presName="horz2" presStyleCnt="0"/>
      <dgm:spPr/>
    </dgm:pt>
    <dgm:pt modelId="{518B3D0D-59E0-4AF6-9368-66959AFD6795}" type="pres">
      <dgm:prSet presAssocID="{C49D7421-6048-42E6-9DCD-1AD007769A66}" presName="horzSpace2" presStyleCnt="0"/>
      <dgm:spPr/>
    </dgm:pt>
    <dgm:pt modelId="{78F204C8-E532-4C7C-998D-A3B8A4544F5B}" type="pres">
      <dgm:prSet presAssocID="{C49D7421-6048-42E6-9DCD-1AD007769A66}" presName="tx2" presStyleLbl="revTx" presStyleIdx="6" presStyleCnt="7"/>
      <dgm:spPr/>
      <dgm:t>
        <a:bodyPr/>
        <a:lstStyle/>
        <a:p>
          <a:endParaRPr lang="id-ID"/>
        </a:p>
      </dgm:t>
    </dgm:pt>
    <dgm:pt modelId="{9F491D8C-2347-4F85-AD19-FC8739A724E9}" type="pres">
      <dgm:prSet presAssocID="{C49D7421-6048-42E6-9DCD-1AD007769A66}" presName="vert2" presStyleCnt="0"/>
      <dgm:spPr/>
    </dgm:pt>
    <dgm:pt modelId="{65072156-CB11-4AED-9ABC-278DE9EAD15E}" type="pres">
      <dgm:prSet presAssocID="{C49D7421-6048-42E6-9DCD-1AD007769A66}" presName="thinLine2b" presStyleLbl="callout" presStyleIdx="3" presStyleCnt="4"/>
      <dgm:spPr/>
    </dgm:pt>
    <dgm:pt modelId="{ED2D56E3-6614-472D-B9B8-305EC13F5D6B}" type="pres">
      <dgm:prSet presAssocID="{C49D7421-6048-42E6-9DCD-1AD007769A66}" presName="vertSpace2b" presStyleCnt="0"/>
      <dgm:spPr/>
    </dgm:pt>
  </dgm:ptLst>
  <dgm:cxnLst>
    <dgm:cxn modelId="{6D72AEC4-8114-4A08-B79B-92A2780AA416}" srcId="{906BC1FE-B6E0-4B84-98D1-0B185AFCE4AB}" destId="{66255899-6DE0-44B2-AF01-F82575BA8B4F}" srcOrd="1" destOrd="0" parTransId="{6C5EAD28-1386-4FA4-8F4B-E89D29E74B81}" sibTransId="{7F2F82E2-DBD7-4B35-832E-54A522D2AE73}"/>
    <dgm:cxn modelId="{35C14A34-FB07-478D-BC1F-E9E76AF6FFB3}" srcId="{906BC1FE-B6E0-4B84-98D1-0B185AFCE4AB}" destId="{A1960CD4-25E4-43DD-BBFC-1D11381CAD6C}" srcOrd="0" destOrd="0" parTransId="{BB95998D-33D8-4688-A9C4-C8C9D589310B}" sibTransId="{07B0275E-AF40-46C4-BA42-ECC160F4D352}"/>
    <dgm:cxn modelId="{AF061AD8-B357-4772-9500-EFD5F6FDB0BB}" type="presOf" srcId="{3723F0AA-227C-4437-8C46-7FAEBC45FEE4}" destId="{7B8D7718-C5F8-41B2-944A-25CA487A43C5}" srcOrd="0" destOrd="0" presId="urn:microsoft.com/office/officeart/2008/layout/LinedList"/>
    <dgm:cxn modelId="{2E196DB4-8759-4A53-ABCB-1CFCFB6C6804}" type="presOf" srcId="{906BC1FE-B6E0-4B84-98D1-0B185AFCE4AB}" destId="{B347BBF5-95D7-4185-B8AE-A5023C5969C3}" srcOrd="0" destOrd="0" presId="urn:microsoft.com/office/officeart/2008/layout/LinedList"/>
    <dgm:cxn modelId="{0131D762-36B0-46A4-84AE-B61820DA6C36}" type="presOf" srcId="{C49D7421-6048-42E6-9DCD-1AD007769A66}" destId="{78F204C8-E532-4C7C-998D-A3B8A4544F5B}" srcOrd="0" destOrd="0" presId="urn:microsoft.com/office/officeart/2008/layout/LinedList"/>
    <dgm:cxn modelId="{0DB26A52-8469-452E-B41E-5655AF726F2F}" type="presOf" srcId="{7EE869D3-C26B-4155-9614-D40EF6C91454}" destId="{28440D80-1265-4A26-A738-0722FF41B6D8}" srcOrd="0" destOrd="0" presId="urn:microsoft.com/office/officeart/2008/layout/LinedList"/>
    <dgm:cxn modelId="{2E5D15A4-5A6F-429C-A7FD-C7BB89379278}" type="presOf" srcId="{E429EEC2-8370-4655-B74E-1E339021FEEB}" destId="{0C6B9465-C1B2-45A1-8BE4-8D3CCADF192C}" srcOrd="0" destOrd="0" presId="urn:microsoft.com/office/officeart/2008/layout/LinedList"/>
    <dgm:cxn modelId="{8F4940CE-EDE5-48D9-A404-618B5552D3C4}" type="presOf" srcId="{97E70804-501A-4874-BD07-EAE0A89C4BC9}" destId="{DFDAE72C-E7B8-48C0-8FA0-12EDA8C6DCFC}" srcOrd="0" destOrd="0" presId="urn:microsoft.com/office/officeart/2008/layout/LinedList"/>
    <dgm:cxn modelId="{83C015C1-7082-4230-906F-2BE971D406C6}" srcId="{906BC1FE-B6E0-4B84-98D1-0B185AFCE4AB}" destId="{E429EEC2-8370-4655-B74E-1E339021FEEB}" srcOrd="2" destOrd="0" parTransId="{A621D3BF-EE37-4DB5-8569-4CA728B87364}" sibTransId="{4E7B706A-D458-47A9-99CE-F81F6049B1AC}"/>
    <dgm:cxn modelId="{6C086420-EA9A-408C-918E-26BC20238750}" type="presOf" srcId="{66255899-6DE0-44B2-AF01-F82575BA8B4F}" destId="{BF4DC3C2-2302-49F8-82AF-A2839FB4C60B}" srcOrd="0" destOrd="0" presId="urn:microsoft.com/office/officeart/2008/layout/LinedList"/>
    <dgm:cxn modelId="{81CC12C6-E547-4434-9607-A63B70F75CA2}" type="presOf" srcId="{A1960CD4-25E4-43DD-BBFC-1D11381CAD6C}" destId="{46391259-1EA4-464A-B988-0DF0631BD7A7}" srcOrd="0" destOrd="0" presId="urn:microsoft.com/office/officeart/2008/layout/LinedList"/>
    <dgm:cxn modelId="{5A058E8D-9DC4-4195-964C-AA22A08ED5C8}" srcId="{E429EEC2-8370-4655-B74E-1E339021FEEB}" destId="{97E70804-501A-4874-BD07-EAE0A89C4BC9}" srcOrd="0" destOrd="0" parTransId="{ED3C081B-0984-4056-A7C0-3C222A8758DC}" sibTransId="{A4871C70-A488-4D5D-9AD2-98BA01628531}"/>
    <dgm:cxn modelId="{2FB6F36A-9598-4521-A0C1-053EAEBCE1EA}" srcId="{66255899-6DE0-44B2-AF01-F82575BA8B4F}" destId="{7EE869D3-C26B-4155-9614-D40EF6C91454}" srcOrd="0" destOrd="0" parTransId="{EEEDEF3D-5661-4923-B109-417B486743BD}" sibTransId="{6399627D-6ED9-4651-997B-68347C1509E3}"/>
    <dgm:cxn modelId="{95DF1357-DC6A-48CF-A2FB-AAF86D7B7DCA}" srcId="{A1960CD4-25E4-43DD-BBFC-1D11381CAD6C}" destId="{3723F0AA-227C-4437-8C46-7FAEBC45FEE4}" srcOrd="0" destOrd="0" parTransId="{ABB6CF75-9CDE-41A2-86F1-AE103A684E54}" sibTransId="{797A084A-60C9-468E-9D0F-00DDE1872DC0}"/>
    <dgm:cxn modelId="{938534C0-F3F0-4CD8-8C33-DF831AA978B0}" srcId="{E429EEC2-8370-4655-B74E-1E339021FEEB}" destId="{C49D7421-6048-42E6-9DCD-1AD007769A66}" srcOrd="1" destOrd="0" parTransId="{E22C2CAA-982D-4D8E-AD44-B610434B8596}" sibTransId="{634AB593-AF7D-4A52-BD2F-D3F257CCD71F}"/>
    <dgm:cxn modelId="{2D276C85-A8FD-4E31-905B-884984EBD060}" type="presParOf" srcId="{B347BBF5-95D7-4185-B8AE-A5023C5969C3}" destId="{E2F97887-CA84-4097-9D46-AB9D32CE9D6F}" srcOrd="0" destOrd="0" presId="urn:microsoft.com/office/officeart/2008/layout/LinedList"/>
    <dgm:cxn modelId="{18A92061-A3A4-45E2-BE14-3882B2FA3314}" type="presParOf" srcId="{B347BBF5-95D7-4185-B8AE-A5023C5969C3}" destId="{B5E9B686-4348-41CB-B22B-86F17E021DA4}" srcOrd="1" destOrd="0" presId="urn:microsoft.com/office/officeart/2008/layout/LinedList"/>
    <dgm:cxn modelId="{D528F4B8-964B-4039-BA72-2826C3C73414}" type="presParOf" srcId="{B5E9B686-4348-41CB-B22B-86F17E021DA4}" destId="{46391259-1EA4-464A-B988-0DF0631BD7A7}" srcOrd="0" destOrd="0" presId="urn:microsoft.com/office/officeart/2008/layout/LinedList"/>
    <dgm:cxn modelId="{E74ADCE1-1466-465D-97E0-2C5261B564A1}" type="presParOf" srcId="{B5E9B686-4348-41CB-B22B-86F17E021DA4}" destId="{81AB6D3B-5B10-4289-A58E-5036A1F78897}" srcOrd="1" destOrd="0" presId="urn:microsoft.com/office/officeart/2008/layout/LinedList"/>
    <dgm:cxn modelId="{5AA64F97-49DE-44D4-9850-B8E0EE4EF027}" type="presParOf" srcId="{81AB6D3B-5B10-4289-A58E-5036A1F78897}" destId="{81F1D371-5C80-4BCC-9383-AC86333CF1AC}" srcOrd="0" destOrd="0" presId="urn:microsoft.com/office/officeart/2008/layout/LinedList"/>
    <dgm:cxn modelId="{689B122F-8A80-4A25-BA23-165347FF11FC}" type="presParOf" srcId="{81AB6D3B-5B10-4289-A58E-5036A1F78897}" destId="{85B2DA96-D8F7-4972-9369-629E1987EDAB}" srcOrd="1" destOrd="0" presId="urn:microsoft.com/office/officeart/2008/layout/LinedList"/>
    <dgm:cxn modelId="{0241978B-DEE3-49FF-8AAB-6C9C48692F0B}" type="presParOf" srcId="{85B2DA96-D8F7-4972-9369-629E1987EDAB}" destId="{5BCAB4EE-4E2E-4BE7-94DE-E7F8E0B86950}" srcOrd="0" destOrd="0" presId="urn:microsoft.com/office/officeart/2008/layout/LinedList"/>
    <dgm:cxn modelId="{5800A2B8-85BE-4A4C-A978-D1781607238A}" type="presParOf" srcId="{85B2DA96-D8F7-4972-9369-629E1987EDAB}" destId="{7B8D7718-C5F8-41B2-944A-25CA487A43C5}" srcOrd="1" destOrd="0" presId="urn:microsoft.com/office/officeart/2008/layout/LinedList"/>
    <dgm:cxn modelId="{08AFBC9C-EDC8-425B-B382-9AC6D45FE63A}" type="presParOf" srcId="{85B2DA96-D8F7-4972-9369-629E1987EDAB}" destId="{857D2EF5-9AF5-4320-A73C-F7527EA19615}" srcOrd="2" destOrd="0" presId="urn:microsoft.com/office/officeart/2008/layout/LinedList"/>
    <dgm:cxn modelId="{77052AFB-D029-4E40-A5BB-E760CECA1B20}" type="presParOf" srcId="{81AB6D3B-5B10-4289-A58E-5036A1F78897}" destId="{EE3E5E79-741B-4984-A602-0041B7F1FAB9}" srcOrd="2" destOrd="0" presId="urn:microsoft.com/office/officeart/2008/layout/LinedList"/>
    <dgm:cxn modelId="{B2964F41-A303-494D-A73C-1E4D7D11B5B3}" type="presParOf" srcId="{81AB6D3B-5B10-4289-A58E-5036A1F78897}" destId="{D3E3DC01-560C-4342-B22C-67B216FEB3CF}" srcOrd="3" destOrd="0" presId="urn:microsoft.com/office/officeart/2008/layout/LinedList"/>
    <dgm:cxn modelId="{F3336863-08AF-4755-97A6-214B0536EE01}" type="presParOf" srcId="{B347BBF5-95D7-4185-B8AE-A5023C5969C3}" destId="{553F231A-2CEE-4DDF-9D26-5E31F0CEAD37}" srcOrd="2" destOrd="0" presId="urn:microsoft.com/office/officeart/2008/layout/LinedList"/>
    <dgm:cxn modelId="{1E0960B9-4347-47B1-BBDA-D0E998DBF944}" type="presParOf" srcId="{B347BBF5-95D7-4185-B8AE-A5023C5969C3}" destId="{ADF4F89D-3E70-4E1A-A738-CE11C1FE0A98}" srcOrd="3" destOrd="0" presId="urn:microsoft.com/office/officeart/2008/layout/LinedList"/>
    <dgm:cxn modelId="{1BFE71C4-725A-4EDF-AABB-28CC74E692BD}" type="presParOf" srcId="{ADF4F89D-3E70-4E1A-A738-CE11C1FE0A98}" destId="{BF4DC3C2-2302-49F8-82AF-A2839FB4C60B}" srcOrd="0" destOrd="0" presId="urn:microsoft.com/office/officeart/2008/layout/LinedList"/>
    <dgm:cxn modelId="{A380AAE3-D04E-4715-9A1F-814EFAFA3A54}" type="presParOf" srcId="{ADF4F89D-3E70-4E1A-A738-CE11C1FE0A98}" destId="{9C340771-D062-4C50-A48C-204BA0FB59FA}" srcOrd="1" destOrd="0" presId="urn:microsoft.com/office/officeart/2008/layout/LinedList"/>
    <dgm:cxn modelId="{56B67ABA-FA28-4E76-AD0E-254808EA1C75}" type="presParOf" srcId="{9C340771-D062-4C50-A48C-204BA0FB59FA}" destId="{17F573E7-C6B1-4F61-AC1D-E061E1F88439}" srcOrd="0" destOrd="0" presId="urn:microsoft.com/office/officeart/2008/layout/LinedList"/>
    <dgm:cxn modelId="{E9095B71-471B-48B6-BD70-D4C0978B6B04}" type="presParOf" srcId="{9C340771-D062-4C50-A48C-204BA0FB59FA}" destId="{C03F77DE-072E-40D4-AA8A-4374F143746A}" srcOrd="1" destOrd="0" presId="urn:microsoft.com/office/officeart/2008/layout/LinedList"/>
    <dgm:cxn modelId="{A4339830-72E2-4C5B-AB94-29502744181E}" type="presParOf" srcId="{C03F77DE-072E-40D4-AA8A-4374F143746A}" destId="{0E6EFCC4-4EAE-4DE0-AE19-267690FE200B}" srcOrd="0" destOrd="0" presId="urn:microsoft.com/office/officeart/2008/layout/LinedList"/>
    <dgm:cxn modelId="{2FFD529C-0931-4A4D-8C58-C8B0560C37E2}" type="presParOf" srcId="{C03F77DE-072E-40D4-AA8A-4374F143746A}" destId="{28440D80-1265-4A26-A738-0722FF41B6D8}" srcOrd="1" destOrd="0" presId="urn:microsoft.com/office/officeart/2008/layout/LinedList"/>
    <dgm:cxn modelId="{3E8B4722-36C3-4404-B56C-C64E5947E787}" type="presParOf" srcId="{C03F77DE-072E-40D4-AA8A-4374F143746A}" destId="{70F11CBC-86CB-4ECA-BCA4-1594C733E597}" srcOrd="2" destOrd="0" presId="urn:microsoft.com/office/officeart/2008/layout/LinedList"/>
    <dgm:cxn modelId="{FB76033F-8E08-4DAE-A6FE-27F895160854}" type="presParOf" srcId="{9C340771-D062-4C50-A48C-204BA0FB59FA}" destId="{2C4DB304-2C63-418B-84C1-FA77D789DB4F}" srcOrd="2" destOrd="0" presId="urn:microsoft.com/office/officeart/2008/layout/LinedList"/>
    <dgm:cxn modelId="{02C76E55-3957-4F59-99A4-D894986EFA3D}" type="presParOf" srcId="{9C340771-D062-4C50-A48C-204BA0FB59FA}" destId="{1ECCEA79-4666-4110-BEA2-121DECDADE74}" srcOrd="3" destOrd="0" presId="urn:microsoft.com/office/officeart/2008/layout/LinedList"/>
    <dgm:cxn modelId="{A072F8AA-62B3-4B95-9AFE-F6FE018C37BB}" type="presParOf" srcId="{B347BBF5-95D7-4185-B8AE-A5023C5969C3}" destId="{48D1E016-7600-46C2-B595-5E12DFBD0045}" srcOrd="4" destOrd="0" presId="urn:microsoft.com/office/officeart/2008/layout/LinedList"/>
    <dgm:cxn modelId="{63D846A8-A2CE-4D5C-AA2C-0FA6077D77D9}" type="presParOf" srcId="{B347BBF5-95D7-4185-B8AE-A5023C5969C3}" destId="{018C24EB-1CEF-457A-839F-FB174AA3782F}" srcOrd="5" destOrd="0" presId="urn:microsoft.com/office/officeart/2008/layout/LinedList"/>
    <dgm:cxn modelId="{E46EAD24-D337-4BCF-B353-663FCDF8663D}" type="presParOf" srcId="{018C24EB-1CEF-457A-839F-FB174AA3782F}" destId="{0C6B9465-C1B2-45A1-8BE4-8D3CCADF192C}" srcOrd="0" destOrd="0" presId="urn:microsoft.com/office/officeart/2008/layout/LinedList"/>
    <dgm:cxn modelId="{C19C05ED-8624-448F-B5D7-A3ACBA3FD497}" type="presParOf" srcId="{018C24EB-1CEF-457A-839F-FB174AA3782F}" destId="{9ECC9DB5-B447-42E7-8D0B-8B8275D262D8}" srcOrd="1" destOrd="0" presId="urn:microsoft.com/office/officeart/2008/layout/LinedList"/>
    <dgm:cxn modelId="{1C3CE651-7A39-4775-AD02-FBF980BBC19E}" type="presParOf" srcId="{9ECC9DB5-B447-42E7-8D0B-8B8275D262D8}" destId="{A6433F1C-3BF2-4E4F-98D2-E919C291DFBE}" srcOrd="0" destOrd="0" presId="urn:microsoft.com/office/officeart/2008/layout/LinedList"/>
    <dgm:cxn modelId="{3C88BC5E-E0A8-4DA8-8E20-CD54737C43A7}" type="presParOf" srcId="{9ECC9DB5-B447-42E7-8D0B-8B8275D262D8}" destId="{A68F5D55-080C-4261-B9D2-532E223B6449}" srcOrd="1" destOrd="0" presId="urn:microsoft.com/office/officeart/2008/layout/LinedList"/>
    <dgm:cxn modelId="{DC646503-37D2-449F-B4EA-B15F2DBA5669}" type="presParOf" srcId="{A68F5D55-080C-4261-B9D2-532E223B6449}" destId="{F23B7BC7-B141-4F7A-880B-3CF6DF5141C4}" srcOrd="0" destOrd="0" presId="urn:microsoft.com/office/officeart/2008/layout/LinedList"/>
    <dgm:cxn modelId="{734D1A2C-0C48-4AB2-86F5-A9A6531D5759}" type="presParOf" srcId="{A68F5D55-080C-4261-B9D2-532E223B6449}" destId="{DFDAE72C-E7B8-48C0-8FA0-12EDA8C6DCFC}" srcOrd="1" destOrd="0" presId="urn:microsoft.com/office/officeart/2008/layout/LinedList"/>
    <dgm:cxn modelId="{DD819F1A-DB4C-459D-A2D0-8A099BAD8BD0}" type="presParOf" srcId="{A68F5D55-080C-4261-B9D2-532E223B6449}" destId="{91C252C6-0BAD-4587-B033-8603BA1306EA}" srcOrd="2" destOrd="0" presId="urn:microsoft.com/office/officeart/2008/layout/LinedList"/>
    <dgm:cxn modelId="{A9E7D871-8A94-44E4-AF58-52DD3BD407DD}" type="presParOf" srcId="{9ECC9DB5-B447-42E7-8D0B-8B8275D262D8}" destId="{B2DF5A45-2252-4E49-9AF4-C82C29C09CEC}" srcOrd="2" destOrd="0" presId="urn:microsoft.com/office/officeart/2008/layout/LinedList"/>
    <dgm:cxn modelId="{9251CC2B-443D-4E8C-8909-01524417DEA2}" type="presParOf" srcId="{9ECC9DB5-B447-42E7-8D0B-8B8275D262D8}" destId="{1D3DF3A2-8088-4306-9D58-9FE57FEF8648}" srcOrd="3" destOrd="0" presId="urn:microsoft.com/office/officeart/2008/layout/LinedList"/>
    <dgm:cxn modelId="{35059B34-938C-449A-8BB5-C6E92D70C594}" type="presParOf" srcId="{9ECC9DB5-B447-42E7-8D0B-8B8275D262D8}" destId="{59CFA510-E9F0-4C43-9800-49BCAC84DA05}" srcOrd="4" destOrd="0" presId="urn:microsoft.com/office/officeart/2008/layout/LinedList"/>
    <dgm:cxn modelId="{715DF50D-B63F-4A02-9DA0-72CECADD081D}" type="presParOf" srcId="{59CFA510-E9F0-4C43-9800-49BCAC84DA05}" destId="{518B3D0D-59E0-4AF6-9368-66959AFD6795}" srcOrd="0" destOrd="0" presId="urn:microsoft.com/office/officeart/2008/layout/LinedList"/>
    <dgm:cxn modelId="{A1D7C77C-81A7-4B74-AF25-6674F5AADA67}" type="presParOf" srcId="{59CFA510-E9F0-4C43-9800-49BCAC84DA05}" destId="{78F204C8-E532-4C7C-998D-A3B8A4544F5B}" srcOrd="1" destOrd="0" presId="urn:microsoft.com/office/officeart/2008/layout/LinedList"/>
    <dgm:cxn modelId="{A3D3D707-1939-4902-B314-4471A4A7C0D1}" type="presParOf" srcId="{59CFA510-E9F0-4C43-9800-49BCAC84DA05}" destId="{9F491D8C-2347-4F85-AD19-FC8739A724E9}" srcOrd="2" destOrd="0" presId="urn:microsoft.com/office/officeart/2008/layout/LinedList"/>
    <dgm:cxn modelId="{D280ACB5-2CE5-4889-AA54-B5FD4136D2FC}" type="presParOf" srcId="{9ECC9DB5-B447-42E7-8D0B-8B8275D262D8}" destId="{65072156-CB11-4AED-9ABC-278DE9EAD15E}" srcOrd="5" destOrd="0" presId="urn:microsoft.com/office/officeart/2008/layout/LinedList"/>
    <dgm:cxn modelId="{EC967FF3-242E-4127-9191-95D2CC539C33}" type="presParOf" srcId="{9ECC9DB5-B447-42E7-8D0B-8B8275D262D8}" destId="{ED2D56E3-6614-472D-B9B8-305EC13F5D6B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7B2FE88-5A0D-4762-9AEF-A0EA2FB5F9AB}" type="doc">
      <dgm:prSet loTypeId="urn:microsoft.com/office/officeart/2005/8/layout/vList2" loCatId="list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id-ID"/>
        </a:p>
      </dgm:t>
    </dgm:pt>
    <dgm:pt modelId="{35A7F990-613E-4783-863F-5104E17B3308}">
      <dgm:prSet phldrT="[Text]"/>
      <dgm:spPr/>
      <dgm:t>
        <a:bodyPr/>
        <a:lstStyle/>
        <a:p>
          <a:r>
            <a:rPr lang="id-ID" dirty="0" smtClean="0">
              <a:latin typeface="Andalus" pitchFamily="18" charset="-78"/>
              <a:cs typeface="Andalus" pitchFamily="18" charset="-78"/>
            </a:rPr>
            <a:t>Sistem Reproduksi</a:t>
          </a:r>
          <a:endParaRPr lang="id-ID" dirty="0">
            <a:latin typeface="Andalus" pitchFamily="18" charset="-78"/>
            <a:cs typeface="Andalus" pitchFamily="18" charset="-78"/>
          </a:endParaRPr>
        </a:p>
      </dgm:t>
    </dgm:pt>
    <dgm:pt modelId="{9028A205-7D9F-41C8-BF03-0E1536B90C16}" type="parTrans" cxnId="{1805C6A3-19F5-40B5-A96F-F9CD8B7ED7EF}">
      <dgm:prSet/>
      <dgm:spPr/>
      <dgm:t>
        <a:bodyPr/>
        <a:lstStyle/>
        <a:p>
          <a:endParaRPr lang="id-ID"/>
        </a:p>
      </dgm:t>
    </dgm:pt>
    <dgm:pt modelId="{04EE723A-9541-4CDF-A174-5AD86F3E1D95}" type="sibTrans" cxnId="{1805C6A3-19F5-40B5-A96F-F9CD8B7ED7EF}">
      <dgm:prSet/>
      <dgm:spPr/>
      <dgm:t>
        <a:bodyPr/>
        <a:lstStyle/>
        <a:p>
          <a:endParaRPr lang="id-ID"/>
        </a:p>
      </dgm:t>
    </dgm:pt>
    <dgm:pt modelId="{E61B6CA7-10EB-4758-92AF-4DCA6ABB493A}">
      <dgm:prSet phldrT="[Text]"/>
      <dgm:spPr/>
      <dgm:t>
        <a:bodyPr/>
        <a:lstStyle/>
        <a:p>
          <a:r>
            <a:rPr lang="id-ID" dirty="0" smtClean="0">
              <a:latin typeface="Andalus" pitchFamily="18" charset="-78"/>
              <a:cs typeface="Andalus" pitchFamily="18" charset="-78"/>
            </a:rPr>
            <a:t>Sistem perkemihan </a:t>
          </a:r>
          <a:endParaRPr lang="id-ID" dirty="0">
            <a:latin typeface="Andalus" pitchFamily="18" charset="-78"/>
            <a:cs typeface="Andalus" pitchFamily="18" charset="-78"/>
          </a:endParaRPr>
        </a:p>
      </dgm:t>
    </dgm:pt>
    <dgm:pt modelId="{B4DA4756-B7A5-496F-8C06-572C02D9C216}" type="parTrans" cxnId="{90FCC356-8D59-40E6-B6E3-A2B967C96AAD}">
      <dgm:prSet/>
      <dgm:spPr/>
      <dgm:t>
        <a:bodyPr/>
        <a:lstStyle/>
        <a:p>
          <a:endParaRPr lang="id-ID"/>
        </a:p>
      </dgm:t>
    </dgm:pt>
    <dgm:pt modelId="{32DCE65F-91B2-42D2-9267-722655AD6826}" type="sibTrans" cxnId="{90FCC356-8D59-40E6-B6E3-A2B967C96AAD}">
      <dgm:prSet/>
      <dgm:spPr/>
      <dgm:t>
        <a:bodyPr/>
        <a:lstStyle/>
        <a:p>
          <a:endParaRPr lang="id-ID"/>
        </a:p>
      </dgm:t>
    </dgm:pt>
    <dgm:pt modelId="{1502BF9D-A925-4D9A-A44D-BD9039CDD3EF}">
      <dgm:prSet phldrT="[Text]"/>
      <dgm:spPr/>
      <dgm:t>
        <a:bodyPr/>
        <a:lstStyle/>
        <a:p>
          <a:r>
            <a:rPr lang="id-ID" dirty="0" smtClean="0">
              <a:latin typeface="Andalus" pitchFamily="18" charset="-78"/>
              <a:cs typeface="Andalus" pitchFamily="18" charset="-78"/>
            </a:rPr>
            <a:t>Muskuloskletlal</a:t>
          </a:r>
          <a:endParaRPr lang="id-ID" dirty="0">
            <a:latin typeface="Andalus" pitchFamily="18" charset="-78"/>
            <a:cs typeface="Andalus" pitchFamily="18" charset="-78"/>
          </a:endParaRPr>
        </a:p>
      </dgm:t>
    </dgm:pt>
    <dgm:pt modelId="{C100CC7F-3AFE-4FB6-BC6E-5E8D300E2E1C}" type="parTrans" cxnId="{4A34EAC3-1BC1-4DB3-A9B5-3FB9CA51B97F}">
      <dgm:prSet/>
      <dgm:spPr/>
      <dgm:t>
        <a:bodyPr/>
        <a:lstStyle/>
        <a:p>
          <a:endParaRPr lang="id-ID"/>
        </a:p>
      </dgm:t>
    </dgm:pt>
    <dgm:pt modelId="{F9EA0219-0098-46C3-8A30-CC62D8928AEF}" type="sibTrans" cxnId="{4A34EAC3-1BC1-4DB3-A9B5-3FB9CA51B97F}">
      <dgm:prSet/>
      <dgm:spPr/>
      <dgm:t>
        <a:bodyPr/>
        <a:lstStyle/>
        <a:p>
          <a:endParaRPr lang="id-ID"/>
        </a:p>
      </dgm:t>
    </dgm:pt>
    <dgm:pt modelId="{49E1F198-1330-47DB-9961-294F4A895F0F}">
      <dgm:prSet phldrT="[Text]"/>
      <dgm:spPr/>
      <dgm:t>
        <a:bodyPr/>
        <a:lstStyle/>
        <a:p>
          <a:r>
            <a:rPr lang="id-ID" dirty="0" smtClean="0">
              <a:latin typeface="Andalus" pitchFamily="18" charset="-78"/>
              <a:cs typeface="Andalus" pitchFamily="18" charset="-78"/>
            </a:rPr>
            <a:t>Sistem Endokrin</a:t>
          </a:r>
          <a:endParaRPr lang="id-ID" dirty="0">
            <a:latin typeface="Andalus" pitchFamily="18" charset="-78"/>
            <a:cs typeface="Andalus" pitchFamily="18" charset="-78"/>
          </a:endParaRPr>
        </a:p>
      </dgm:t>
    </dgm:pt>
    <dgm:pt modelId="{6E88B321-ED0E-4EBF-9EA2-15C4AFD9EFAE}" type="parTrans" cxnId="{FA6E63C5-73EE-4642-8E32-99BE266EF0E2}">
      <dgm:prSet/>
      <dgm:spPr/>
      <dgm:t>
        <a:bodyPr/>
        <a:lstStyle/>
        <a:p>
          <a:endParaRPr lang="id-ID"/>
        </a:p>
      </dgm:t>
    </dgm:pt>
    <dgm:pt modelId="{19C3B016-8BFC-465D-83C4-D59502639EFE}" type="sibTrans" cxnId="{FA6E63C5-73EE-4642-8E32-99BE266EF0E2}">
      <dgm:prSet/>
      <dgm:spPr/>
      <dgm:t>
        <a:bodyPr/>
        <a:lstStyle/>
        <a:p>
          <a:endParaRPr lang="id-ID"/>
        </a:p>
      </dgm:t>
    </dgm:pt>
    <dgm:pt modelId="{B9219C8C-3168-468F-B6EB-A5C7774952EB}">
      <dgm:prSet phldrT="[Text]"/>
      <dgm:spPr/>
      <dgm:t>
        <a:bodyPr/>
        <a:lstStyle/>
        <a:p>
          <a:r>
            <a:rPr lang="id-ID" dirty="0" smtClean="0">
              <a:latin typeface="Andalus" pitchFamily="18" charset="-78"/>
              <a:cs typeface="Andalus" pitchFamily="18" charset="-78"/>
            </a:rPr>
            <a:t>Perubahan sistem kardiovaskuler</a:t>
          </a:r>
          <a:endParaRPr lang="id-ID" dirty="0">
            <a:latin typeface="Andalus" pitchFamily="18" charset="-78"/>
            <a:cs typeface="Andalus" pitchFamily="18" charset="-78"/>
          </a:endParaRPr>
        </a:p>
      </dgm:t>
    </dgm:pt>
    <dgm:pt modelId="{7CEBB2D2-EA45-4361-BC13-A8ADC2BC3E31}" type="parTrans" cxnId="{8F8EDF01-4653-4D75-81D9-03AFF1DE0DD9}">
      <dgm:prSet/>
      <dgm:spPr/>
      <dgm:t>
        <a:bodyPr/>
        <a:lstStyle/>
        <a:p>
          <a:endParaRPr lang="id-ID"/>
        </a:p>
      </dgm:t>
    </dgm:pt>
    <dgm:pt modelId="{B5D005CD-28F1-43EA-9998-42FABA4E44A2}" type="sibTrans" cxnId="{8F8EDF01-4653-4D75-81D9-03AFF1DE0DD9}">
      <dgm:prSet/>
      <dgm:spPr/>
      <dgm:t>
        <a:bodyPr/>
        <a:lstStyle/>
        <a:p>
          <a:endParaRPr lang="id-ID"/>
        </a:p>
      </dgm:t>
    </dgm:pt>
    <dgm:pt modelId="{5BC674BF-9364-4947-AEAD-F0745C43D2B4}">
      <dgm:prSet phldrT="[Text]"/>
      <dgm:spPr/>
      <dgm:t>
        <a:bodyPr/>
        <a:lstStyle/>
        <a:p>
          <a:r>
            <a:rPr lang="id-ID" dirty="0" smtClean="0">
              <a:latin typeface="Andalus" pitchFamily="18" charset="-78"/>
              <a:cs typeface="Andalus" pitchFamily="18" charset="-78"/>
            </a:rPr>
            <a:t>Perubahan sistem hematologi</a:t>
          </a:r>
          <a:endParaRPr lang="id-ID" dirty="0">
            <a:latin typeface="Andalus" pitchFamily="18" charset="-78"/>
            <a:cs typeface="Andalus" pitchFamily="18" charset="-78"/>
          </a:endParaRPr>
        </a:p>
      </dgm:t>
    </dgm:pt>
    <dgm:pt modelId="{2D0FFF65-EBCB-4805-9952-8C5437D86071}" type="parTrans" cxnId="{87B3A9E1-2465-4ACB-816F-5991C4E6723D}">
      <dgm:prSet/>
      <dgm:spPr/>
      <dgm:t>
        <a:bodyPr/>
        <a:lstStyle/>
        <a:p>
          <a:endParaRPr lang="id-ID"/>
        </a:p>
      </dgm:t>
    </dgm:pt>
    <dgm:pt modelId="{B8C98BE1-11E8-4AA1-B28B-AA2C6D7BC43E}" type="sibTrans" cxnId="{87B3A9E1-2465-4ACB-816F-5991C4E6723D}">
      <dgm:prSet/>
      <dgm:spPr/>
      <dgm:t>
        <a:bodyPr/>
        <a:lstStyle/>
        <a:p>
          <a:endParaRPr lang="id-ID"/>
        </a:p>
      </dgm:t>
    </dgm:pt>
    <dgm:pt modelId="{38EFE87C-B3E9-4D3C-A559-723B1E9A3014}">
      <dgm:prSet phldrT="[Text]"/>
      <dgm:spPr/>
      <dgm:t>
        <a:bodyPr/>
        <a:lstStyle/>
        <a:p>
          <a:r>
            <a:rPr lang="id-ID" dirty="0" smtClean="0">
              <a:latin typeface="Andalus" pitchFamily="18" charset="-78"/>
              <a:cs typeface="Andalus" pitchFamily="18" charset="-78"/>
            </a:rPr>
            <a:t>Sistem Pencernaan</a:t>
          </a:r>
          <a:endParaRPr lang="id-ID" dirty="0">
            <a:latin typeface="Andalus" pitchFamily="18" charset="-78"/>
            <a:cs typeface="Andalus" pitchFamily="18" charset="-78"/>
          </a:endParaRPr>
        </a:p>
      </dgm:t>
    </dgm:pt>
    <dgm:pt modelId="{DA469FA6-2DE1-422A-B430-F1E7480CA1F8}" type="parTrans" cxnId="{039E03FB-DE39-44FE-9030-F70E970B8E92}">
      <dgm:prSet/>
      <dgm:spPr/>
    </dgm:pt>
    <dgm:pt modelId="{AE3A2EC6-90AC-468C-B433-797D06421678}" type="sibTrans" cxnId="{039E03FB-DE39-44FE-9030-F70E970B8E92}">
      <dgm:prSet/>
      <dgm:spPr/>
    </dgm:pt>
    <dgm:pt modelId="{D7601A9A-A9B0-4B3F-90BF-5D64639F705C}">
      <dgm:prSet phldrT="[Text]"/>
      <dgm:spPr/>
      <dgm:t>
        <a:bodyPr/>
        <a:lstStyle/>
        <a:p>
          <a:r>
            <a:rPr lang="id-ID" dirty="0" smtClean="0">
              <a:latin typeface="Andalus" pitchFamily="18" charset="-78"/>
              <a:cs typeface="Andalus" pitchFamily="18" charset="-78"/>
            </a:rPr>
            <a:t>Perubahan tanda- tanda vital </a:t>
          </a:r>
          <a:endParaRPr lang="id-ID" dirty="0">
            <a:latin typeface="Andalus" pitchFamily="18" charset="-78"/>
            <a:cs typeface="Andalus" pitchFamily="18" charset="-78"/>
          </a:endParaRPr>
        </a:p>
      </dgm:t>
    </dgm:pt>
    <dgm:pt modelId="{5847D2DD-D960-4D5F-852D-5585CD0442DD}" type="parTrans" cxnId="{C794318E-DD59-4FF3-987D-0E3FE7F37618}">
      <dgm:prSet/>
      <dgm:spPr/>
    </dgm:pt>
    <dgm:pt modelId="{F1C1697A-8556-4A65-89F3-93F673C95D82}" type="sibTrans" cxnId="{C794318E-DD59-4FF3-987D-0E3FE7F37618}">
      <dgm:prSet/>
      <dgm:spPr/>
    </dgm:pt>
    <dgm:pt modelId="{A41697D3-990F-415F-A26D-EFDF49DF35B6}" type="pres">
      <dgm:prSet presAssocID="{B7B2FE88-5A0D-4762-9AEF-A0EA2FB5F9A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83252679-B404-40CD-A6A7-254D3ECD2D88}" type="pres">
      <dgm:prSet presAssocID="{35A7F990-613E-4783-863F-5104E17B3308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4A26E5B-CF6C-4F47-8704-C50E088A7103}" type="pres">
      <dgm:prSet presAssocID="{04EE723A-9541-4CDF-A174-5AD86F3E1D95}" presName="spacer" presStyleCnt="0"/>
      <dgm:spPr/>
    </dgm:pt>
    <dgm:pt modelId="{EEF322D1-671A-4E3D-81E2-99E3DADC8EC5}" type="pres">
      <dgm:prSet presAssocID="{D7601A9A-A9B0-4B3F-90BF-5D64639F705C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558C1FD-7E05-4CB6-A56A-3F143B07EA6D}" type="pres">
      <dgm:prSet presAssocID="{F1C1697A-8556-4A65-89F3-93F673C95D82}" presName="spacer" presStyleCnt="0"/>
      <dgm:spPr/>
    </dgm:pt>
    <dgm:pt modelId="{6DBC5DB0-0EEB-43D0-9F79-6E8F3E21BB38}" type="pres">
      <dgm:prSet presAssocID="{38EFE87C-B3E9-4D3C-A559-723B1E9A3014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8743F63-3514-400C-8592-122119A3CE05}" type="pres">
      <dgm:prSet presAssocID="{AE3A2EC6-90AC-468C-B433-797D06421678}" presName="spacer" presStyleCnt="0"/>
      <dgm:spPr/>
    </dgm:pt>
    <dgm:pt modelId="{5A4D65B8-EF7C-41E7-A147-BBCFAB25FB47}" type="pres">
      <dgm:prSet presAssocID="{E61B6CA7-10EB-4758-92AF-4DCA6ABB493A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C2B2068-5AA3-4C84-A538-25A384775FE8}" type="pres">
      <dgm:prSet presAssocID="{32DCE65F-91B2-42D2-9267-722655AD6826}" presName="spacer" presStyleCnt="0"/>
      <dgm:spPr/>
    </dgm:pt>
    <dgm:pt modelId="{0ED6180A-FACF-42CC-B7F2-8A80B19ED93C}" type="pres">
      <dgm:prSet presAssocID="{1502BF9D-A925-4D9A-A44D-BD9039CDD3EF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C4DC84C-C125-47A2-9493-F28EFE03BBFB}" type="pres">
      <dgm:prSet presAssocID="{F9EA0219-0098-46C3-8A30-CC62D8928AEF}" presName="spacer" presStyleCnt="0"/>
      <dgm:spPr/>
    </dgm:pt>
    <dgm:pt modelId="{17EE1BEA-7E4B-489B-A22B-EE50596D871A}" type="pres">
      <dgm:prSet presAssocID="{49E1F198-1330-47DB-9961-294F4A895F0F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9EF8AF8-9F7B-41AD-86DF-E1B9C7F2AD5D}" type="pres">
      <dgm:prSet presAssocID="{19C3B016-8BFC-465D-83C4-D59502639EFE}" presName="spacer" presStyleCnt="0"/>
      <dgm:spPr/>
    </dgm:pt>
    <dgm:pt modelId="{8DFFF48A-7959-47CD-86AB-5004783FF11C}" type="pres">
      <dgm:prSet presAssocID="{B9219C8C-3168-468F-B6EB-A5C7774952EB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0AC096A-BDC7-43BC-AF59-B64215761A34}" type="pres">
      <dgm:prSet presAssocID="{B5D005CD-28F1-43EA-9998-42FABA4E44A2}" presName="spacer" presStyleCnt="0"/>
      <dgm:spPr/>
    </dgm:pt>
    <dgm:pt modelId="{9A050A2F-AA80-4827-8D7D-3A48AB19B44F}" type="pres">
      <dgm:prSet presAssocID="{5BC674BF-9364-4947-AEAD-F0745C43D2B4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8C430BE7-B447-470A-930A-2DCDF9941BE3}" type="presOf" srcId="{E61B6CA7-10EB-4758-92AF-4DCA6ABB493A}" destId="{5A4D65B8-EF7C-41E7-A147-BBCFAB25FB47}" srcOrd="0" destOrd="0" presId="urn:microsoft.com/office/officeart/2005/8/layout/vList2"/>
    <dgm:cxn modelId="{7E79EFBB-8D98-49A6-98C9-9ABA534D4BC6}" type="presOf" srcId="{49E1F198-1330-47DB-9961-294F4A895F0F}" destId="{17EE1BEA-7E4B-489B-A22B-EE50596D871A}" srcOrd="0" destOrd="0" presId="urn:microsoft.com/office/officeart/2005/8/layout/vList2"/>
    <dgm:cxn modelId="{8F8EDF01-4653-4D75-81D9-03AFF1DE0DD9}" srcId="{B7B2FE88-5A0D-4762-9AEF-A0EA2FB5F9AB}" destId="{B9219C8C-3168-468F-B6EB-A5C7774952EB}" srcOrd="6" destOrd="0" parTransId="{7CEBB2D2-EA45-4361-BC13-A8ADC2BC3E31}" sibTransId="{B5D005CD-28F1-43EA-9998-42FABA4E44A2}"/>
    <dgm:cxn modelId="{F29DBBBD-5995-4105-B046-69AEA39F8EF1}" type="presOf" srcId="{1502BF9D-A925-4D9A-A44D-BD9039CDD3EF}" destId="{0ED6180A-FACF-42CC-B7F2-8A80B19ED93C}" srcOrd="0" destOrd="0" presId="urn:microsoft.com/office/officeart/2005/8/layout/vList2"/>
    <dgm:cxn modelId="{5280EB9A-6A89-4F78-AAB6-DA717755405C}" type="presOf" srcId="{5BC674BF-9364-4947-AEAD-F0745C43D2B4}" destId="{9A050A2F-AA80-4827-8D7D-3A48AB19B44F}" srcOrd="0" destOrd="0" presId="urn:microsoft.com/office/officeart/2005/8/layout/vList2"/>
    <dgm:cxn modelId="{CA9B1063-5161-4596-8FDD-2001B2DD3555}" type="presOf" srcId="{B7B2FE88-5A0D-4762-9AEF-A0EA2FB5F9AB}" destId="{A41697D3-990F-415F-A26D-EFDF49DF35B6}" srcOrd="0" destOrd="0" presId="urn:microsoft.com/office/officeart/2005/8/layout/vList2"/>
    <dgm:cxn modelId="{43DE570D-404E-4731-BB92-39BCC8EC3D80}" type="presOf" srcId="{B9219C8C-3168-468F-B6EB-A5C7774952EB}" destId="{8DFFF48A-7959-47CD-86AB-5004783FF11C}" srcOrd="0" destOrd="0" presId="urn:microsoft.com/office/officeart/2005/8/layout/vList2"/>
    <dgm:cxn modelId="{75828669-794E-45AE-9C29-372FCED27FE6}" type="presOf" srcId="{35A7F990-613E-4783-863F-5104E17B3308}" destId="{83252679-B404-40CD-A6A7-254D3ECD2D88}" srcOrd="0" destOrd="0" presId="urn:microsoft.com/office/officeart/2005/8/layout/vList2"/>
    <dgm:cxn modelId="{1805C6A3-19F5-40B5-A96F-F9CD8B7ED7EF}" srcId="{B7B2FE88-5A0D-4762-9AEF-A0EA2FB5F9AB}" destId="{35A7F990-613E-4783-863F-5104E17B3308}" srcOrd="0" destOrd="0" parTransId="{9028A205-7D9F-41C8-BF03-0E1536B90C16}" sibTransId="{04EE723A-9541-4CDF-A174-5AD86F3E1D95}"/>
    <dgm:cxn modelId="{90FCC356-8D59-40E6-B6E3-A2B967C96AAD}" srcId="{B7B2FE88-5A0D-4762-9AEF-A0EA2FB5F9AB}" destId="{E61B6CA7-10EB-4758-92AF-4DCA6ABB493A}" srcOrd="3" destOrd="0" parTransId="{B4DA4756-B7A5-496F-8C06-572C02D9C216}" sibTransId="{32DCE65F-91B2-42D2-9267-722655AD6826}"/>
    <dgm:cxn modelId="{6BE3BB2F-A648-406B-A792-261419508947}" type="presOf" srcId="{D7601A9A-A9B0-4B3F-90BF-5D64639F705C}" destId="{EEF322D1-671A-4E3D-81E2-99E3DADC8EC5}" srcOrd="0" destOrd="0" presId="urn:microsoft.com/office/officeart/2005/8/layout/vList2"/>
    <dgm:cxn modelId="{FA6E63C5-73EE-4642-8E32-99BE266EF0E2}" srcId="{B7B2FE88-5A0D-4762-9AEF-A0EA2FB5F9AB}" destId="{49E1F198-1330-47DB-9961-294F4A895F0F}" srcOrd="5" destOrd="0" parTransId="{6E88B321-ED0E-4EBF-9EA2-15C4AFD9EFAE}" sibTransId="{19C3B016-8BFC-465D-83C4-D59502639EFE}"/>
    <dgm:cxn modelId="{4A34EAC3-1BC1-4DB3-A9B5-3FB9CA51B97F}" srcId="{B7B2FE88-5A0D-4762-9AEF-A0EA2FB5F9AB}" destId="{1502BF9D-A925-4D9A-A44D-BD9039CDD3EF}" srcOrd="4" destOrd="0" parTransId="{C100CC7F-3AFE-4FB6-BC6E-5E8D300E2E1C}" sibTransId="{F9EA0219-0098-46C3-8A30-CC62D8928AEF}"/>
    <dgm:cxn modelId="{C794318E-DD59-4FF3-987D-0E3FE7F37618}" srcId="{B7B2FE88-5A0D-4762-9AEF-A0EA2FB5F9AB}" destId="{D7601A9A-A9B0-4B3F-90BF-5D64639F705C}" srcOrd="1" destOrd="0" parTransId="{5847D2DD-D960-4D5F-852D-5585CD0442DD}" sibTransId="{F1C1697A-8556-4A65-89F3-93F673C95D82}"/>
    <dgm:cxn modelId="{039E03FB-DE39-44FE-9030-F70E970B8E92}" srcId="{B7B2FE88-5A0D-4762-9AEF-A0EA2FB5F9AB}" destId="{38EFE87C-B3E9-4D3C-A559-723B1E9A3014}" srcOrd="2" destOrd="0" parTransId="{DA469FA6-2DE1-422A-B430-F1E7480CA1F8}" sibTransId="{AE3A2EC6-90AC-468C-B433-797D06421678}"/>
    <dgm:cxn modelId="{87B3A9E1-2465-4ACB-816F-5991C4E6723D}" srcId="{B7B2FE88-5A0D-4762-9AEF-A0EA2FB5F9AB}" destId="{5BC674BF-9364-4947-AEAD-F0745C43D2B4}" srcOrd="7" destOrd="0" parTransId="{2D0FFF65-EBCB-4805-9952-8C5437D86071}" sibTransId="{B8C98BE1-11E8-4AA1-B28B-AA2C6D7BC43E}"/>
    <dgm:cxn modelId="{10EE5A53-B489-4198-9CAF-4788B932B225}" type="presOf" srcId="{38EFE87C-B3E9-4D3C-A559-723B1E9A3014}" destId="{6DBC5DB0-0EEB-43D0-9F79-6E8F3E21BB38}" srcOrd="0" destOrd="0" presId="urn:microsoft.com/office/officeart/2005/8/layout/vList2"/>
    <dgm:cxn modelId="{72777266-0413-44D7-8B1C-C62EE1ADD071}" type="presParOf" srcId="{A41697D3-990F-415F-A26D-EFDF49DF35B6}" destId="{83252679-B404-40CD-A6A7-254D3ECD2D88}" srcOrd="0" destOrd="0" presId="urn:microsoft.com/office/officeart/2005/8/layout/vList2"/>
    <dgm:cxn modelId="{1E4F92E3-3AEF-451B-9092-48352B70EF4E}" type="presParOf" srcId="{A41697D3-990F-415F-A26D-EFDF49DF35B6}" destId="{44A26E5B-CF6C-4F47-8704-C50E088A7103}" srcOrd="1" destOrd="0" presId="urn:microsoft.com/office/officeart/2005/8/layout/vList2"/>
    <dgm:cxn modelId="{B69BF6D7-32E6-4993-8E1E-EFCCF4102A32}" type="presParOf" srcId="{A41697D3-990F-415F-A26D-EFDF49DF35B6}" destId="{EEF322D1-671A-4E3D-81E2-99E3DADC8EC5}" srcOrd="2" destOrd="0" presId="urn:microsoft.com/office/officeart/2005/8/layout/vList2"/>
    <dgm:cxn modelId="{72CDDBA2-A7B1-4E09-8E52-F27F42C36897}" type="presParOf" srcId="{A41697D3-990F-415F-A26D-EFDF49DF35B6}" destId="{A558C1FD-7E05-4CB6-A56A-3F143B07EA6D}" srcOrd="3" destOrd="0" presId="urn:microsoft.com/office/officeart/2005/8/layout/vList2"/>
    <dgm:cxn modelId="{4BEA4558-053C-413D-A2D1-2804D1BC9379}" type="presParOf" srcId="{A41697D3-990F-415F-A26D-EFDF49DF35B6}" destId="{6DBC5DB0-0EEB-43D0-9F79-6E8F3E21BB38}" srcOrd="4" destOrd="0" presId="urn:microsoft.com/office/officeart/2005/8/layout/vList2"/>
    <dgm:cxn modelId="{3DB8BD21-C90F-4175-9453-A226E7969C36}" type="presParOf" srcId="{A41697D3-990F-415F-A26D-EFDF49DF35B6}" destId="{48743F63-3514-400C-8592-122119A3CE05}" srcOrd="5" destOrd="0" presId="urn:microsoft.com/office/officeart/2005/8/layout/vList2"/>
    <dgm:cxn modelId="{9827CADA-0863-450B-9932-0FC6EBEFAF47}" type="presParOf" srcId="{A41697D3-990F-415F-A26D-EFDF49DF35B6}" destId="{5A4D65B8-EF7C-41E7-A147-BBCFAB25FB47}" srcOrd="6" destOrd="0" presId="urn:microsoft.com/office/officeart/2005/8/layout/vList2"/>
    <dgm:cxn modelId="{FB7DADF5-B9CD-4597-A2D8-79B2EE7C8A88}" type="presParOf" srcId="{A41697D3-990F-415F-A26D-EFDF49DF35B6}" destId="{1C2B2068-5AA3-4C84-A538-25A384775FE8}" srcOrd="7" destOrd="0" presId="urn:microsoft.com/office/officeart/2005/8/layout/vList2"/>
    <dgm:cxn modelId="{577ECFCF-A255-4A25-B193-8AC835D4C0C8}" type="presParOf" srcId="{A41697D3-990F-415F-A26D-EFDF49DF35B6}" destId="{0ED6180A-FACF-42CC-B7F2-8A80B19ED93C}" srcOrd="8" destOrd="0" presId="urn:microsoft.com/office/officeart/2005/8/layout/vList2"/>
    <dgm:cxn modelId="{F408CA22-6505-4C99-994E-AA290009386C}" type="presParOf" srcId="{A41697D3-990F-415F-A26D-EFDF49DF35B6}" destId="{2C4DC84C-C125-47A2-9493-F28EFE03BBFB}" srcOrd="9" destOrd="0" presId="urn:microsoft.com/office/officeart/2005/8/layout/vList2"/>
    <dgm:cxn modelId="{9F5794E1-3ADC-4BC7-8E38-9D16197DE86A}" type="presParOf" srcId="{A41697D3-990F-415F-A26D-EFDF49DF35B6}" destId="{17EE1BEA-7E4B-489B-A22B-EE50596D871A}" srcOrd="10" destOrd="0" presId="urn:microsoft.com/office/officeart/2005/8/layout/vList2"/>
    <dgm:cxn modelId="{C49A6AD1-BED1-4BD2-8CF7-5D5D85AF753F}" type="presParOf" srcId="{A41697D3-990F-415F-A26D-EFDF49DF35B6}" destId="{99EF8AF8-9F7B-41AD-86DF-E1B9C7F2AD5D}" srcOrd="11" destOrd="0" presId="urn:microsoft.com/office/officeart/2005/8/layout/vList2"/>
    <dgm:cxn modelId="{209DD457-1413-4ABA-9275-0CC7A980832C}" type="presParOf" srcId="{A41697D3-990F-415F-A26D-EFDF49DF35B6}" destId="{8DFFF48A-7959-47CD-86AB-5004783FF11C}" srcOrd="12" destOrd="0" presId="urn:microsoft.com/office/officeart/2005/8/layout/vList2"/>
    <dgm:cxn modelId="{BE790D1C-7DA2-474C-8003-89FB8B3CFBFA}" type="presParOf" srcId="{A41697D3-990F-415F-A26D-EFDF49DF35B6}" destId="{D0AC096A-BDC7-43BC-AF59-B64215761A34}" srcOrd="13" destOrd="0" presId="urn:microsoft.com/office/officeart/2005/8/layout/vList2"/>
    <dgm:cxn modelId="{FE79F918-D17E-440A-9B7E-DE8D712AF75E}" type="presParOf" srcId="{A41697D3-990F-415F-A26D-EFDF49DF35B6}" destId="{9A050A2F-AA80-4827-8D7D-3A48AB19B44F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281D6EB-E1A3-4EDF-A72C-166E7BBE67A4}" type="doc">
      <dgm:prSet loTypeId="urn:microsoft.com/office/officeart/2005/8/layout/vProcess5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id-ID"/>
        </a:p>
      </dgm:t>
    </dgm:pt>
    <dgm:pt modelId="{3EB553BF-5D39-428A-977C-C95DE3DD3B9B}">
      <dgm:prSet phldrT="[Text]"/>
      <dgm:spPr/>
      <dgm:t>
        <a:bodyPr/>
        <a:lstStyle/>
        <a:p>
          <a:r>
            <a:rPr lang="id-ID" dirty="0" smtClean="0">
              <a:latin typeface="Andalus" pitchFamily="18" charset="-78"/>
              <a:cs typeface="Andalus" pitchFamily="18" charset="-78"/>
            </a:rPr>
            <a:t>Uterus </a:t>
          </a:r>
          <a:endParaRPr lang="id-ID" dirty="0">
            <a:latin typeface="Andalus" pitchFamily="18" charset="-78"/>
            <a:cs typeface="Andalus" pitchFamily="18" charset="-78"/>
          </a:endParaRPr>
        </a:p>
      </dgm:t>
    </dgm:pt>
    <dgm:pt modelId="{3BF9B10C-29EF-4BBF-87F9-514960C110B3}" type="parTrans" cxnId="{B4C01FE6-D67C-4A75-BC2C-1E6F4AB9C903}">
      <dgm:prSet/>
      <dgm:spPr/>
      <dgm:t>
        <a:bodyPr/>
        <a:lstStyle/>
        <a:p>
          <a:endParaRPr lang="id-ID"/>
        </a:p>
      </dgm:t>
    </dgm:pt>
    <dgm:pt modelId="{8E7DD902-804B-4251-AD2B-C91BBA71C30F}" type="sibTrans" cxnId="{B4C01FE6-D67C-4A75-BC2C-1E6F4AB9C903}">
      <dgm:prSet/>
      <dgm:spPr/>
      <dgm:t>
        <a:bodyPr/>
        <a:lstStyle/>
        <a:p>
          <a:endParaRPr lang="id-ID"/>
        </a:p>
      </dgm:t>
    </dgm:pt>
    <dgm:pt modelId="{54D16E16-3327-4864-B627-B93B02D6D64A}">
      <dgm:prSet phldrT="[Text]"/>
      <dgm:spPr/>
      <dgm:t>
        <a:bodyPr/>
        <a:lstStyle/>
        <a:p>
          <a:r>
            <a:rPr lang="id-ID" dirty="0" smtClean="0">
              <a:latin typeface="Andalus" pitchFamily="18" charset="-78"/>
              <a:cs typeface="Andalus" pitchFamily="18" charset="-78"/>
            </a:rPr>
            <a:t>Serviks</a:t>
          </a:r>
          <a:endParaRPr lang="id-ID" dirty="0">
            <a:latin typeface="Andalus" pitchFamily="18" charset="-78"/>
            <a:cs typeface="Andalus" pitchFamily="18" charset="-78"/>
          </a:endParaRPr>
        </a:p>
      </dgm:t>
    </dgm:pt>
    <dgm:pt modelId="{3DF50524-7455-421F-89D2-4DB330F3400C}" type="parTrans" cxnId="{5795E2F0-74C6-433C-930F-DDB79D2C14D3}">
      <dgm:prSet/>
      <dgm:spPr/>
      <dgm:t>
        <a:bodyPr/>
        <a:lstStyle/>
        <a:p>
          <a:endParaRPr lang="id-ID"/>
        </a:p>
      </dgm:t>
    </dgm:pt>
    <dgm:pt modelId="{DC4A9722-A1BC-44AB-A125-73FA9941C346}" type="sibTrans" cxnId="{5795E2F0-74C6-433C-930F-DDB79D2C14D3}">
      <dgm:prSet/>
      <dgm:spPr/>
      <dgm:t>
        <a:bodyPr/>
        <a:lstStyle/>
        <a:p>
          <a:endParaRPr lang="id-ID"/>
        </a:p>
      </dgm:t>
    </dgm:pt>
    <dgm:pt modelId="{C64D83EF-7D13-471D-9B43-1EF4AC2CFED4}">
      <dgm:prSet phldrT="[Text]"/>
      <dgm:spPr/>
      <dgm:t>
        <a:bodyPr/>
        <a:lstStyle/>
        <a:p>
          <a:r>
            <a:rPr lang="id-ID" dirty="0" smtClean="0">
              <a:latin typeface="Andalus" pitchFamily="18" charset="-78"/>
              <a:cs typeface="Andalus" pitchFamily="18" charset="-78"/>
            </a:rPr>
            <a:t>Vagina</a:t>
          </a:r>
          <a:endParaRPr lang="id-ID" dirty="0">
            <a:latin typeface="Andalus" pitchFamily="18" charset="-78"/>
            <a:cs typeface="Andalus" pitchFamily="18" charset="-78"/>
          </a:endParaRPr>
        </a:p>
      </dgm:t>
    </dgm:pt>
    <dgm:pt modelId="{8C66E7B3-C601-4E66-94CD-73D8E0AB9B71}" type="parTrans" cxnId="{67A95E13-7C9E-47A6-BF98-0F3C6061EBB3}">
      <dgm:prSet/>
      <dgm:spPr/>
      <dgm:t>
        <a:bodyPr/>
        <a:lstStyle/>
        <a:p>
          <a:endParaRPr lang="id-ID"/>
        </a:p>
      </dgm:t>
    </dgm:pt>
    <dgm:pt modelId="{73291247-978D-41EE-BE2A-67291E4F04BA}" type="sibTrans" cxnId="{67A95E13-7C9E-47A6-BF98-0F3C6061EBB3}">
      <dgm:prSet/>
      <dgm:spPr/>
      <dgm:t>
        <a:bodyPr/>
        <a:lstStyle/>
        <a:p>
          <a:endParaRPr lang="id-ID"/>
        </a:p>
      </dgm:t>
    </dgm:pt>
    <dgm:pt modelId="{EF96CFD9-4328-4538-802E-DD0507D108DB}">
      <dgm:prSet phldrT="[Text]"/>
      <dgm:spPr/>
      <dgm:t>
        <a:bodyPr/>
        <a:lstStyle/>
        <a:p>
          <a:r>
            <a:rPr lang="id-ID" dirty="0" smtClean="0">
              <a:latin typeface="Andalus" pitchFamily="18" charset="-78"/>
              <a:cs typeface="Andalus" pitchFamily="18" charset="-78"/>
            </a:rPr>
            <a:t>Vulva</a:t>
          </a:r>
          <a:endParaRPr lang="id-ID" dirty="0">
            <a:latin typeface="Andalus" pitchFamily="18" charset="-78"/>
            <a:cs typeface="Andalus" pitchFamily="18" charset="-78"/>
          </a:endParaRPr>
        </a:p>
      </dgm:t>
    </dgm:pt>
    <dgm:pt modelId="{60A25AE9-F502-4E7A-8F03-246C62A9E76E}" type="parTrans" cxnId="{AA281226-3165-44D7-9E09-C38D0E159D10}">
      <dgm:prSet/>
      <dgm:spPr/>
      <dgm:t>
        <a:bodyPr/>
        <a:lstStyle/>
        <a:p>
          <a:endParaRPr lang="id-ID"/>
        </a:p>
      </dgm:t>
    </dgm:pt>
    <dgm:pt modelId="{124F2D2A-C5BB-4D5E-AC1C-4027C31088F2}" type="sibTrans" cxnId="{AA281226-3165-44D7-9E09-C38D0E159D10}">
      <dgm:prSet/>
      <dgm:spPr/>
      <dgm:t>
        <a:bodyPr/>
        <a:lstStyle/>
        <a:p>
          <a:endParaRPr lang="id-ID"/>
        </a:p>
      </dgm:t>
    </dgm:pt>
    <dgm:pt modelId="{25891681-4F54-44F5-9A7C-49231D10A0F4}">
      <dgm:prSet phldrT="[Text]"/>
      <dgm:spPr/>
      <dgm:t>
        <a:bodyPr/>
        <a:lstStyle/>
        <a:p>
          <a:r>
            <a:rPr lang="id-ID" dirty="0" smtClean="0">
              <a:latin typeface="Andalus" pitchFamily="18" charset="-78"/>
              <a:cs typeface="Andalus" pitchFamily="18" charset="-78"/>
            </a:rPr>
            <a:t>Payudara </a:t>
          </a:r>
          <a:endParaRPr lang="id-ID" dirty="0">
            <a:latin typeface="Andalus" pitchFamily="18" charset="-78"/>
            <a:cs typeface="Andalus" pitchFamily="18" charset="-78"/>
          </a:endParaRPr>
        </a:p>
      </dgm:t>
    </dgm:pt>
    <dgm:pt modelId="{D0E3E0C8-A386-407F-B7E3-724C5305B9EB}" type="parTrans" cxnId="{6EBA0456-58D3-49E2-ABB8-E9DDAE7022AB}">
      <dgm:prSet/>
      <dgm:spPr/>
      <dgm:t>
        <a:bodyPr/>
        <a:lstStyle/>
        <a:p>
          <a:endParaRPr lang="id-ID"/>
        </a:p>
      </dgm:t>
    </dgm:pt>
    <dgm:pt modelId="{0A8E9B8D-BF5F-4588-8676-E9F07CB4A254}" type="sibTrans" cxnId="{6EBA0456-58D3-49E2-ABB8-E9DDAE7022AB}">
      <dgm:prSet/>
      <dgm:spPr/>
      <dgm:t>
        <a:bodyPr/>
        <a:lstStyle/>
        <a:p>
          <a:endParaRPr lang="id-ID"/>
        </a:p>
      </dgm:t>
    </dgm:pt>
    <dgm:pt modelId="{61D4E103-F077-4820-91AB-57F4E01EE6D7}" type="pres">
      <dgm:prSet presAssocID="{C281D6EB-E1A3-4EDF-A72C-166E7BBE67A4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2DE8FA9C-069C-4E29-842C-3EC086C2512A}" type="pres">
      <dgm:prSet presAssocID="{C281D6EB-E1A3-4EDF-A72C-166E7BBE67A4}" presName="dummyMaxCanvas" presStyleCnt="0">
        <dgm:presLayoutVars/>
      </dgm:prSet>
      <dgm:spPr/>
    </dgm:pt>
    <dgm:pt modelId="{9C8B39A8-92AB-4010-B871-6B92563EEF48}" type="pres">
      <dgm:prSet presAssocID="{C281D6EB-E1A3-4EDF-A72C-166E7BBE67A4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4E1CC77-C29C-4017-8A15-9038ADF616B4}" type="pres">
      <dgm:prSet presAssocID="{C281D6EB-E1A3-4EDF-A72C-166E7BBE67A4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35F7820-3048-43EA-A6B5-0DAF5929326F}" type="pres">
      <dgm:prSet presAssocID="{C281D6EB-E1A3-4EDF-A72C-166E7BBE67A4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256C7CD-0B9E-467C-8C1B-B18DF0984119}" type="pres">
      <dgm:prSet presAssocID="{C281D6EB-E1A3-4EDF-A72C-166E7BBE67A4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87B1EF6-F7D0-4374-904F-F124EFFD3A77}" type="pres">
      <dgm:prSet presAssocID="{C281D6EB-E1A3-4EDF-A72C-166E7BBE67A4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2147913-DCCB-4C67-B594-127A9A3F4736}" type="pres">
      <dgm:prSet presAssocID="{C281D6EB-E1A3-4EDF-A72C-166E7BBE67A4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8F4AD20-6C75-4E62-9710-7510826F38BA}" type="pres">
      <dgm:prSet presAssocID="{C281D6EB-E1A3-4EDF-A72C-166E7BBE67A4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BDD1166-0705-45C8-8205-A0BA80A405EA}" type="pres">
      <dgm:prSet presAssocID="{C281D6EB-E1A3-4EDF-A72C-166E7BBE67A4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E395380-817C-42C3-B612-5183ED0E1488}" type="pres">
      <dgm:prSet presAssocID="{C281D6EB-E1A3-4EDF-A72C-166E7BBE67A4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D2DDF6A-45D4-4E77-9329-8BCD7A6E3C0E}" type="pres">
      <dgm:prSet presAssocID="{C281D6EB-E1A3-4EDF-A72C-166E7BBE67A4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11039BF-FD80-4786-9282-C0E5BD28D920}" type="pres">
      <dgm:prSet presAssocID="{C281D6EB-E1A3-4EDF-A72C-166E7BBE67A4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D11A2AA-83F7-40D8-BA9B-B253BCE46073}" type="pres">
      <dgm:prSet presAssocID="{C281D6EB-E1A3-4EDF-A72C-166E7BBE67A4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F64B069-89BE-4748-B817-50C9ADB12CA8}" type="pres">
      <dgm:prSet presAssocID="{C281D6EB-E1A3-4EDF-A72C-166E7BBE67A4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C51AEAE-2CF5-4932-882B-46F0929FE348}" type="pres">
      <dgm:prSet presAssocID="{C281D6EB-E1A3-4EDF-A72C-166E7BBE67A4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AA281226-3165-44D7-9E09-C38D0E159D10}" srcId="{C281D6EB-E1A3-4EDF-A72C-166E7BBE67A4}" destId="{EF96CFD9-4328-4538-802E-DD0507D108DB}" srcOrd="3" destOrd="0" parTransId="{60A25AE9-F502-4E7A-8F03-246C62A9E76E}" sibTransId="{124F2D2A-C5BB-4D5E-AC1C-4027C31088F2}"/>
    <dgm:cxn modelId="{B4C01FE6-D67C-4A75-BC2C-1E6F4AB9C903}" srcId="{C281D6EB-E1A3-4EDF-A72C-166E7BBE67A4}" destId="{3EB553BF-5D39-428A-977C-C95DE3DD3B9B}" srcOrd="0" destOrd="0" parTransId="{3BF9B10C-29EF-4BBF-87F9-514960C110B3}" sibTransId="{8E7DD902-804B-4251-AD2B-C91BBA71C30F}"/>
    <dgm:cxn modelId="{8213FC3F-7071-438C-9A9E-E51F34D41DE7}" type="presOf" srcId="{25891681-4F54-44F5-9A7C-49231D10A0F4}" destId="{CC51AEAE-2CF5-4932-882B-46F0929FE348}" srcOrd="1" destOrd="0" presId="urn:microsoft.com/office/officeart/2005/8/layout/vProcess5"/>
    <dgm:cxn modelId="{BAF25FFC-71F7-440E-B495-F7A4A76BB2C1}" type="presOf" srcId="{DC4A9722-A1BC-44AB-A125-73FA9941C346}" destId="{28F4AD20-6C75-4E62-9710-7510826F38BA}" srcOrd="0" destOrd="0" presId="urn:microsoft.com/office/officeart/2005/8/layout/vProcess5"/>
    <dgm:cxn modelId="{5AA8A910-70EA-4BA8-9B12-F4EF9D51002A}" type="presOf" srcId="{3EB553BF-5D39-428A-977C-C95DE3DD3B9B}" destId="{3D2DDF6A-45D4-4E77-9329-8BCD7A6E3C0E}" srcOrd="1" destOrd="0" presId="urn:microsoft.com/office/officeart/2005/8/layout/vProcess5"/>
    <dgm:cxn modelId="{50E1064B-B9A1-4AB4-8E0C-779A568B77FD}" type="presOf" srcId="{EF96CFD9-4328-4538-802E-DD0507D108DB}" destId="{9F64B069-89BE-4748-B817-50C9ADB12CA8}" srcOrd="1" destOrd="0" presId="urn:microsoft.com/office/officeart/2005/8/layout/vProcess5"/>
    <dgm:cxn modelId="{42973A6C-C3B0-4129-9656-2A4F8A18DBD2}" type="presOf" srcId="{8E7DD902-804B-4251-AD2B-C91BBA71C30F}" destId="{C2147913-DCCB-4C67-B594-127A9A3F4736}" srcOrd="0" destOrd="0" presId="urn:microsoft.com/office/officeart/2005/8/layout/vProcess5"/>
    <dgm:cxn modelId="{BB5FA2B1-AA6F-4591-8C77-B14EE956AF31}" type="presOf" srcId="{EF96CFD9-4328-4538-802E-DD0507D108DB}" destId="{C256C7CD-0B9E-467C-8C1B-B18DF0984119}" srcOrd="0" destOrd="0" presId="urn:microsoft.com/office/officeart/2005/8/layout/vProcess5"/>
    <dgm:cxn modelId="{FAD6B093-0E71-420D-8F14-8E51246387A8}" type="presOf" srcId="{124F2D2A-C5BB-4D5E-AC1C-4027C31088F2}" destId="{7E395380-817C-42C3-B612-5183ED0E1488}" srcOrd="0" destOrd="0" presId="urn:microsoft.com/office/officeart/2005/8/layout/vProcess5"/>
    <dgm:cxn modelId="{67A95E13-7C9E-47A6-BF98-0F3C6061EBB3}" srcId="{C281D6EB-E1A3-4EDF-A72C-166E7BBE67A4}" destId="{C64D83EF-7D13-471D-9B43-1EF4AC2CFED4}" srcOrd="2" destOrd="0" parTransId="{8C66E7B3-C601-4E66-94CD-73D8E0AB9B71}" sibTransId="{73291247-978D-41EE-BE2A-67291E4F04BA}"/>
    <dgm:cxn modelId="{6EBA0456-58D3-49E2-ABB8-E9DDAE7022AB}" srcId="{C281D6EB-E1A3-4EDF-A72C-166E7BBE67A4}" destId="{25891681-4F54-44F5-9A7C-49231D10A0F4}" srcOrd="4" destOrd="0" parTransId="{D0E3E0C8-A386-407F-B7E3-724C5305B9EB}" sibTransId="{0A8E9B8D-BF5F-4588-8676-E9F07CB4A254}"/>
    <dgm:cxn modelId="{BE110952-021F-4828-9A8A-04C7EE441542}" type="presOf" srcId="{54D16E16-3327-4864-B627-B93B02D6D64A}" destId="{14E1CC77-C29C-4017-8A15-9038ADF616B4}" srcOrd="0" destOrd="0" presId="urn:microsoft.com/office/officeart/2005/8/layout/vProcess5"/>
    <dgm:cxn modelId="{36D9D9F5-D3E5-4E97-99F9-72A3C5BC0028}" type="presOf" srcId="{C64D83EF-7D13-471D-9B43-1EF4AC2CFED4}" destId="{535F7820-3048-43EA-A6B5-0DAF5929326F}" srcOrd="0" destOrd="0" presId="urn:microsoft.com/office/officeart/2005/8/layout/vProcess5"/>
    <dgm:cxn modelId="{63BA7A42-3898-4889-9D57-0EA630B6FA4A}" type="presOf" srcId="{C64D83EF-7D13-471D-9B43-1EF4AC2CFED4}" destId="{9D11A2AA-83F7-40D8-BA9B-B253BCE46073}" srcOrd="1" destOrd="0" presId="urn:microsoft.com/office/officeart/2005/8/layout/vProcess5"/>
    <dgm:cxn modelId="{5795E2F0-74C6-433C-930F-DDB79D2C14D3}" srcId="{C281D6EB-E1A3-4EDF-A72C-166E7BBE67A4}" destId="{54D16E16-3327-4864-B627-B93B02D6D64A}" srcOrd="1" destOrd="0" parTransId="{3DF50524-7455-421F-89D2-4DB330F3400C}" sibTransId="{DC4A9722-A1BC-44AB-A125-73FA9941C346}"/>
    <dgm:cxn modelId="{E5BA0F78-F82F-4E06-AA64-188774F1FDB7}" type="presOf" srcId="{25891681-4F54-44F5-9A7C-49231D10A0F4}" destId="{587B1EF6-F7D0-4374-904F-F124EFFD3A77}" srcOrd="0" destOrd="0" presId="urn:microsoft.com/office/officeart/2005/8/layout/vProcess5"/>
    <dgm:cxn modelId="{72343776-B72F-480D-9C81-D7DA242D629E}" type="presOf" srcId="{54D16E16-3327-4864-B627-B93B02D6D64A}" destId="{811039BF-FD80-4786-9282-C0E5BD28D920}" srcOrd="1" destOrd="0" presId="urn:microsoft.com/office/officeart/2005/8/layout/vProcess5"/>
    <dgm:cxn modelId="{14308AC2-953A-4696-B483-9AD128AB9E59}" type="presOf" srcId="{C281D6EB-E1A3-4EDF-A72C-166E7BBE67A4}" destId="{61D4E103-F077-4820-91AB-57F4E01EE6D7}" srcOrd="0" destOrd="0" presId="urn:microsoft.com/office/officeart/2005/8/layout/vProcess5"/>
    <dgm:cxn modelId="{D29DE9B2-05E2-4C4F-B5FE-91E3CBA36B46}" type="presOf" srcId="{3EB553BF-5D39-428A-977C-C95DE3DD3B9B}" destId="{9C8B39A8-92AB-4010-B871-6B92563EEF48}" srcOrd="0" destOrd="0" presId="urn:microsoft.com/office/officeart/2005/8/layout/vProcess5"/>
    <dgm:cxn modelId="{BBD614CB-2A8D-40DB-AC94-16F2A9343C92}" type="presOf" srcId="{73291247-978D-41EE-BE2A-67291E4F04BA}" destId="{CBDD1166-0705-45C8-8205-A0BA80A405EA}" srcOrd="0" destOrd="0" presId="urn:microsoft.com/office/officeart/2005/8/layout/vProcess5"/>
    <dgm:cxn modelId="{D424CE95-9325-4B82-8020-0FE31074ED84}" type="presParOf" srcId="{61D4E103-F077-4820-91AB-57F4E01EE6D7}" destId="{2DE8FA9C-069C-4E29-842C-3EC086C2512A}" srcOrd="0" destOrd="0" presId="urn:microsoft.com/office/officeart/2005/8/layout/vProcess5"/>
    <dgm:cxn modelId="{BEA1DB14-818E-46AF-9134-F3F48D2D6C15}" type="presParOf" srcId="{61D4E103-F077-4820-91AB-57F4E01EE6D7}" destId="{9C8B39A8-92AB-4010-B871-6B92563EEF48}" srcOrd="1" destOrd="0" presId="urn:microsoft.com/office/officeart/2005/8/layout/vProcess5"/>
    <dgm:cxn modelId="{BC6C4642-1496-4125-911F-46512DAAFBC3}" type="presParOf" srcId="{61D4E103-F077-4820-91AB-57F4E01EE6D7}" destId="{14E1CC77-C29C-4017-8A15-9038ADF616B4}" srcOrd="2" destOrd="0" presId="urn:microsoft.com/office/officeart/2005/8/layout/vProcess5"/>
    <dgm:cxn modelId="{A4790FD9-2D59-4BF6-BF5B-A85702A7CA6B}" type="presParOf" srcId="{61D4E103-F077-4820-91AB-57F4E01EE6D7}" destId="{535F7820-3048-43EA-A6B5-0DAF5929326F}" srcOrd="3" destOrd="0" presId="urn:microsoft.com/office/officeart/2005/8/layout/vProcess5"/>
    <dgm:cxn modelId="{E16E5F59-58A1-4D6A-BADD-5C48F7AD35D5}" type="presParOf" srcId="{61D4E103-F077-4820-91AB-57F4E01EE6D7}" destId="{C256C7CD-0B9E-467C-8C1B-B18DF0984119}" srcOrd="4" destOrd="0" presId="urn:microsoft.com/office/officeart/2005/8/layout/vProcess5"/>
    <dgm:cxn modelId="{9EEB9084-130A-4D45-A44B-1C6383683176}" type="presParOf" srcId="{61D4E103-F077-4820-91AB-57F4E01EE6D7}" destId="{587B1EF6-F7D0-4374-904F-F124EFFD3A77}" srcOrd="5" destOrd="0" presId="urn:microsoft.com/office/officeart/2005/8/layout/vProcess5"/>
    <dgm:cxn modelId="{9870C95F-B6FE-4FB5-9E9C-468C2B302840}" type="presParOf" srcId="{61D4E103-F077-4820-91AB-57F4E01EE6D7}" destId="{C2147913-DCCB-4C67-B594-127A9A3F4736}" srcOrd="6" destOrd="0" presId="urn:microsoft.com/office/officeart/2005/8/layout/vProcess5"/>
    <dgm:cxn modelId="{BEA5981C-C93C-40ED-8E43-CAC3D6DC411E}" type="presParOf" srcId="{61D4E103-F077-4820-91AB-57F4E01EE6D7}" destId="{28F4AD20-6C75-4E62-9710-7510826F38BA}" srcOrd="7" destOrd="0" presId="urn:microsoft.com/office/officeart/2005/8/layout/vProcess5"/>
    <dgm:cxn modelId="{ABDE03CA-AFAA-4E64-8117-7FEC8067D130}" type="presParOf" srcId="{61D4E103-F077-4820-91AB-57F4E01EE6D7}" destId="{CBDD1166-0705-45C8-8205-A0BA80A405EA}" srcOrd="8" destOrd="0" presId="urn:microsoft.com/office/officeart/2005/8/layout/vProcess5"/>
    <dgm:cxn modelId="{F43798C9-858C-4FB9-8CDB-EF5CA1B9AD4E}" type="presParOf" srcId="{61D4E103-F077-4820-91AB-57F4E01EE6D7}" destId="{7E395380-817C-42C3-B612-5183ED0E1488}" srcOrd="9" destOrd="0" presId="urn:microsoft.com/office/officeart/2005/8/layout/vProcess5"/>
    <dgm:cxn modelId="{2612FD52-E29C-43F8-A9B3-9C97EE881C4B}" type="presParOf" srcId="{61D4E103-F077-4820-91AB-57F4E01EE6D7}" destId="{3D2DDF6A-45D4-4E77-9329-8BCD7A6E3C0E}" srcOrd="10" destOrd="0" presId="urn:microsoft.com/office/officeart/2005/8/layout/vProcess5"/>
    <dgm:cxn modelId="{9E490C65-A12C-4BB5-93FD-68613E884E60}" type="presParOf" srcId="{61D4E103-F077-4820-91AB-57F4E01EE6D7}" destId="{811039BF-FD80-4786-9282-C0E5BD28D920}" srcOrd="11" destOrd="0" presId="urn:microsoft.com/office/officeart/2005/8/layout/vProcess5"/>
    <dgm:cxn modelId="{6E5FD55A-C45B-4306-BED8-7FB2F6A9B0F4}" type="presParOf" srcId="{61D4E103-F077-4820-91AB-57F4E01EE6D7}" destId="{9D11A2AA-83F7-40D8-BA9B-B253BCE46073}" srcOrd="12" destOrd="0" presId="urn:microsoft.com/office/officeart/2005/8/layout/vProcess5"/>
    <dgm:cxn modelId="{BB4B0D83-CE73-4119-991C-A9EA8B620BAC}" type="presParOf" srcId="{61D4E103-F077-4820-91AB-57F4E01EE6D7}" destId="{9F64B069-89BE-4748-B817-50C9ADB12CA8}" srcOrd="13" destOrd="0" presId="urn:microsoft.com/office/officeart/2005/8/layout/vProcess5"/>
    <dgm:cxn modelId="{0B0D2CC1-0964-449E-95CF-D09440A2F272}" type="presParOf" srcId="{61D4E103-F077-4820-91AB-57F4E01EE6D7}" destId="{CC51AEAE-2CF5-4932-882B-46F0929FE348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ECB2B51-7654-4D54-842D-4A736E3994CD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id-ID"/>
        </a:p>
      </dgm:t>
    </dgm:pt>
    <dgm:pt modelId="{D375615E-F88B-4397-9D70-FD358C01F9A0}">
      <dgm:prSet phldrT="[Text]"/>
      <dgm:spPr/>
      <dgm:t>
        <a:bodyPr/>
        <a:lstStyle/>
        <a:p>
          <a:r>
            <a:rPr lang="id-ID" dirty="0" smtClean="0">
              <a:latin typeface="Andalus" pitchFamily="18" charset="-78"/>
              <a:cs typeface="Andalus" pitchFamily="18" charset="-78"/>
            </a:rPr>
            <a:t>Perimetrium </a:t>
          </a:r>
          <a:endParaRPr lang="id-ID" dirty="0">
            <a:latin typeface="Andalus" pitchFamily="18" charset="-78"/>
            <a:cs typeface="Andalus" pitchFamily="18" charset="-78"/>
          </a:endParaRPr>
        </a:p>
      </dgm:t>
    </dgm:pt>
    <dgm:pt modelId="{E20FACF1-E90E-43CB-B7C3-06207C700AB7}" type="parTrans" cxnId="{ADEDE37E-E761-42CA-814F-F7E798A32378}">
      <dgm:prSet/>
      <dgm:spPr/>
      <dgm:t>
        <a:bodyPr/>
        <a:lstStyle/>
        <a:p>
          <a:endParaRPr lang="id-ID"/>
        </a:p>
      </dgm:t>
    </dgm:pt>
    <dgm:pt modelId="{8299A350-6CEB-4435-9AEF-BEEC528C5C92}" type="sibTrans" cxnId="{ADEDE37E-E761-42CA-814F-F7E798A32378}">
      <dgm:prSet/>
      <dgm:spPr/>
      <dgm:t>
        <a:bodyPr/>
        <a:lstStyle/>
        <a:p>
          <a:endParaRPr lang="id-ID"/>
        </a:p>
      </dgm:t>
    </dgm:pt>
    <dgm:pt modelId="{A0722EF7-20AD-4F4E-9125-F0D4B098D2A5}">
      <dgm:prSet phldrT="[Text]"/>
      <dgm:spPr/>
      <dgm:t>
        <a:bodyPr/>
        <a:lstStyle/>
        <a:p>
          <a:r>
            <a:rPr lang="id-ID" dirty="0" smtClean="0">
              <a:latin typeface="Andalus" pitchFamily="18" charset="-78"/>
              <a:cs typeface="Andalus" pitchFamily="18" charset="-78"/>
            </a:rPr>
            <a:t>Lapisan terluar yang berfungsi sebagai pelindung uterus </a:t>
          </a:r>
          <a:endParaRPr lang="id-ID" dirty="0">
            <a:latin typeface="Andalus" pitchFamily="18" charset="-78"/>
            <a:cs typeface="Andalus" pitchFamily="18" charset="-78"/>
          </a:endParaRPr>
        </a:p>
      </dgm:t>
    </dgm:pt>
    <dgm:pt modelId="{22E65DC4-1115-4ECE-8288-CCF8120D8A3D}" type="parTrans" cxnId="{8CBFA319-3315-4214-A82B-8313A19BC5E0}">
      <dgm:prSet/>
      <dgm:spPr/>
      <dgm:t>
        <a:bodyPr/>
        <a:lstStyle/>
        <a:p>
          <a:endParaRPr lang="id-ID"/>
        </a:p>
      </dgm:t>
    </dgm:pt>
    <dgm:pt modelId="{FEAE7DF8-9C47-450B-8209-92EB84B86651}" type="sibTrans" cxnId="{8CBFA319-3315-4214-A82B-8313A19BC5E0}">
      <dgm:prSet/>
      <dgm:spPr/>
      <dgm:t>
        <a:bodyPr/>
        <a:lstStyle/>
        <a:p>
          <a:endParaRPr lang="id-ID"/>
        </a:p>
      </dgm:t>
    </dgm:pt>
    <dgm:pt modelId="{28CAED99-00EA-46C6-8A43-943FC2616AAF}">
      <dgm:prSet phldrT="[Text]"/>
      <dgm:spPr/>
      <dgm:t>
        <a:bodyPr/>
        <a:lstStyle/>
        <a:p>
          <a:r>
            <a:rPr lang="id-ID" dirty="0" smtClean="0">
              <a:latin typeface="Andalus" pitchFamily="18" charset="-78"/>
              <a:cs typeface="Andalus" pitchFamily="18" charset="-78"/>
            </a:rPr>
            <a:t>Miometrium </a:t>
          </a:r>
          <a:endParaRPr lang="id-ID" dirty="0">
            <a:latin typeface="Andalus" pitchFamily="18" charset="-78"/>
            <a:cs typeface="Andalus" pitchFamily="18" charset="-78"/>
          </a:endParaRPr>
        </a:p>
      </dgm:t>
    </dgm:pt>
    <dgm:pt modelId="{0341B589-CBAA-4788-89A3-3BC8599C0BD6}" type="parTrans" cxnId="{AD6B284C-00EF-47DF-A451-8AFE2599579E}">
      <dgm:prSet/>
      <dgm:spPr/>
      <dgm:t>
        <a:bodyPr/>
        <a:lstStyle/>
        <a:p>
          <a:endParaRPr lang="id-ID"/>
        </a:p>
      </dgm:t>
    </dgm:pt>
    <dgm:pt modelId="{C359B270-B23C-48F1-BFE1-8A488D4AA70F}" type="sibTrans" cxnId="{AD6B284C-00EF-47DF-A451-8AFE2599579E}">
      <dgm:prSet/>
      <dgm:spPr/>
      <dgm:t>
        <a:bodyPr/>
        <a:lstStyle/>
        <a:p>
          <a:endParaRPr lang="id-ID"/>
        </a:p>
      </dgm:t>
    </dgm:pt>
    <dgm:pt modelId="{5CB4290A-85EC-4E03-B4A0-0F185F6D2821}">
      <dgm:prSet phldrT="[Text]"/>
      <dgm:spPr/>
      <dgm:t>
        <a:bodyPr/>
        <a:lstStyle/>
        <a:p>
          <a:r>
            <a:rPr lang="id-ID" dirty="0" smtClean="0">
              <a:latin typeface="Andalus" pitchFamily="18" charset="-78"/>
              <a:cs typeface="Andalus" pitchFamily="18" charset="-78"/>
            </a:rPr>
            <a:t>Lapisan yg kaya sel otot, berfungsi : untuk kontraksi dan relaksasi uterus dg melebar dan kembali ke bentuk semula/ bulanx</a:t>
          </a:r>
          <a:endParaRPr lang="id-ID" dirty="0">
            <a:latin typeface="Andalus" pitchFamily="18" charset="-78"/>
            <a:cs typeface="Andalus" pitchFamily="18" charset="-78"/>
          </a:endParaRPr>
        </a:p>
      </dgm:t>
    </dgm:pt>
    <dgm:pt modelId="{9A577E62-C9D9-426C-ABCB-68A27C5FCCEA}" type="parTrans" cxnId="{6F74AACF-913D-40E3-BF14-5469480B6223}">
      <dgm:prSet/>
      <dgm:spPr/>
      <dgm:t>
        <a:bodyPr/>
        <a:lstStyle/>
        <a:p>
          <a:endParaRPr lang="id-ID"/>
        </a:p>
      </dgm:t>
    </dgm:pt>
    <dgm:pt modelId="{B8742A07-7E1C-40DC-9570-EF7B889975DF}" type="sibTrans" cxnId="{6F74AACF-913D-40E3-BF14-5469480B6223}">
      <dgm:prSet/>
      <dgm:spPr/>
      <dgm:t>
        <a:bodyPr/>
        <a:lstStyle/>
        <a:p>
          <a:endParaRPr lang="id-ID"/>
        </a:p>
      </dgm:t>
    </dgm:pt>
    <dgm:pt modelId="{112EA122-2DA5-4856-9FCE-4FA4604DF420}">
      <dgm:prSet phldrT="[Text]"/>
      <dgm:spPr/>
      <dgm:t>
        <a:bodyPr/>
        <a:lstStyle/>
        <a:p>
          <a:r>
            <a:rPr lang="id-ID" dirty="0" smtClean="0">
              <a:latin typeface="Andalus" pitchFamily="18" charset="-78"/>
              <a:cs typeface="Andalus" pitchFamily="18" charset="-78"/>
            </a:rPr>
            <a:t>Endometrium </a:t>
          </a:r>
          <a:endParaRPr lang="id-ID" dirty="0">
            <a:latin typeface="Andalus" pitchFamily="18" charset="-78"/>
            <a:cs typeface="Andalus" pitchFamily="18" charset="-78"/>
          </a:endParaRPr>
        </a:p>
      </dgm:t>
    </dgm:pt>
    <dgm:pt modelId="{539FEE4C-6D0A-4CA4-B1C3-852F057FD84F}" type="parTrans" cxnId="{D2B428A5-E32F-4B8B-B623-C49C156F0958}">
      <dgm:prSet/>
      <dgm:spPr/>
      <dgm:t>
        <a:bodyPr/>
        <a:lstStyle/>
        <a:p>
          <a:endParaRPr lang="id-ID"/>
        </a:p>
      </dgm:t>
    </dgm:pt>
    <dgm:pt modelId="{29423F78-A85D-42BA-89B1-ECD36BFF642D}" type="sibTrans" cxnId="{D2B428A5-E32F-4B8B-B623-C49C156F0958}">
      <dgm:prSet/>
      <dgm:spPr/>
      <dgm:t>
        <a:bodyPr/>
        <a:lstStyle/>
        <a:p>
          <a:endParaRPr lang="id-ID"/>
        </a:p>
      </dgm:t>
    </dgm:pt>
    <dgm:pt modelId="{858F7258-512D-4FC1-8D00-E7CDF612E08C}">
      <dgm:prSet phldrT="[Text]"/>
      <dgm:spPr/>
      <dgm:t>
        <a:bodyPr/>
        <a:lstStyle/>
        <a:p>
          <a:r>
            <a:rPr lang="id-ID" dirty="0" smtClean="0">
              <a:latin typeface="Andalus" pitchFamily="18" charset="-78"/>
              <a:cs typeface="Andalus" pitchFamily="18" charset="-78"/>
            </a:rPr>
            <a:t>Lapisan terdalam yg kaya dg sel darah merah  </a:t>
          </a:r>
          <a:endParaRPr lang="id-ID" dirty="0">
            <a:latin typeface="Andalus" pitchFamily="18" charset="-78"/>
            <a:cs typeface="Andalus" pitchFamily="18" charset="-78"/>
          </a:endParaRPr>
        </a:p>
      </dgm:t>
    </dgm:pt>
    <dgm:pt modelId="{5DD335B1-837F-4BE4-A352-C538AD4312C2}" type="parTrans" cxnId="{4B5BBABE-6C11-47FA-BC04-C153B83080FB}">
      <dgm:prSet/>
      <dgm:spPr/>
      <dgm:t>
        <a:bodyPr/>
        <a:lstStyle/>
        <a:p>
          <a:endParaRPr lang="id-ID"/>
        </a:p>
      </dgm:t>
    </dgm:pt>
    <dgm:pt modelId="{63DE3E57-CFC3-45CC-8DEB-B16BACD03C58}" type="sibTrans" cxnId="{4B5BBABE-6C11-47FA-BC04-C153B83080FB}">
      <dgm:prSet/>
      <dgm:spPr/>
      <dgm:t>
        <a:bodyPr/>
        <a:lstStyle/>
        <a:p>
          <a:endParaRPr lang="id-ID"/>
        </a:p>
      </dgm:t>
    </dgm:pt>
    <dgm:pt modelId="{13639E66-24A7-4E6D-9FF9-AF14F1ECAF2B}" type="pres">
      <dgm:prSet presAssocID="{5ECB2B51-7654-4D54-842D-4A736E3994C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094EA2B1-90BA-4BED-84D4-42841DE62E92}" type="pres">
      <dgm:prSet presAssocID="{D375615E-F88B-4397-9D70-FD358C01F9A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006347D-997A-46C0-85E3-DD7B910CC2F4}" type="pres">
      <dgm:prSet presAssocID="{D375615E-F88B-4397-9D70-FD358C01F9A0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AF7670C-D622-4BBE-BD41-683EDD657606}" type="pres">
      <dgm:prSet presAssocID="{28CAED99-00EA-46C6-8A43-943FC2616AA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A7727C6-BC52-4A8B-A9E6-7552262E06F0}" type="pres">
      <dgm:prSet presAssocID="{28CAED99-00EA-46C6-8A43-943FC2616AAF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5C8BD2B-8D2F-4578-9ABA-4C154C6024DC}" type="pres">
      <dgm:prSet presAssocID="{112EA122-2DA5-4856-9FCE-4FA4604DF42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E4E7FC1-BC65-4350-9CA8-397EB3CE597D}" type="pres">
      <dgm:prSet presAssocID="{112EA122-2DA5-4856-9FCE-4FA4604DF420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6F74AACF-913D-40E3-BF14-5469480B6223}" srcId="{28CAED99-00EA-46C6-8A43-943FC2616AAF}" destId="{5CB4290A-85EC-4E03-B4A0-0F185F6D2821}" srcOrd="0" destOrd="0" parTransId="{9A577E62-C9D9-426C-ABCB-68A27C5FCCEA}" sibTransId="{B8742A07-7E1C-40DC-9570-EF7B889975DF}"/>
    <dgm:cxn modelId="{ADEDE37E-E761-42CA-814F-F7E798A32378}" srcId="{5ECB2B51-7654-4D54-842D-4A736E3994CD}" destId="{D375615E-F88B-4397-9D70-FD358C01F9A0}" srcOrd="0" destOrd="0" parTransId="{E20FACF1-E90E-43CB-B7C3-06207C700AB7}" sibTransId="{8299A350-6CEB-4435-9AEF-BEEC528C5C92}"/>
    <dgm:cxn modelId="{DE4BFE67-3B99-40BF-BA57-DFF08FCAEF73}" type="presOf" srcId="{5CB4290A-85EC-4E03-B4A0-0F185F6D2821}" destId="{5A7727C6-BC52-4A8B-A9E6-7552262E06F0}" srcOrd="0" destOrd="0" presId="urn:microsoft.com/office/officeart/2005/8/layout/vList2"/>
    <dgm:cxn modelId="{4B5BBABE-6C11-47FA-BC04-C153B83080FB}" srcId="{112EA122-2DA5-4856-9FCE-4FA4604DF420}" destId="{858F7258-512D-4FC1-8D00-E7CDF612E08C}" srcOrd="0" destOrd="0" parTransId="{5DD335B1-837F-4BE4-A352-C538AD4312C2}" sibTransId="{63DE3E57-CFC3-45CC-8DEB-B16BACD03C58}"/>
    <dgm:cxn modelId="{C3F3723B-6FCA-4776-B95F-413AF217A735}" type="presOf" srcId="{D375615E-F88B-4397-9D70-FD358C01F9A0}" destId="{094EA2B1-90BA-4BED-84D4-42841DE62E92}" srcOrd="0" destOrd="0" presId="urn:microsoft.com/office/officeart/2005/8/layout/vList2"/>
    <dgm:cxn modelId="{440F296E-97D0-408D-BD82-91FFF364E447}" type="presOf" srcId="{A0722EF7-20AD-4F4E-9125-F0D4B098D2A5}" destId="{1006347D-997A-46C0-85E3-DD7B910CC2F4}" srcOrd="0" destOrd="0" presId="urn:microsoft.com/office/officeart/2005/8/layout/vList2"/>
    <dgm:cxn modelId="{8FF8BE2A-8E3F-42DC-BAAE-AFC1BB44BA2E}" type="presOf" srcId="{5ECB2B51-7654-4D54-842D-4A736E3994CD}" destId="{13639E66-24A7-4E6D-9FF9-AF14F1ECAF2B}" srcOrd="0" destOrd="0" presId="urn:microsoft.com/office/officeart/2005/8/layout/vList2"/>
    <dgm:cxn modelId="{642628F0-9E18-442D-9768-80281B362E46}" type="presOf" srcId="{112EA122-2DA5-4856-9FCE-4FA4604DF420}" destId="{D5C8BD2B-8D2F-4578-9ABA-4C154C6024DC}" srcOrd="0" destOrd="0" presId="urn:microsoft.com/office/officeart/2005/8/layout/vList2"/>
    <dgm:cxn modelId="{D2B428A5-E32F-4B8B-B623-C49C156F0958}" srcId="{5ECB2B51-7654-4D54-842D-4A736E3994CD}" destId="{112EA122-2DA5-4856-9FCE-4FA4604DF420}" srcOrd="2" destOrd="0" parTransId="{539FEE4C-6D0A-4CA4-B1C3-852F057FD84F}" sibTransId="{29423F78-A85D-42BA-89B1-ECD36BFF642D}"/>
    <dgm:cxn modelId="{AD6B284C-00EF-47DF-A451-8AFE2599579E}" srcId="{5ECB2B51-7654-4D54-842D-4A736E3994CD}" destId="{28CAED99-00EA-46C6-8A43-943FC2616AAF}" srcOrd="1" destOrd="0" parTransId="{0341B589-CBAA-4788-89A3-3BC8599C0BD6}" sibTransId="{C359B270-B23C-48F1-BFE1-8A488D4AA70F}"/>
    <dgm:cxn modelId="{3C929487-C462-4265-BA18-FBCD296635C8}" type="presOf" srcId="{28CAED99-00EA-46C6-8A43-943FC2616AAF}" destId="{EAF7670C-D622-4BBE-BD41-683EDD657606}" srcOrd="0" destOrd="0" presId="urn:microsoft.com/office/officeart/2005/8/layout/vList2"/>
    <dgm:cxn modelId="{8CBFA319-3315-4214-A82B-8313A19BC5E0}" srcId="{D375615E-F88B-4397-9D70-FD358C01F9A0}" destId="{A0722EF7-20AD-4F4E-9125-F0D4B098D2A5}" srcOrd="0" destOrd="0" parTransId="{22E65DC4-1115-4ECE-8288-CCF8120D8A3D}" sibTransId="{FEAE7DF8-9C47-450B-8209-92EB84B86651}"/>
    <dgm:cxn modelId="{9BD662BD-7044-4B95-9000-93C128CCBF1B}" type="presOf" srcId="{858F7258-512D-4FC1-8D00-E7CDF612E08C}" destId="{CE4E7FC1-BC65-4350-9CA8-397EB3CE597D}" srcOrd="0" destOrd="0" presId="urn:microsoft.com/office/officeart/2005/8/layout/vList2"/>
    <dgm:cxn modelId="{22A498FE-4D4A-4E35-B645-C99E1BD096C9}" type="presParOf" srcId="{13639E66-24A7-4E6D-9FF9-AF14F1ECAF2B}" destId="{094EA2B1-90BA-4BED-84D4-42841DE62E92}" srcOrd="0" destOrd="0" presId="urn:microsoft.com/office/officeart/2005/8/layout/vList2"/>
    <dgm:cxn modelId="{A7B564C2-5970-45D9-96E9-9B6A5C6D2DD7}" type="presParOf" srcId="{13639E66-24A7-4E6D-9FF9-AF14F1ECAF2B}" destId="{1006347D-997A-46C0-85E3-DD7B910CC2F4}" srcOrd="1" destOrd="0" presId="urn:microsoft.com/office/officeart/2005/8/layout/vList2"/>
    <dgm:cxn modelId="{F2E69A8E-6ADA-41F7-A89A-3CD079D0618C}" type="presParOf" srcId="{13639E66-24A7-4E6D-9FF9-AF14F1ECAF2B}" destId="{EAF7670C-D622-4BBE-BD41-683EDD657606}" srcOrd="2" destOrd="0" presId="urn:microsoft.com/office/officeart/2005/8/layout/vList2"/>
    <dgm:cxn modelId="{45997E11-3522-49F0-A838-FC8C74413604}" type="presParOf" srcId="{13639E66-24A7-4E6D-9FF9-AF14F1ECAF2B}" destId="{5A7727C6-BC52-4A8B-A9E6-7552262E06F0}" srcOrd="3" destOrd="0" presId="urn:microsoft.com/office/officeart/2005/8/layout/vList2"/>
    <dgm:cxn modelId="{A1D3C186-AAD6-4648-ADDF-E6BA6CB8ACAB}" type="presParOf" srcId="{13639E66-24A7-4E6D-9FF9-AF14F1ECAF2B}" destId="{D5C8BD2B-8D2F-4578-9ABA-4C154C6024DC}" srcOrd="4" destOrd="0" presId="urn:microsoft.com/office/officeart/2005/8/layout/vList2"/>
    <dgm:cxn modelId="{374F7E97-AE98-4C4F-A65C-8CC4B2D72FBA}" type="presParOf" srcId="{13639E66-24A7-4E6D-9FF9-AF14F1ECAF2B}" destId="{CE4E7FC1-BC65-4350-9CA8-397EB3CE597D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0E1497B-1E3D-408B-9D33-D5738C086658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DEB8EC6D-0215-40CE-8036-44B790BA7FFC}">
      <dgm:prSet phldrT="[Text]"/>
      <dgm:spPr/>
      <dgm:t>
        <a:bodyPr/>
        <a:lstStyle/>
        <a:p>
          <a:r>
            <a:rPr lang="id-ID" dirty="0" smtClean="0">
              <a:latin typeface="Andalus" pitchFamily="18" charset="-78"/>
              <a:cs typeface="Andalus" pitchFamily="18" charset="-78"/>
            </a:rPr>
            <a:t>Rubra /kruenta </a:t>
          </a:r>
          <a:endParaRPr lang="id-ID" dirty="0">
            <a:latin typeface="Andalus" pitchFamily="18" charset="-78"/>
            <a:cs typeface="Andalus" pitchFamily="18" charset="-78"/>
          </a:endParaRPr>
        </a:p>
      </dgm:t>
    </dgm:pt>
    <dgm:pt modelId="{DA20B8EA-E97C-4407-B8D3-C29FC2429140}" type="parTrans" cxnId="{7537F754-B84B-45C6-AB04-EFD9CFCD5130}">
      <dgm:prSet/>
      <dgm:spPr/>
      <dgm:t>
        <a:bodyPr/>
        <a:lstStyle/>
        <a:p>
          <a:endParaRPr lang="id-ID"/>
        </a:p>
      </dgm:t>
    </dgm:pt>
    <dgm:pt modelId="{1348670C-1994-4EF5-A39D-812D7DDC6013}" type="sibTrans" cxnId="{7537F754-B84B-45C6-AB04-EFD9CFCD5130}">
      <dgm:prSet/>
      <dgm:spPr/>
      <dgm:t>
        <a:bodyPr/>
        <a:lstStyle/>
        <a:p>
          <a:endParaRPr lang="id-ID"/>
        </a:p>
      </dgm:t>
    </dgm:pt>
    <dgm:pt modelId="{CFFDCC33-2221-49B0-A249-FCA5290CF580}">
      <dgm:prSet phldrT="[Text]"/>
      <dgm:spPr/>
      <dgm:t>
        <a:bodyPr/>
        <a:lstStyle/>
        <a:p>
          <a:r>
            <a:rPr lang="id-ID" dirty="0" smtClean="0">
              <a:latin typeface="Andalus" pitchFamily="18" charset="-78"/>
              <a:cs typeface="Andalus" pitchFamily="18" charset="-78"/>
            </a:rPr>
            <a:t>Timbul 1- 2 HPP</a:t>
          </a:r>
          <a:endParaRPr lang="id-ID" dirty="0">
            <a:latin typeface="Andalus" pitchFamily="18" charset="-78"/>
            <a:cs typeface="Andalus" pitchFamily="18" charset="-78"/>
          </a:endParaRPr>
        </a:p>
      </dgm:t>
    </dgm:pt>
    <dgm:pt modelId="{52F00E1C-AC20-426C-927D-F602DFC6802D}" type="parTrans" cxnId="{194F5BB7-5145-46F5-913C-2301C6599183}">
      <dgm:prSet/>
      <dgm:spPr/>
      <dgm:t>
        <a:bodyPr/>
        <a:lstStyle/>
        <a:p>
          <a:endParaRPr lang="id-ID"/>
        </a:p>
      </dgm:t>
    </dgm:pt>
    <dgm:pt modelId="{E09E2F4C-FC34-4360-929B-BE9EA8AC1496}" type="sibTrans" cxnId="{194F5BB7-5145-46F5-913C-2301C6599183}">
      <dgm:prSet/>
      <dgm:spPr/>
      <dgm:t>
        <a:bodyPr/>
        <a:lstStyle/>
        <a:p>
          <a:endParaRPr lang="id-ID"/>
        </a:p>
      </dgm:t>
    </dgm:pt>
    <dgm:pt modelId="{CD790AA4-F0FC-4ECD-B283-2C3FDF89C516}">
      <dgm:prSet phldrT="[Text]"/>
      <dgm:spPr/>
      <dgm:t>
        <a:bodyPr/>
        <a:lstStyle/>
        <a:p>
          <a:r>
            <a:rPr lang="id-ID" dirty="0" smtClean="0">
              <a:latin typeface="Andalus" pitchFamily="18" charset="-78"/>
              <a:cs typeface="Andalus" pitchFamily="18" charset="-78"/>
            </a:rPr>
            <a:t>Terdiri dr darah segar</a:t>
          </a:r>
          <a:r>
            <a:rPr lang="id-ID" dirty="0" smtClean="0">
              <a:latin typeface="Andalus" pitchFamily="18" charset="-78"/>
              <a:cs typeface="Andalus" pitchFamily="18" charset="-78"/>
              <a:sym typeface="Wingdings" pitchFamily="2" charset="2"/>
            </a:rPr>
            <a:t> sisa-sisa selaput ketuban , sisa verniks kaseosa,lanugo, mekonium </a:t>
          </a:r>
          <a:endParaRPr lang="id-ID" dirty="0">
            <a:latin typeface="Andalus" pitchFamily="18" charset="-78"/>
            <a:cs typeface="Andalus" pitchFamily="18" charset="-78"/>
          </a:endParaRPr>
        </a:p>
      </dgm:t>
    </dgm:pt>
    <dgm:pt modelId="{EE9B61AD-2A65-4CE3-B358-965FAF22E2E1}" type="parTrans" cxnId="{72998E5B-8174-4251-A2CC-C153B161BDCA}">
      <dgm:prSet/>
      <dgm:spPr/>
      <dgm:t>
        <a:bodyPr/>
        <a:lstStyle/>
        <a:p>
          <a:endParaRPr lang="id-ID"/>
        </a:p>
      </dgm:t>
    </dgm:pt>
    <dgm:pt modelId="{68D75C3C-7365-4085-851B-EBAB15512C54}" type="sibTrans" cxnId="{72998E5B-8174-4251-A2CC-C153B161BDCA}">
      <dgm:prSet/>
      <dgm:spPr/>
      <dgm:t>
        <a:bodyPr/>
        <a:lstStyle/>
        <a:p>
          <a:endParaRPr lang="id-ID"/>
        </a:p>
      </dgm:t>
    </dgm:pt>
    <dgm:pt modelId="{114103DB-8B47-42FC-A2F3-1639DE499908}" type="pres">
      <dgm:prSet presAssocID="{80E1497B-1E3D-408B-9D33-D5738C086658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id-ID"/>
        </a:p>
      </dgm:t>
    </dgm:pt>
    <dgm:pt modelId="{EB3B6E5B-456A-4464-BEE6-5E6118D463C5}" type="pres">
      <dgm:prSet presAssocID="{DEB8EC6D-0215-40CE-8036-44B790BA7FFC}" presName="thickLine" presStyleLbl="alignNode1" presStyleIdx="0" presStyleCnt="1"/>
      <dgm:spPr/>
    </dgm:pt>
    <dgm:pt modelId="{4C620008-6D06-4925-9741-19D63A29E4B0}" type="pres">
      <dgm:prSet presAssocID="{DEB8EC6D-0215-40CE-8036-44B790BA7FFC}" presName="horz1" presStyleCnt="0"/>
      <dgm:spPr/>
    </dgm:pt>
    <dgm:pt modelId="{D23A3707-5066-436A-8B31-796EF4914526}" type="pres">
      <dgm:prSet presAssocID="{DEB8EC6D-0215-40CE-8036-44B790BA7FFC}" presName="tx1" presStyleLbl="revTx" presStyleIdx="0" presStyleCnt="3"/>
      <dgm:spPr/>
      <dgm:t>
        <a:bodyPr/>
        <a:lstStyle/>
        <a:p>
          <a:endParaRPr lang="id-ID"/>
        </a:p>
      </dgm:t>
    </dgm:pt>
    <dgm:pt modelId="{BC1A71CD-5648-493E-A105-0ED5FE9B7075}" type="pres">
      <dgm:prSet presAssocID="{DEB8EC6D-0215-40CE-8036-44B790BA7FFC}" presName="vert1" presStyleCnt="0"/>
      <dgm:spPr/>
    </dgm:pt>
    <dgm:pt modelId="{50C1AAD9-E270-4471-AB74-4B43A53DE86C}" type="pres">
      <dgm:prSet presAssocID="{CFFDCC33-2221-49B0-A249-FCA5290CF580}" presName="vertSpace2a" presStyleCnt="0"/>
      <dgm:spPr/>
    </dgm:pt>
    <dgm:pt modelId="{0A21314D-9E5C-4992-BE68-FB2D44925B87}" type="pres">
      <dgm:prSet presAssocID="{CFFDCC33-2221-49B0-A249-FCA5290CF580}" presName="horz2" presStyleCnt="0"/>
      <dgm:spPr/>
    </dgm:pt>
    <dgm:pt modelId="{D01D60DB-6A2A-4748-8B3D-4603E529A2E0}" type="pres">
      <dgm:prSet presAssocID="{CFFDCC33-2221-49B0-A249-FCA5290CF580}" presName="horzSpace2" presStyleCnt="0"/>
      <dgm:spPr/>
    </dgm:pt>
    <dgm:pt modelId="{E059E1DA-66FC-486D-8735-3A8DDBD6017B}" type="pres">
      <dgm:prSet presAssocID="{CFFDCC33-2221-49B0-A249-FCA5290CF580}" presName="tx2" presStyleLbl="revTx" presStyleIdx="1" presStyleCnt="3"/>
      <dgm:spPr/>
      <dgm:t>
        <a:bodyPr/>
        <a:lstStyle/>
        <a:p>
          <a:endParaRPr lang="id-ID"/>
        </a:p>
      </dgm:t>
    </dgm:pt>
    <dgm:pt modelId="{A15497F7-EC58-43E5-89B2-C8F578193ADF}" type="pres">
      <dgm:prSet presAssocID="{CFFDCC33-2221-49B0-A249-FCA5290CF580}" presName="vert2" presStyleCnt="0"/>
      <dgm:spPr/>
    </dgm:pt>
    <dgm:pt modelId="{59B31137-73D5-493E-812E-2B8E47E68E98}" type="pres">
      <dgm:prSet presAssocID="{CFFDCC33-2221-49B0-A249-FCA5290CF580}" presName="thinLine2b" presStyleLbl="callout" presStyleIdx="0" presStyleCnt="2"/>
      <dgm:spPr/>
    </dgm:pt>
    <dgm:pt modelId="{5F35E095-95B8-4B28-A9AC-375577B21910}" type="pres">
      <dgm:prSet presAssocID="{CFFDCC33-2221-49B0-A249-FCA5290CF580}" presName="vertSpace2b" presStyleCnt="0"/>
      <dgm:spPr/>
    </dgm:pt>
    <dgm:pt modelId="{275D6F1C-12A2-4FB2-A17D-192176E8489F}" type="pres">
      <dgm:prSet presAssocID="{CD790AA4-F0FC-4ECD-B283-2C3FDF89C516}" presName="horz2" presStyleCnt="0"/>
      <dgm:spPr/>
    </dgm:pt>
    <dgm:pt modelId="{9F64FD6F-7F04-430A-90C8-DB31E6B09EEA}" type="pres">
      <dgm:prSet presAssocID="{CD790AA4-F0FC-4ECD-B283-2C3FDF89C516}" presName="horzSpace2" presStyleCnt="0"/>
      <dgm:spPr/>
    </dgm:pt>
    <dgm:pt modelId="{0A6B52C0-846C-48B5-A45A-CAAE1FDA69CF}" type="pres">
      <dgm:prSet presAssocID="{CD790AA4-F0FC-4ECD-B283-2C3FDF89C516}" presName="tx2" presStyleLbl="revTx" presStyleIdx="2" presStyleCnt="3"/>
      <dgm:spPr/>
      <dgm:t>
        <a:bodyPr/>
        <a:lstStyle/>
        <a:p>
          <a:endParaRPr lang="id-ID"/>
        </a:p>
      </dgm:t>
    </dgm:pt>
    <dgm:pt modelId="{1E813A80-6B22-450E-9E49-5DAA18DDA7E5}" type="pres">
      <dgm:prSet presAssocID="{CD790AA4-F0FC-4ECD-B283-2C3FDF89C516}" presName="vert2" presStyleCnt="0"/>
      <dgm:spPr/>
    </dgm:pt>
    <dgm:pt modelId="{644A826D-2D3F-4005-B91C-898D64F76D58}" type="pres">
      <dgm:prSet presAssocID="{CD790AA4-F0FC-4ECD-B283-2C3FDF89C516}" presName="thinLine2b" presStyleLbl="callout" presStyleIdx="1" presStyleCnt="2"/>
      <dgm:spPr/>
    </dgm:pt>
    <dgm:pt modelId="{8E44A31A-E9F5-401D-ACFD-A8AE1C9145E0}" type="pres">
      <dgm:prSet presAssocID="{CD790AA4-F0FC-4ECD-B283-2C3FDF89C516}" presName="vertSpace2b" presStyleCnt="0"/>
      <dgm:spPr/>
    </dgm:pt>
  </dgm:ptLst>
  <dgm:cxnLst>
    <dgm:cxn modelId="{D339E886-DB6C-4A15-9C0C-A91EFB5A4652}" type="presOf" srcId="{CFFDCC33-2221-49B0-A249-FCA5290CF580}" destId="{E059E1DA-66FC-486D-8735-3A8DDBD6017B}" srcOrd="0" destOrd="0" presId="urn:microsoft.com/office/officeart/2008/layout/LinedList"/>
    <dgm:cxn modelId="{A29E0634-D7F0-435E-A6A5-BC207F31E4B0}" type="presOf" srcId="{80E1497B-1E3D-408B-9D33-D5738C086658}" destId="{114103DB-8B47-42FC-A2F3-1639DE499908}" srcOrd="0" destOrd="0" presId="urn:microsoft.com/office/officeart/2008/layout/LinedList"/>
    <dgm:cxn modelId="{72998E5B-8174-4251-A2CC-C153B161BDCA}" srcId="{DEB8EC6D-0215-40CE-8036-44B790BA7FFC}" destId="{CD790AA4-F0FC-4ECD-B283-2C3FDF89C516}" srcOrd="1" destOrd="0" parTransId="{EE9B61AD-2A65-4CE3-B358-965FAF22E2E1}" sibTransId="{68D75C3C-7365-4085-851B-EBAB15512C54}"/>
    <dgm:cxn modelId="{194F5BB7-5145-46F5-913C-2301C6599183}" srcId="{DEB8EC6D-0215-40CE-8036-44B790BA7FFC}" destId="{CFFDCC33-2221-49B0-A249-FCA5290CF580}" srcOrd="0" destOrd="0" parTransId="{52F00E1C-AC20-426C-927D-F602DFC6802D}" sibTransId="{E09E2F4C-FC34-4360-929B-BE9EA8AC1496}"/>
    <dgm:cxn modelId="{7537F754-B84B-45C6-AB04-EFD9CFCD5130}" srcId="{80E1497B-1E3D-408B-9D33-D5738C086658}" destId="{DEB8EC6D-0215-40CE-8036-44B790BA7FFC}" srcOrd="0" destOrd="0" parTransId="{DA20B8EA-E97C-4407-B8D3-C29FC2429140}" sibTransId="{1348670C-1994-4EF5-A39D-812D7DDC6013}"/>
    <dgm:cxn modelId="{0E19B4C6-4970-4AB5-B522-8F71DCE0B64D}" type="presOf" srcId="{CD790AA4-F0FC-4ECD-B283-2C3FDF89C516}" destId="{0A6B52C0-846C-48B5-A45A-CAAE1FDA69CF}" srcOrd="0" destOrd="0" presId="urn:microsoft.com/office/officeart/2008/layout/LinedList"/>
    <dgm:cxn modelId="{EB4BBC3E-BD54-4485-AF4E-9E3A87D80903}" type="presOf" srcId="{DEB8EC6D-0215-40CE-8036-44B790BA7FFC}" destId="{D23A3707-5066-436A-8B31-796EF4914526}" srcOrd="0" destOrd="0" presId="urn:microsoft.com/office/officeart/2008/layout/LinedList"/>
    <dgm:cxn modelId="{DC40B7E2-BFA3-44DE-A133-5FBA36EEC875}" type="presParOf" srcId="{114103DB-8B47-42FC-A2F3-1639DE499908}" destId="{EB3B6E5B-456A-4464-BEE6-5E6118D463C5}" srcOrd="0" destOrd="0" presId="urn:microsoft.com/office/officeart/2008/layout/LinedList"/>
    <dgm:cxn modelId="{6D8726A6-4A94-430B-A92D-AFBA729A9C7D}" type="presParOf" srcId="{114103DB-8B47-42FC-A2F3-1639DE499908}" destId="{4C620008-6D06-4925-9741-19D63A29E4B0}" srcOrd="1" destOrd="0" presId="urn:microsoft.com/office/officeart/2008/layout/LinedList"/>
    <dgm:cxn modelId="{5A789BE2-3173-4F5F-9486-EDA5795991CF}" type="presParOf" srcId="{4C620008-6D06-4925-9741-19D63A29E4B0}" destId="{D23A3707-5066-436A-8B31-796EF4914526}" srcOrd="0" destOrd="0" presId="urn:microsoft.com/office/officeart/2008/layout/LinedList"/>
    <dgm:cxn modelId="{73321A84-FED3-44B1-B5C9-83BAA195738C}" type="presParOf" srcId="{4C620008-6D06-4925-9741-19D63A29E4B0}" destId="{BC1A71CD-5648-493E-A105-0ED5FE9B7075}" srcOrd="1" destOrd="0" presId="urn:microsoft.com/office/officeart/2008/layout/LinedList"/>
    <dgm:cxn modelId="{33C917CA-35E4-4003-A0EF-78E9614BD112}" type="presParOf" srcId="{BC1A71CD-5648-493E-A105-0ED5FE9B7075}" destId="{50C1AAD9-E270-4471-AB74-4B43A53DE86C}" srcOrd="0" destOrd="0" presId="urn:microsoft.com/office/officeart/2008/layout/LinedList"/>
    <dgm:cxn modelId="{95EB6908-5A22-4C03-8772-F6D58A0266B1}" type="presParOf" srcId="{BC1A71CD-5648-493E-A105-0ED5FE9B7075}" destId="{0A21314D-9E5C-4992-BE68-FB2D44925B87}" srcOrd="1" destOrd="0" presId="urn:microsoft.com/office/officeart/2008/layout/LinedList"/>
    <dgm:cxn modelId="{8CF5B66B-003A-40AD-9293-5A8B14A1F14A}" type="presParOf" srcId="{0A21314D-9E5C-4992-BE68-FB2D44925B87}" destId="{D01D60DB-6A2A-4748-8B3D-4603E529A2E0}" srcOrd="0" destOrd="0" presId="urn:microsoft.com/office/officeart/2008/layout/LinedList"/>
    <dgm:cxn modelId="{88F3B41A-7D09-4F48-BBAA-7E4B8C044F1D}" type="presParOf" srcId="{0A21314D-9E5C-4992-BE68-FB2D44925B87}" destId="{E059E1DA-66FC-486D-8735-3A8DDBD6017B}" srcOrd="1" destOrd="0" presId="urn:microsoft.com/office/officeart/2008/layout/LinedList"/>
    <dgm:cxn modelId="{E5A4B0FB-6334-4D92-833C-B4BA8435FB27}" type="presParOf" srcId="{0A21314D-9E5C-4992-BE68-FB2D44925B87}" destId="{A15497F7-EC58-43E5-89B2-C8F578193ADF}" srcOrd="2" destOrd="0" presId="urn:microsoft.com/office/officeart/2008/layout/LinedList"/>
    <dgm:cxn modelId="{051D222B-746B-45EC-A471-1BFE1B8AB48F}" type="presParOf" srcId="{BC1A71CD-5648-493E-A105-0ED5FE9B7075}" destId="{59B31137-73D5-493E-812E-2B8E47E68E98}" srcOrd="2" destOrd="0" presId="urn:microsoft.com/office/officeart/2008/layout/LinedList"/>
    <dgm:cxn modelId="{70911E20-6FE9-49B7-B77A-25D609200522}" type="presParOf" srcId="{BC1A71CD-5648-493E-A105-0ED5FE9B7075}" destId="{5F35E095-95B8-4B28-A9AC-375577B21910}" srcOrd="3" destOrd="0" presId="urn:microsoft.com/office/officeart/2008/layout/LinedList"/>
    <dgm:cxn modelId="{19674805-C0C4-406B-ACEC-A88595BA2DCB}" type="presParOf" srcId="{BC1A71CD-5648-493E-A105-0ED5FE9B7075}" destId="{275D6F1C-12A2-4FB2-A17D-192176E8489F}" srcOrd="4" destOrd="0" presId="urn:microsoft.com/office/officeart/2008/layout/LinedList"/>
    <dgm:cxn modelId="{B7322CDB-FC62-4EC0-AD67-06CBCF977A55}" type="presParOf" srcId="{275D6F1C-12A2-4FB2-A17D-192176E8489F}" destId="{9F64FD6F-7F04-430A-90C8-DB31E6B09EEA}" srcOrd="0" destOrd="0" presId="urn:microsoft.com/office/officeart/2008/layout/LinedList"/>
    <dgm:cxn modelId="{853CEEF6-0C52-465A-919C-9C457799A6F2}" type="presParOf" srcId="{275D6F1C-12A2-4FB2-A17D-192176E8489F}" destId="{0A6B52C0-846C-48B5-A45A-CAAE1FDA69CF}" srcOrd="1" destOrd="0" presId="urn:microsoft.com/office/officeart/2008/layout/LinedList"/>
    <dgm:cxn modelId="{B0D4555C-8CE8-4F29-8438-8921495CF9A0}" type="presParOf" srcId="{275D6F1C-12A2-4FB2-A17D-192176E8489F}" destId="{1E813A80-6B22-450E-9E49-5DAA18DDA7E5}" srcOrd="2" destOrd="0" presId="urn:microsoft.com/office/officeart/2008/layout/LinedList"/>
    <dgm:cxn modelId="{A9203A67-1615-4196-BA16-6444F2F39FD9}" type="presParOf" srcId="{BC1A71CD-5648-493E-A105-0ED5FE9B7075}" destId="{644A826D-2D3F-4005-B91C-898D64F76D58}" srcOrd="5" destOrd="0" presId="urn:microsoft.com/office/officeart/2008/layout/LinedList"/>
    <dgm:cxn modelId="{3171C068-B757-4872-AA70-8EE6CF13BD76}" type="presParOf" srcId="{BC1A71CD-5648-493E-A105-0ED5FE9B7075}" destId="{8E44A31A-E9F5-401D-ACFD-A8AE1C9145E0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D43EF74-4F97-4EFD-88CA-E906F5CEF68C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B62F1DBE-8B66-41E9-A3FC-720452976EBA}">
      <dgm:prSet phldrT="[Text]" custT="1"/>
      <dgm:spPr/>
      <dgm:t>
        <a:bodyPr/>
        <a:lstStyle/>
        <a:p>
          <a:r>
            <a:rPr lang="id-ID" sz="2000" dirty="0" smtClean="0">
              <a:latin typeface="Andalus" pitchFamily="18" charset="-78"/>
              <a:cs typeface="Andalus" pitchFamily="18" charset="-78"/>
            </a:rPr>
            <a:t>Sanguinolenta </a:t>
          </a:r>
          <a:endParaRPr lang="id-ID" sz="2000" dirty="0">
            <a:latin typeface="Andalus" pitchFamily="18" charset="-78"/>
            <a:cs typeface="Andalus" pitchFamily="18" charset="-78"/>
          </a:endParaRPr>
        </a:p>
      </dgm:t>
    </dgm:pt>
    <dgm:pt modelId="{70333455-E3CC-4D02-B252-C7566C1D5FAE}" type="parTrans" cxnId="{94ABBC55-16A2-40FB-8210-929A7D35BA72}">
      <dgm:prSet/>
      <dgm:spPr/>
      <dgm:t>
        <a:bodyPr/>
        <a:lstStyle/>
        <a:p>
          <a:endParaRPr lang="id-ID"/>
        </a:p>
      </dgm:t>
    </dgm:pt>
    <dgm:pt modelId="{9DDEA85F-26BA-4968-8860-3BAB6DF7B329}" type="sibTrans" cxnId="{94ABBC55-16A2-40FB-8210-929A7D35BA72}">
      <dgm:prSet/>
      <dgm:spPr/>
      <dgm:t>
        <a:bodyPr/>
        <a:lstStyle/>
        <a:p>
          <a:endParaRPr lang="id-ID"/>
        </a:p>
      </dgm:t>
    </dgm:pt>
    <dgm:pt modelId="{4590D612-5AF2-4A62-B88C-C18350253162}">
      <dgm:prSet phldrT="[Text]"/>
      <dgm:spPr/>
      <dgm:t>
        <a:bodyPr/>
        <a:lstStyle/>
        <a:p>
          <a:r>
            <a:rPr lang="id-ID" dirty="0" smtClean="0">
              <a:latin typeface="Andalus" pitchFamily="18" charset="-78"/>
              <a:cs typeface="Andalus" pitchFamily="18" charset="-78"/>
            </a:rPr>
            <a:t>Timbul di hari ke 3- 7 PP</a:t>
          </a:r>
          <a:endParaRPr lang="id-ID" dirty="0">
            <a:latin typeface="Andalus" pitchFamily="18" charset="-78"/>
            <a:cs typeface="Andalus" pitchFamily="18" charset="-78"/>
          </a:endParaRPr>
        </a:p>
      </dgm:t>
    </dgm:pt>
    <dgm:pt modelId="{E320D913-C96F-4701-838D-9B2D38D9C55F}" type="parTrans" cxnId="{E33233CE-B363-4560-AD78-9423AF672E53}">
      <dgm:prSet/>
      <dgm:spPr/>
      <dgm:t>
        <a:bodyPr/>
        <a:lstStyle/>
        <a:p>
          <a:endParaRPr lang="id-ID"/>
        </a:p>
      </dgm:t>
    </dgm:pt>
    <dgm:pt modelId="{9B66BFFB-8C92-487F-B987-063453049519}" type="sibTrans" cxnId="{E33233CE-B363-4560-AD78-9423AF672E53}">
      <dgm:prSet/>
      <dgm:spPr/>
      <dgm:t>
        <a:bodyPr/>
        <a:lstStyle/>
        <a:p>
          <a:endParaRPr lang="id-ID"/>
        </a:p>
      </dgm:t>
    </dgm:pt>
    <dgm:pt modelId="{0DD209E7-E9FB-49FC-AFAE-BE2028BA8EF2}">
      <dgm:prSet phldrT="[Text]"/>
      <dgm:spPr/>
      <dgm:t>
        <a:bodyPr/>
        <a:lstStyle/>
        <a:p>
          <a:r>
            <a:rPr lang="id-ID" dirty="0" smtClean="0">
              <a:latin typeface="Andalus" pitchFamily="18" charset="-78"/>
              <a:cs typeface="Andalus" pitchFamily="18" charset="-78"/>
            </a:rPr>
            <a:t>krakteristik berupa darah bercampur lendir</a:t>
          </a:r>
          <a:endParaRPr lang="id-ID" dirty="0">
            <a:latin typeface="Andalus" pitchFamily="18" charset="-78"/>
            <a:cs typeface="Andalus" pitchFamily="18" charset="-78"/>
          </a:endParaRPr>
        </a:p>
      </dgm:t>
    </dgm:pt>
    <dgm:pt modelId="{4C79B69F-9804-4A50-AABD-D21B3DC72ED8}" type="parTrans" cxnId="{47E03231-7DEF-4C9C-AEE6-082E1242EEC3}">
      <dgm:prSet/>
      <dgm:spPr/>
      <dgm:t>
        <a:bodyPr/>
        <a:lstStyle/>
        <a:p>
          <a:endParaRPr lang="id-ID"/>
        </a:p>
      </dgm:t>
    </dgm:pt>
    <dgm:pt modelId="{E430A1B9-5DBC-4A52-BC74-95E27402BA80}" type="sibTrans" cxnId="{47E03231-7DEF-4C9C-AEE6-082E1242EEC3}">
      <dgm:prSet/>
      <dgm:spPr/>
      <dgm:t>
        <a:bodyPr/>
        <a:lstStyle/>
        <a:p>
          <a:endParaRPr lang="id-ID"/>
        </a:p>
      </dgm:t>
    </dgm:pt>
    <dgm:pt modelId="{A8731891-4338-4DF0-9F8B-66B55EFBC28A}">
      <dgm:prSet phldrT="[Text]"/>
      <dgm:spPr/>
      <dgm:t>
        <a:bodyPr/>
        <a:lstStyle/>
        <a:p>
          <a:r>
            <a:rPr lang="id-ID" dirty="0" smtClean="0">
              <a:latin typeface="Andalus" pitchFamily="18" charset="-78"/>
              <a:cs typeface="Andalus" pitchFamily="18" charset="-78"/>
            </a:rPr>
            <a:t>Serosa</a:t>
          </a:r>
          <a:endParaRPr lang="id-ID" dirty="0">
            <a:latin typeface="Andalus" pitchFamily="18" charset="-78"/>
            <a:cs typeface="Andalus" pitchFamily="18" charset="-78"/>
          </a:endParaRPr>
        </a:p>
      </dgm:t>
    </dgm:pt>
    <dgm:pt modelId="{F2533355-F58B-42FC-ABF2-F86D90774323}" type="parTrans" cxnId="{AE3FE77E-A91D-4BBB-B7A1-7CA80D786458}">
      <dgm:prSet/>
      <dgm:spPr/>
      <dgm:t>
        <a:bodyPr/>
        <a:lstStyle/>
        <a:p>
          <a:endParaRPr lang="id-ID"/>
        </a:p>
      </dgm:t>
    </dgm:pt>
    <dgm:pt modelId="{AFDBF041-0B07-4854-A246-9EBF1AA0F986}" type="sibTrans" cxnId="{AE3FE77E-A91D-4BBB-B7A1-7CA80D786458}">
      <dgm:prSet/>
      <dgm:spPr/>
      <dgm:t>
        <a:bodyPr/>
        <a:lstStyle/>
        <a:p>
          <a:endParaRPr lang="id-ID"/>
        </a:p>
      </dgm:t>
    </dgm:pt>
    <dgm:pt modelId="{6DFF9EE7-D69D-475B-98A6-4BFC237B2290}">
      <dgm:prSet phldrT="[Text]"/>
      <dgm:spPr/>
      <dgm:t>
        <a:bodyPr/>
        <a:lstStyle/>
        <a:p>
          <a:r>
            <a:rPr lang="id-ID" dirty="0" smtClean="0">
              <a:latin typeface="Andalus" pitchFamily="18" charset="-78"/>
              <a:cs typeface="Andalus" pitchFamily="18" charset="-78"/>
            </a:rPr>
            <a:t>Cairan yg berwarna kuning ,timbul setelah 1 mngg PP</a:t>
          </a:r>
          <a:endParaRPr lang="id-ID" dirty="0">
            <a:latin typeface="Andalus" pitchFamily="18" charset="-78"/>
            <a:cs typeface="Andalus" pitchFamily="18" charset="-78"/>
          </a:endParaRPr>
        </a:p>
      </dgm:t>
    </dgm:pt>
    <dgm:pt modelId="{809D36A1-0926-44F3-8E8F-C1AC497D0611}" type="parTrans" cxnId="{3DC84DC4-22E5-42C3-A02B-456F68B10588}">
      <dgm:prSet/>
      <dgm:spPr/>
      <dgm:t>
        <a:bodyPr/>
        <a:lstStyle/>
        <a:p>
          <a:endParaRPr lang="id-ID"/>
        </a:p>
      </dgm:t>
    </dgm:pt>
    <dgm:pt modelId="{A261829C-8AE3-492D-A2E1-36D1D50762DE}" type="sibTrans" cxnId="{3DC84DC4-22E5-42C3-A02B-456F68B10588}">
      <dgm:prSet/>
      <dgm:spPr/>
      <dgm:t>
        <a:bodyPr/>
        <a:lstStyle/>
        <a:p>
          <a:endParaRPr lang="id-ID"/>
        </a:p>
      </dgm:t>
    </dgm:pt>
    <dgm:pt modelId="{43F2956D-2F47-46ED-9439-9657ED2ADDC6}">
      <dgm:prSet phldrT="[Text]"/>
      <dgm:spPr/>
      <dgm:t>
        <a:bodyPr/>
        <a:lstStyle/>
        <a:p>
          <a:r>
            <a:rPr lang="id-ID" dirty="0" smtClean="0">
              <a:latin typeface="Andalus" pitchFamily="18" charset="-78"/>
              <a:cs typeface="Andalus" pitchFamily="18" charset="-78"/>
            </a:rPr>
            <a:t>Alba</a:t>
          </a:r>
          <a:endParaRPr lang="id-ID" dirty="0">
            <a:latin typeface="Andalus" pitchFamily="18" charset="-78"/>
            <a:cs typeface="Andalus" pitchFamily="18" charset="-78"/>
          </a:endParaRPr>
        </a:p>
      </dgm:t>
    </dgm:pt>
    <dgm:pt modelId="{007AD8D1-B054-40B7-B6F7-35B4C3275C3C}" type="parTrans" cxnId="{B0AC7988-44E6-424A-BC3A-698ACB5187BA}">
      <dgm:prSet/>
      <dgm:spPr/>
      <dgm:t>
        <a:bodyPr/>
        <a:lstStyle/>
        <a:p>
          <a:endParaRPr lang="id-ID"/>
        </a:p>
      </dgm:t>
    </dgm:pt>
    <dgm:pt modelId="{B58658CB-3F27-4AEE-9C15-7031E53A7EFA}" type="sibTrans" cxnId="{B0AC7988-44E6-424A-BC3A-698ACB5187BA}">
      <dgm:prSet/>
      <dgm:spPr/>
      <dgm:t>
        <a:bodyPr/>
        <a:lstStyle/>
        <a:p>
          <a:endParaRPr lang="id-ID"/>
        </a:p>
      </dgm:t>
    </dgm:pt>
    <dgm:pt modelId="{0E296359-8169-496E-B647-92BB4F1E08BE}">
      <dgm:prSet phldrT="[Text]"/>
      <dgm:spPr/>
      <dgm:t>
        <a:bodyPr/>
        <a:lstStyle/>
        <a:p>
          <a:r>
            <a:rPr lang="id-ID" dirty="0" smtClean="0">
              <a:latin typeface="Andalus" pitchFamily="18" charset="-78"/>
              <a:cs typeface="Andalus" pitchFamily="18" charset="-78"/>
            </a:rPr>
            <a:t>Timbul 2 mgg PP</a:t>
          </a:r>
          <a:endParaRPr lang="id-ID" dirty="0">
            <a:latin typeface="Andalus" pitchFamily="18" charset="-78"/>
            <a:cs typeface="Andalus" pitchFamily="18" charset="-78"/>
          </a:endParaRPr>
        </a:p>
      </dgm:t>
    </dgm:pt>
    <dgm:pt modelId="{534D4C42-0D52-4A9E-80B0-B5121CB93192}" type="parTrans" cxnId="{BA596455-83E0-446F-8967-13EA1691E51A}">
      <dgm:prSet/>
      <dgm:spPr/>
      <dgm:t>
        <a:bodyPr/>
        <a:lstStyle/>
        <a:p>
          <a:endParaRPr lang="id-ID"/>
        </a:p>
      </dgm:t>
    </dgm:pt>
    <dgm:pt modelId="{194465E6-DBAD-4975-A305-BDC909253F35}" type="sibTrans" cxnId="{BA596455-83E0-446F-8967-13EA1691E51A}">
      <dgm:prSet/>
      <dgm:spPr/>
      <dgm:t>
        <a:bodyPr/>
        <a:lstStyle/>
        <a:p>
          <a:endParaRPr lang="id-ID"/>
        </a:p>
      </dgm:t>
    </dgm:pt>
    <dgm:pt modelId="{0D882EAC-8694-41A7-8752-7D4F58AE1A6B}">
      <dgm:prSet phldrT="[Text]"/>
      <dgm:spPr/>
      <dgm:t>
        <a:bodyPr/>
        <a:lstStyle/>
        <a:p>
          <a:r>
            <a:rPr lang="id-ID" dirty="0" smtClean="0">
              <a:latin typeface="Andalus" pitchFamily="18" charset="-78"/>
              <a:cs typeface="Andalus" pitchFamily="18" charset="-78"/>
            </a:rPr>
            <a:t>Dan hanya merupakan cairan putih </a:t>
          </a:r>
          <a:endParaRPr lang="id-ID" dirty="0">
            <a:latin typeface="Andalus" pitchFamily="18" charset="-78"/>
            <a:cs typeface="Andalus" pitchFamily="18" charset="-78"/>
          </a:endParaRPr>
        </a:p>
      </dgm:t>
    </dgm:pt>
    <dgm:pt modelId="{4566685E-93E9-4964-BD40-F43E40D67080}" type="parTrans" cxnId="{19484D90-2282-4FC4-BD5F-133716460E93}">
      <dgm:prSet/>
      <dgm:spPr/>
      <dgm:t>
        <a:bodyPr/>
        <a:lstStyle/>
        <a:p>
          <a:endParaRPr lang="id-ID"/>
        </a:p>
      </dgm:t>
    </dgm:pt>
    <dgm:pt modelId="{9CD2C742-505C-40AA-9F43-555D6CF57EE1}" type="sibTrans" cxnId="{19484D90-2282-4FC4-BD5F-133716460E93}">
      <dgm:prSet/>
      <dgm:spPr/>
      <dgm:t>
        <a:bodyPr/>
        <a:lstStyle/>
        <a:p>
          <a:endParaRPr lang="id-ID"/>
        </a:p>
      </dgm:t>
    </dgm:pt>
    <dgm:pt modelId="{53BA70F5-BEB4-4670-93DE-6A0B0A040445}" type="pres">
      <dgm:prSet presAssocID="{8D43EF74-4F97-4EFD-88CA-E906F5CEF68C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id-ID"/>
        </a:p>
      </dgm:t>
    </dgm:pt>
    <dgm:pt modelId="{9013B2D1-DC34-4B02-92B7-8EC8D2433ECB}" type="pres">
      <dgm:prSet presAssocID="{B62F1DBE-8B66-41E9-A3FC-720452976EBA}" presName="thickLine" presStyleLbl="alignNode1" presStyleIdx="0" presStyleCnt="3"/>
      <dgm:spPr/>
    </dgm:pt>
    <dgm:pt modelId="{CA2C68F1-36A5-4758-86EC-D0036C8251F3}" type="pres">
      <dgm:prSet presAssocID="{B62F1DBE-8B66-41E9-A3FC-720452976EBA}" presName="horz1" presStyleCnt="0"/>
      <dgm:spPr/>
    </dgm:pt>
    <dgm:pt modelId="{D1243594-3BC8-4200-9781-A610A924349C}" type="pres">
      <dgm:prSet presAssocID="{B62F1DBE-8B66-41E9-A3FC-720452976EBA}" presName="tx1" presStyleLbl="revTx" presStyleIdx="0" presStyleCnt="8"/>
      <dgm:spPr/>
      <dgm:t>
        <a:bodyPr/>
        <a:lstStyle/>
        <a:p>
          <a:endParaRPr lang="id-ID"/>
        </a:p>
      </dgm:t>
    </dgm:pt>
    <dgm:pt modelId="{40C00907-CFDE-40AE-A78A-BECC72E1423D}" type="pres">
      <dgm:prSet presAssocID="{B62F1DBE-8B66-41E9-A3FC-720452976EBA}" presName="vert1" presStyleCnt="0"/>
      <dgm:spPr/>
    </dgm:pt>
    <dgm:pt modelId="{EB0C744C-C515-4A90-BB4F-7584924EBD4A}" type="pres">
      <dgm:prSet presAssocID="{4590D612-5AF2-4A62-B88C-C18350253162}" presName="vertSpace2a" presStyleCnt="0"/>
      <dgm:spPr/>
    </dgm:pt>
    <dgm:pt modelId="{9DDFA7E9-E6F0-4C3F-A07E-C17E93C70B34}" type="pres">
      <dgm:prSet presAssocID="{4590D612-5AF2-4A62-B88C-C18350253162}" presName="horz2" presStyleCnt="0"/>
      <dgm:spPr/>
    </dgm:pt>
    <dgm:pt modelId="{F6A1E852-BDBE-42C2-A87E-ECA300A26C52}" type="pres">
      <dgm:prSet presAssocID="{4590D612-5AF2-4A62-B88C-C18350253162}" presName="horzSpace2" presStyleCnt="0"/>
      <dgm:spPr/>
    </dgm:pt>
    <dgm:pt modelId="{E088AD7F-8AE1-41DC-B966-B0F1C5A66929}" type="pres">
      <dgm:prSet presAssocID="{4590D612-5AF2-4A62-B88C-C18350253162}" presName="tx2" presStyleLbl="revTx" presStyleIdx="1" presStyleCnt="8"/>
      <dgm:spPr/>
      <dgm:t>
        <a:bodyPr/>
        <a:lstStyle/>
        <a:p>
          <a:endParaRPr lang="id-ID"/>
        </a:p>
      </dgm:t>
    </dgm:pt>
    <dgm:pt modelId="{3D98ED29-15F6-41AD-BBEE-3018DCE1CBA3}" type="pres">
      <dgm:prSet presAssocID="{4590D612-5AF2-4A62-B88C-C18350253162}" presName="vert2" presStyleCnt="0"/>
      <dgm:spPr/>
    </dgm:pt>
    <dgm:pt modelId="{1C76AAEC-1D61-4FA2-9964-CB38D67E0DD0}" type="pres">
      <dgm:prSet presAssocID="{4590D612-5AF2-4A62-B88C-C18350253162}" presName="thinLine2b" presStyleLbl="callout" presStyleIdx="0" presStyleCnt="5"/>
      <dgm:spPr/>
    </dgm:pt>
    <dgm:pt modelId="{F5D174EC-DA24-42DA-B0D7-A897E0D98D04}" type="pres">
      <dgm:prSet presAssocID="{4590D612-5AF2-4A62-B88C-C18350253162}" presName="vertSpace2b" presStyleCnt="0"/>
      <dgm:spPr/>
    </dgm:pt>
    <dgm:pt modelId="{4F84BAEE-B401-4B38-BA8E-59FBA8C8A060}" type="pres">
      <dgm:prSet presAssocID="{0DD209E7-E9FB-49FC-AFAE-BE2028BA8EF2}" presName="horz2" presStyleCnt="0"/>
      <dgm:spPr/>
    </dgm:pt>
    <dgm:pt modelId="{D29F9189-104B-4706-8DC6-30E27C62F2B3}" type="pres">
      <dgm:prSet presAssocID="{0DD209E7-E9FB-49FC-AFAE-BE2028BA8EF2}" presName="horzSpace2" presStyleCnt="0"/>
      <dgm:spPr/>
    </dgm:pt>
    <dgm:pt modelId="{B35C7A5C-0C03-4953-A5CF-AC7EBD723D15}" type="pres">
      <dgm:prSet presAssocID="{0DD209E7-E9FB-49FC-AFAE-BE2028BA8EF2}" presName="tx2" presStyleLbl="revTx" presStyleIdx="2" presStyleCnt="8"/>
      <dgm:spPr/>
      <dgm:t>
        <a:bodyPr/>
        <a:lstStyle/>
        <a:p>
          <a:endParaRPr lang="id-ID"/>
        </a:p>
      </dgm:t>
    </dgm:pt>
    <dgm:pt modelId="{9B52C7D8-49BB-4FAA-93BD-FCF0C80EF2B0}" type="pres">
      <dgm:prSet presAssocID="{0DD209E7-E9FB-49FC-AFAE-BE2028BA8EF2}" presName="vert2" presStyleCnt="0"/>
      <dgm:spPr/>
    </dgm:pt>
    <dgm:pt modelId="{0EBA6DFA-088A-42AE-910D-C39DFFADEB84}" type="pres">
      <dgm:prSet presAssocID="{0DD209E7-E9FB-49FC-AFAE-BE2028BA8EF2}" presName="thinLine2b" presStyleLbl="callout" presStyleIdx="1" presStyleCnt="5"/>
      <dgm:spPr/>
    </dgm:pt>
    <dgm:pt modelId="{804E1156-3CE3-4EF7-A758-1D0F35004554}" type="pres">
      <dgm:prSet presAssocID="{0DD209E7-E9FB-49FC-AFAE-BE2028BA8EF2}" presName="vertSpace2b" presStyleCnt="0"/>
      <dgm:spPr/>
    </dgm:pt>
    <dgm:pt modelId="{30583150-58F5-448A-AAFF-E78862625DA4}" type="pres">
      <dgm:prSet presAssocID="{A8731891-4338-4DF0-9F8B-66B55EFBC28A}" presName="thickLine" presStyleLbl="alignNode1" presStyleIdx="1" presStyleCnt="3"/>
      <dgm:spPr/>
    </dgm:pt>
    <dgm:pt modelId="{78251245-33A5-4747-90A6-58FB19883E61}" type="pres">
      <dgm:prSet presAssocID="{A8731891-4338-4DF0-9F8B-66B55EFBC28A}" presName="horz1" presStyleCnt="0"/>
      <dgm:spPr/>
    </dgm:pt>
    <dgm:pt modelId="{D7F7C0DE-0E47-451B-8D4E-49C0F179D308}" type="pres">
      <dgm:prSet presAssocID="{A8731891-4338-4DF0-9F8B-66B55EFBC28A}" presName="tx1" presStyleLbl="revTx" presStyleIdx="3" presStyleCnt="8"/>
      <dgm:spPr/>
      <dgm:t>
        <a:bodyPr/>
        <a:lstStyle/>
        <a:p>
          <a:endParaRPr lang="id-ID"/>
        </a:p>
      </dgm:t>
    </dgm:pt>
    <dgm:pt modelId="{C63F32B2-8B61-49E1-9D24-1795BC718BAC}" type="pres">
      <dgm:prSet presAssocID="{A8731891-4338-4DF0-9F8B-66B55EFBC28A}" presName="vert1" presStyleCnt="0"/>
      <dgm:spPr/>
    </dgm:pt>
    <dgm:pt modelId="{08D6053C-2C02-43B5-8925-9E388C21953A}" type="pres">
      <dgm:prSet presAssocID="{6DFF9EE7-D69D-475B-98A6-4BFC237B2290}" presName="vertSpace2a" presStyleCnt="0"/>
      <dgm:spPr/>
    </dgm:pt>
    <dgm:pt modelId="{274DCB8B-DFF5-4061-89E5-D6CB7C30365D}" type="pres">
      <dgm:prSet presAssocID="{6DFF9EE7-D69D-475B-98A6-4BFC237B2290}" presName="horz2" presStyleCnt="0"/>
      <dgm:spPr/>
    </dgm:pt>
    <dgm:pt modelId="{C83D65C4-F59F-4B25-B74F-992EF017AD80}" type="pres">
      <dgm:prSet presAssocID="{6DFF9EE7-D69D-475B-98A6-4BFC237B2290}" presName="horzSpace2" presStyleCnt="0"/>
      <dgm:spPr/>
    </dgm:pt>
    <dgm:pt modelId="{A95F9CBB-F948-4D90-B9A1-29B4EF6BA91B}" type="pres">
      <dgm:prSet presAssocID="{6DFF9EE7-D69D-475B-98A6-4BFC237B2290}" presName="tx2" presStyleLbl="revTx" presStyleIdx="4" presStyleCnt="8"/>
      <dgm:spPr/>
      <dgm:t>
        <a:bodyPr/>
        <a:lstStyle/>
        <a:p>
          <a:endParaRPr lang="id-ID"/>
        </a:p>
      </dgm:t>
    </dgm:pt>
    <dgm:pt modelId="{A012B479-A598-4942-B76A-7615562EC81C}" type="pres">
      <dgm:prSet presAssocID="{6DFF9EE7-D69D-475B-98A6-4BFC237B2290}" presName="vert2" presStyleCnt="0"/>
      <dgm:spPr/>
    </dgm:pt>
    <dgm:pt modelId="{A4C4849E-ADBA-46F3-A2A7-B5502F20C88B}" type="pres">
      <dgm:prSet presAssocID="{6DFF9EE7-D69D-475B-98A6-4BFC237B2290}" presName="thinLine2b" presStyleLbl="callout" presStyleIdx="2" presStyleCnt="5"/>
      <dgm:spPr/>
    </dgm:pt>
    <dgm:pt modelId="{4FE4A850-BCA2-4891-A5E2-D45CFC37A6F9}" type="pres">
      <dgm:prSet presAssocID="{6DFF9EE7-D69D-475B-98A6-4BFC237B2290}" presName="vertSpace2b" presStyleCnt="0"/>
      <dgm:spPr/>
    </dgm:pt>
    <dgm:pt modelId="{6ABECCE5-2329-44CC-AC93-AA8AA3F2CA63}" type="pres">
      <dgm:prSet presAssocID="{43F2956D-2F47-46ED-9439-9657ED2ADDC6}" presName="thickLine" presStyleLbl="alignNode1" presStyleIdx="2" presStyleCnt="3"/>
      <dgm:spPr/>
    </dgm:pt>
    <dgm:pt modelId="{91B80062-E62A-4313-A28C-8B75BC8829BB}" type="pres">
      <dgm:prSet presAssocID="{43F2956D-2F47-46ED-9439-9657ED2ADDC6}" presName="horz1" presStyleCnt="0"/>
      <dgm:spPr/>
    </dgm:pt>
    <dgm:pt modelId="{A817F9B4-2963-4200-88AA-7A639529EF6E}" type="pres">
      <dgm:prSet presAssocID="{43F2956D-2F47-46ED-9439-9657ED2ADDC6}" presName="tx1" presStyleLbl="revTx" presStyleIdx="5" presStyleCnt="8"/>
      <dgm:spPr/>
      <dgm:t>
        <a:bodyPr/>
        <a:lstStyle/>
        <a:p>
          <a:endParaRPr lang="id-ID"/>
        </a:p>
      </dgm:t>
    </dgm:pt>
    <dgm:pt modelId="{DB00222C-B2B4-4589-8DD0-F2ED21ADC798}" type="pres">
      <dgm:prSet presAssocID="{43F2956D-2F47-46ED-9439-9657ED2ADDC6}" presName="vert1" presStyleCnt="0"/>
      <dgm:spPr/>
    </dgm:pt>
    <dgm:pt modelId="{EE5C5DF7-D771-4BD8-B1CA-ED70F30806C5}" type="pres">
      <dgm:prSet presAssocID="{0E296359-8169-496E-B647-92BB4F1E08BE}" presName="vertSpace2a" presStyleCnt="0"/>
      <dgm:spPr/>
    </dgm:pt>
    <dgm:pt modelId="{106C3601-F84E-4BC6-B697-4B82C6EDF843}" type="pres">
      <dgm:prSet presAssocID="{0E296359-8169-496E-B647-92BB4F1E08BE}" presName="horz2" presStyleCnt="0"/>
      <dgm:spPr/>
    </dgm:pt>
    <dgm:pt modelId="{16AFDD6E-035A-4CC4-9749-B5D730C4962E}" type="pres">
      <dgm:prSet presAssocID="{0E296359-8169-496E-B647-92BB4F1E08BE}" presName="horzSpace2" presStyleCnt="0"/>
      <dgm:spPr/>
    </dgm:pt>
    <dgm:pt modelId="{DFE2D027-F595-4313-90A7-03CC8CA62320}" type="pres">
      <dgm:prSet presAssocID="{0E296359-8169-496E-B647-92BB4F1E08BE}" presName="tx2" presStyleLbl="revTx" presStyleIdx="6" presStyleCnt="8"/>
      <dgm:spPr/>
      <dgm:t>
        <a:bodyPr/>
        <a:lstStyle/>
        <a:p>
          <a:endParaRPr lang="id-ID"/>
        </a:p>
      </dgm:t>
    </dgm:pt>
    <dgm:pt modelId="{7E095423-2B1C-4B86-B452-B4264DF25F64}" type="pres">
      <dgm:prSet presAssocID="{0E296359-8169-496E-B647-92BB4F1E08BE}" presName="vert2" presStyleCnt="0"/>
      <dgm:spPr/>
    </dgm:pt>
    <dgm:pt modelId="{DDAD7D67-DBA2-4687-9DFE-53FA7747C43E}" type="pres">
      <dgm:prSet presAssocID="{0E296359-8169-496E-B647-92BB4F1E08BE}" presName="thinLine2b" presStyleLbl="callout" presStyleIdx="3" presStyleCnt="5"/>
      <dgm:spPr/>
    </dgm:pt>
    <dgm:pt modelId="{CE82C878-BA83-4CD3-BB8D-929C990CF48C}" type="pres">
      <dgm:prSet presAssocID="{0E296359-8169-496E-B647-92BB4F1E08BE}" presName="vertSpace2b" presStyleCnt="0"/>
      <dgm:spPr/>
    </dgm:pt>
    <dgm:pt modelId="{B3BCFF1A-434D-4E81-8650-4369F7FCBD06}" type="pres">
      <dgm:prSet presAssocID="{0D882EAC-8694-41A7-8752-7D4F58AE1A6B}" presName="horz2" presStyleCnt="0"/>
      <dgm:spPr/>
    </dgm:pt>
    <dgm:pt modelId="{DD33BB0C-044F-4924-837C-466D40526A01}" type="pres">
      <dgm:prSet presAssocID="{0D882EAC-8694-41A7-8752-7D4F58AE1A6B}" presName="horzSpace2" presStyleCnt="0"/>
      <dgm:spPr/>
    </dgm:pt>
    <dgm:pt modelId="{6540DB43-D33D-4983-B8CA-FC934591A768}" type="pres">
      <dgm:prSet presAssocID="{0D882EAC-8694-41A7-8752-7D4F58AE1A6B}" presName="tx2" presStyleLbl="revTx" presStyleIdx="7" presStyleCnt="8"/>
      <dgm:spPr/>
      <dgm:t>
        <a:bodyPr/>
        <a:lstStyle/>
        <a:p>
          <a:endParaRPr lang="id-ID"/>
        </a:p>
      </dgm:t>
    </dgm:pt>
    <dgm:pt modelId="{68ED8B39-FFD2-4D25-88A3-DE1E9700A1CB}" type="pres">
      <dgm:prSet presAssocID="{0D882EAC-8694-41A7-8752-7D4F58AE1A6B}" presName="vert2" presStyleCnt="0"/>
      <dgm:spPr/>
    </dgm:pt>
    <dgm:pt modelId="{69A65D45-3C65-4747-9364-D12D262518B7}" type="pres">
      <dgm:prSet presAssocID="{0D882EAC-8694-41A7-8752-7D4F58AE1A6B}" presName="thinLine2b" presStyleLbl="callout" presStyleIdx="4" presStyleCnt="5"/>
      <dgm:spPr/>
    </dgm:pt>
    <dgm:pt modelId="{A269100B-09F9-4A7D-B849-D28206D1CCCE}" type="pres">
      <dgm:prSet presAssocID="{0D882EAC-8694-41A7-8752-7D4F58AE1A6B}" presName="vertSpace2b" presStyleCnt="0"/>
      <dgm:spPr/>
    </dgm:pt>
  </dgm:ptLst>
  <dgm:cxnLst>
    <dgm:cxn modelId="{AE3FE77E-A91D-4BBB-B7A1-7CA80D786458}" srcId="{8D43EF74-4F97-4EFD-88CA-E906F5CEF68C}" destId="{A8731891-4338-4DF0-9F8B-66B55EFBC28A}" srcOrd="1" destOrd="0" parTransId="{F2533355-F58B-42FC-ABF2-F86D90774323}" sibTransId="{AFDBF041-0B07-4854-A246-9EBF1AA0F986}"/>
    <dgm:cxn modelId="{092A2455-1D49-4879-A6E8-2C324B78939E}" type="presOf" srcId="{B62F1DBE-8B66-41E9-A3FC-720452976EBA}" destId="{D1243594-3BC8-4200-9781-A610A924349C}" srcOrd="0" destOrd="0" presId="urn:microsoft.com/office/officeart/2008/layout/LinedList"/>
    <dgm:cxn modelId="{CC78F83A-4417-49B6-965A-196C1EEA2831}" type="presOf" srcId="{0E296359-8169-496E-B647-92BB4F1E08BE}" destId="{DFE2D027-F595-4313-90A7-03CC8CA62320}" srcOrd="0" destOrd="0" presId="urn:microsoft.com/office/officeart/2008/layout/LinedList"/>
    <dgm:cxn modelId="{7E9CFA26-8F9B-45FB-87DE-D9773EA1E7FE}" type="presOf" srcId="{8D43EF74-4F97-4EFD-88CA-E906F5CEF68C}" destId="{53BA70F5-BEB4-4670-93DE-6A0B0A040445}" srcOrd="0" destOrd="0" presId="urn:microsoft.com/office/officeart/2008/layout/LinedList"/>
    <dgm:cxn modelId="{B8782831-0DB3-477B-A076-49B2CDEE0C43}" type="presOf" srcId="{6DFF9EE7-D69D-475B-98A6-4BFC237B2290}" destId="{A95F9CBB-F948-4D90-B9A1-29B4EF6BA91B}" srcOrd="0" destOrd="0" presId="urn:microsoft.com/office/officeart/2008/layout/LinedList"/>
    <dgm:cxn modelId="{47E03231-7DEF-4C9C-AEE6-082E1242EEC3}" srcId="{B62F1DBE-8B66-41E9-A3FC-720452976EBA}" destId="{0DD209E7-E9FB-49FC-AFAE-BE2028BA8EF2}" srcOrd="1" destOrd="0" parTransId="{4C79B69F-9804-4A50-AABD-D21B3DC72ED8}" sibTransId="{E430A1B9-5DBC-4A52-BC74-95E27402BA80}"/>
    <dgm:cxn modelId="{A9BCBA22-D3B5-48D1-8C3D-26BE8A619276}" type="presOf" srcId="{4590D612-5AF2-4A62-B88C-C18350253162}" destId="{E088AD7F-8AE1-41DC-B966-B0F1C5A66929}" srcOrd="0" destOrd="0" presId="urn:microsoft.com/office/officeart/2008/layout/LinedList"/>
    <dgm:cxn modelId="{3DC84DC4-22E5-42C3-A02B-456F68B10588}" srcId="{A8731891-4338-4DF0-9F8B-66B55EFBC28A}" destId="{6DFF9EE7-D69D-475B-98A6-4BFC237B2290}" srcOrd="0" destOrd="0" parTransId="{809D36A1-0926-44F3-8E8F-C1AC497D0611}" sibTransId="{A261829C-8AE3-492D-A2E1-36D1D50762DE}"/>
    <dgm:cxn modelId="{5232D638-D4A7-4B61-B0DE-3998CC755F2C}" type="presOf" srcId="{0DD209E7-E9FB-49FC-AFAE-BE2028BA8EF2}" destId="{B35C7A5C-0C03-4953-A5CF-AC7EBD723D15}" srcOrd="0" destOrd="0" presId="urn:microsoft.com/office/officeart/2008/layout/LinedList"/>
    <dgm:cxn modelId="{94ABBC55-16A2-40FB-8210-929A7D35BA72}" srcId="{8D43EF74-4F97-4EFD-88CA-E906F5CEF68C}" destId="{B62F1DBE-8B66-41E9-A3FC-720452976EBA}" srcOrd="0" destOrd="0" parTransId="{70333455-E3CC-4D02-B252-C7566C1D5FAE}" sibTransId="{9DDEA85F-26BA-4968-8860-3BAB6DF7B329}"/>
    <dgm:cxn modelId="{E33233CE-B363-4560-AD78-9423AF672E53}" srcId="{B62F1DBE-8B66-41E9-A3FC-720452976EBA}" destId="{4590D612-5AF2-4A62-B88C-C18350253162}" srcOrd="0" destOrd="0" parTransId="{E320D913-C96F-4701-838D-9B2D38D9C55F}" sibTransId="{9B66BFFB-8C92-487F-B987-063453049519}"/>
    <dgm:cxn modelId="{F920E4F4-08E6-407F-AC5B-740C0539007E}" type="presOf" srcId="{43F2956D-2F47-46ED-9439-9657ED2ADDC6}" destId="{A817F9B4-2963-4200-88AA-7A639529EF6E}" srcOrd="0" destOrd="0" presId="urn:microsoft.com/office/officeart/2008/layout/LinedList"/>
    <dgm:cxn modelId="{B0AC7988-44E6-424A-BC3A-698ACB5187BA}" srcId="{8D43EF74-4F97-4EFD-88CA-E906F5CEF68C}" destId="{43F2956D-2F47-46ED-9439-9657ED2ADDC6}" srcOrd="2" destOrd="0" parTransId="{007AD8D1-B054-40B7-B6F7-35B4C3275C3C}" sibTransId="{B58658CB-3F27-4AEE-9C15-7031E53A7EFA}"/>
    <dgm:cxn modelId="{0F6CF062-28F6-4077-9FBC-B31D326EA59D}" type="presOf" srcId="{0D882EAC-8694-41A7-8752-7D4F58AE1A6B}" destId="{6540DB43-D33D-4983-B8CA-FC934591A768}" srcOrd="0" destOrd="0" presId="urn:microsoft.com/office/officeart/2008/layout/LinedList"/>
    <dgm:cxn modelId="{BA596455-83E0-446F-8967-13EA1691E51A}" srcId="{43F2956D-2F47-46ED-9439-9657ED2ADDC6}" destId="{0E296359-8169-496E-B647-92BB4F1E08BE}" srcOrd="0" destOrd="0" parTransId="{534D4C42-0D52-4A9E-80B0-B5121CB93192}" sibTransId="{194465E6-DBAD-4975-A305-BDC909253F35}"/>
    <dgm:cxn modelId="{19484D90-2282-4FC4-BD5F-133716460E93}" srcId="{43F2956D-2F47-46ED-9439-9657ED2ADDC6}" destId="{0D882EAC-8694-41A7-8752-7D4F58AE1A6B}" srcOrd="1" destOrd="0" parTransId="{4566685E-93E9-4964-BD40-F43E40D67080}" sibTransId="{9CD2C742-505C-40AA-9F43-555D6CF57EE1}"/>
    <dgm:cxn modelId="{DA1EE2D0-10F0-4452-88C4-18663B32E17B}" type="presOf" srcId="{A8731891-4338-4DF0-9F8B-66B55EFBC28A}" destId="{D7F7C0DE-0E47-451B-8D4E-49C0F179D308}" srcOrd="0" destOrd="0" presId="urn:microsoft.com/office/officeart/2008/layout/LinedList"/>
    <dgm:cxn modelId="{B31BEDEB-E3C6-4586-A630-0D568EA96E9A}" type="presParOf" srcId="{53BA70F5-BEB4-4670-93DE-6A0B0A040445}" destId="{9013B2D1-DC34-4B02-92B7-8EC8D2433ECB}" srcOrd="0" destOrd="0" presId="urn:microsoft.com/office/officeart/2008/layout/LinedList"/>
    <dgm:cxn modelId="{2279A386-7291-47A0-A5E4-7F23781C3FB4}" type="presParOf" srcId="{53BA70F5-BEB4-4670-93DE-6A0B0A040445}" destId="{CA2C68F1-36A5-4758-86EC-D0036C8251F3}" srcOrd="1" destOrd="0" presId="urn:microsoft.com/office/officeart/2008/layout/LinedList"/>
    <dgm:cxn modelId="{E1BD5348-2DD0-4BE7-94AA-77E5C435BCD2}" type="presParOf" srcId="{CA2C68F1-36A5-4758-86EC-D0036C8251F3}" destId="{D1243594-3BC8-4200-9781-A610A924349C}" srcOrd="0" destOrd="0" presId="urn:microsoft.com/office/officeart/2008/layout/LinedList"/>
    <dgm:cxn modelId="{1322CA66-4B36-4D7D-A070-DF2EF087B5E9}" type="presParOf" srcId="{CA2C68F1-36A5-4758-86EC-D0036C8251F3}" destId="{40C00907-CFDE-40AE-A78A-BECC72E1423D}" srcOrd="1" destOrd="0" presId="urn:microsoft.com/office/officeart/2008/layout/LinedList"/>
    <dgm:cxn modelId="{DD3FDCDD-5CB2-4E0C-B9B5-55BBB4FC922B}" type="presParOf" srcId="{40C00907-CFDE-40AE-A78A-BECC72E1423D}" destId="{EB0C744C-C515-4A90-BB4F-7584924EBD4A}" srcOrd="0" destOrd="0" presId="urn:microsoft.com/office/officeart/2008/layout/LinedList"/>
    <dgm:cxn modelId="{42C791F2-0C58-429E-91A6-3205B953E45E}" type="presParOf" srcId="{40C00907-CFDE-40AE-A78A-BECC72E1423D}" destId="{9DDFA7E9-E6F0-4C3F-A07E-C17E93C70B34}" srcOrd="1" destOrd="0" presId="urn:microsoft.com/office/officeart/2008/layout/LinedList"/>
    <dgm:cxn modelId="{AD318AFD-785B-4D73-A266-A2C0E0AB43D9}" type="presParOf" srcId="{9DDFA7E9-E6F0-4C3F-A07E-C17E93C70B34}" destId="{F6A1E852-BDBE-42C2-A87E-ECA300A26C52}" srcOrd="0" destOrd="0" presId="urn:microsoft.com/office/officeart/2008/layout/LinedList"/>
    <dgm:cxn modelId="{56123DF2-5437-4AF7-89AA-21068BFB08FE}" type="presParOf" srcId="{9DDFA7E9-E6F0-4C3F-A07E-C17E93C70B34}" destId="{E088AD7F-8AE1-41DC-B966-B0F1C5A66929}" srcOrd="1" destOrd="0" presId="urn:microsoft.com/office/officeart/2008/layout/LinedList"/>
    <dgm:cxn modelId="{449E3EC7-DE1B-4724-AEB9-E9E6E6694B92}" type="presParOf" srcId="{9DDFA7E9-E6F0-4C3F-A07E-C17E93C70B34}" destId="{3D98ED29-15F6-41AD-BBEE-3018DCE1CBA3}" srcOrd="2" destOrd="0" presId="urn:microsoft.com/office/officeart/2008/layout/LinedList"/>
    <dgm:cxn modelId="{F084E46A-B4F6-4B79-8E53-0E3E48384429}" type="presParOf" srcId="{40C00907-CFDE-40AE-A78A-BECC72E1423D}" destId="{1C76AAEC-1D61-4FA2-9964-CB38D67E0DD0}" srcOrd="2" destOrd="0" presId="urn:microsoft.com/office/officeart/2008/layout/LinedList"/>
    <dgm:cxn modelId="{DC06E0E8-84AF-4F86-9623-C97076C8D1FA}" type="presParOf" srcId="{40C00907-CFDE-40AE-A78A-BECC72E1423D}" destId="{F5D174EC-DA24-42DA-B0D7-A897E0D98D04}" srcOrd="3" destOrd="0" presId="urn:microsoft.com/office/officeart/2008/layout/LinedList"/>
    <dgm:cxn modelId="{F3A7BD1A-6B2B-4F9D-917D-111D6AEC371C}" type="presParOf" srcId="{40C00907-CFDE-40AE-A78A-BECC72E1423D}" destId="{4F84BAEE-B401-4B38-BA8E-59FBA8C8A060}" srcOrd="4" destOrd="0" presId="urn:microsoft.com/office/officeart/2008/layout/LinedList"/>
    <dgm:cxn modelId="{1DBB3CBC-C808-45AE-9786-958E7BD4338C}" type="presParOf" srcId="{4F84BAEE-B401-4B38-BA8E-59FBA8C8A060}" destId="{D29F9189-104B-4706-8DC6-30E27C62F2B3}" srcOrd="0" destOrd="0" presId="urn:microsoft.com/office/officeart/2008/layout/LinedList"/>
    <dgm:cxn modelId="{DCEF6BBA-0123-4EA5-8CB5-88A99E2CFF41}" type="presParOf" srcId="{4F84BAEE-B401-4B38-BA8E-59FBA8C8A060}" destId="{B35C7A5C-0C03-4953-A5CF-AC7EBD723D15}" srcOrd="1" destOrd="0" presId="urn:microsoft.com/office/officeart/2008/layout/LinedList"/>
    <dgm:cxn modelId="{F8A32269-0C55-4F44-9868-598C93DAB52C}" type="presParOf" srcId="{4F84BAEE-B401-4B38-BA8E-59FBA8C8A060}" destId="{9B52C7D8-49BB-4FAA-93BD-FCF0C80EF2B0}" srcOrd="2" destOrd="0" presId="urn:microsoft.com/office/officeart/2008/layout/LinedList"/>
    <dgm:cxn modelId="{41F3A7EA-CAA5-4226-B6C7-A4305AEAC05E}" type="presParOf" srcId="{40C00907-CFDE-40AE-A78A-BECC72E1423D}" destId="{0EBA6DFA-088A-42AE-910D-C39DFFADEB84}" srcOrd="5" destOrd="0" presId="urn:microsoft.com/office/officeart/2008/layout/LinedList"/>
    <dgm:cxn modelId="{4E9032EB-6EC5-49E1-A2E8-B16C94099990}" type="presParOf" srcId="{40C00907-CFDE-40AE-A78A-BECC72E1423D}" destId="{804E1156-3CE3-4EF7-A758-1D0F35004554}" srcOrd="6" destOrd="0" presId="urn:microsoft.com/office/officeart/2008/layout/LinedList"/>
    <dgm:cxn modelId="{00550A9F-63C8-4ABC-8939-1E9A51659A97}" type="presParOf" srcId="{53BA70F5-BEB4-4670-93DE-6A0B0A040445}" destId="{30583150-58F5-448A-AAFF-E78862625DA4}" srcOrd="2" destOrd="0" presId="urn:microsoft.com/office/officeart/2008/layout/LinedList"/>
    <dgm:cxn modelId="{820AB1D9-13CF-4129-8295-005899853B69}" type="presParOf" srcId="{53BA70F5-BEB4-4670-93DE-6A0B0A040445}" destId="{78251245-33A5-4747-90A6-58FB19883E61}" srcOrd="3" destOrd="0" presId="urn:microsoft.com/office/officeart/2008/layout/LinedList"/>
    <dgm:cxn modelId="{2456D31E-A22C-45CD-9F17-1D503E65A5B8}" type="presParOf" srcId="{78251245-33A5-4747-90A6-58FB19883E61}" destId="{D7F7C0DE-0E47-451B-8D4E-49C0F179D308}" srcOrd="0" destOrd="0" presId="urn:microsoft.com/office/officeart/2008/layout/LinedList"/>
    <dgm:cxn modelId="{65B111C6-A7F1-494A-8C75-01DF3F29E46E}" type="presParOf" srcId="{78251245-33A5-4747-90A6-58FB19883E61}" destId="{C63F32B2-8B61-49E1-9D24-1795BC718BAC}" srcOrd="1" destOrd="0" presId="urn:microsoft.com/office/officeart/2008/layout/LinedList"/>
    <dgm:cxn modelId="{9DDDE3E8-8CD0-4C95-BE74-45F372496231}" type="presParOf" srcId="{C63F32B2-8B61-49E1-9D24-1795BC718BAC}" destId="{08D6053C-2C02-43B5-8925-9E388C21953A}" srcOrd="0" destOrd="0" presId="urn:microsoft.com/office/officeart/2008/layout/LinedList"/>
    <dgm:cxn modelId="{27F1ECF6-B760-4F43-9843-288631984C85}" type="presParOf" srcId="{C63F32B2-8B61-49E1-9D24-1795BC718BAC}" destId="{274DCB8B-DFF5-4061-89E5-D6CB7C30365D}" srcOrd="1" destOrd="0" presId="urn:microsoft.com/office/officeart/2008/layout/LinedList"/>
    <dgm:cxn modelId="{874CB6E0-A35E-4290-94B8-E1C31C958AB2}" type="presParOf" srcId="{274DCB8B-DFF5-4061-89E5-D6CB7C30365D}" destId="{C83D65C4-F59F-4B25-B74F-992EF017AD80}" srcOrd="0" destOrd="0" presId="urn:microsoft.com/office/officeart/2008/layout/LinedList"/>
    <dgm:cxn modelId="{013FFB3A-93F1-4C43-906E-44B86DC4BE8B}" type="presParOf" srcId="{274DCB8B-DFF5-4061-89E5-D6CB7C30365D}" destId="{A95F9CBB-F948-4D90-B9A1-29B4EF6BA91B}" srcOrd="1" destOrd="0" presId="urn:microsoft.com/office/officeart/2008/layout/LinedList"/>
    <dgm:cxn modelId="{E1B1FB00-56F9-40DB-A0B2-366C2CF8C6F5}" type="presParOf" srcId="{274DCB8B-DFF5-4061-89E5-D6CB7C30365D}" destId="{A012B479-A598-4942-B76A-7615562EC81C}" srcOrd="2" destOrd="0" presId="urn:microsoft.com/office/officeart/2008/layout/LinedList"/>
    <dgm:cxn modelId="{C77C6C61-DAC3-4ABF-9BC5-02F6671D9A43}" type="presParOf" srcId="{C63F32B2-8B61-49E1-9D24-1795BC718BAC}" destId="{A4C4849E-ADBA-46F3-A2A7-B5502F20C88B}" srcOrd="2" destOrd="0" presId="urn:microsoft.com/office/officeart/2008/layout/LinedList"/>
    <dgm:cxn modelId="{007C3D6D-18A8-4078-9980-4C7F652E75EA}" type="presParOf" srcId="{C63F32B2-8B61-49E1-9D24-1795BC718BAC}" destId="{4FE4A850-BCA2-4891-A5E2-D45CFC37A6F9}" srcOrd="3" destOrd="0" presId="urn:microsoft.com/office/officeart/2008/layout/LinedList"/>
    <dgm:cxn modelId="{FE73085D-1EE1-418C-BBBB-7A630D9D8AEC}" type="presParOf" srcId="{53BA70F5-BEB4-4670-93DE-6A0B0A040445}" destId="{6ABECCE5-2329-44CC-AC93-AA8AA3F2CA63}" srcOrd="4" destOrd="0" presId="urn:microsoft.com/office/officeart/2008/layout/LinedList"/>
    <dgm:cxn modelId="{C1BB649B-A9CD-4866-A31D-10A661A7549C}" type="presParOf" srcId="{53BA70F5-BEB4-4670-93DE-6A0B0A040445}" destId="{91B80062-E62A-4313-A28C-8B75BC8829BB}" srcOrd="5" destOrd="0" presId="urn:microsoft.com/office/officeart/2008/layout/LinedList"/>
    <dgm:cxn modelId="{4EC47C48-C238-4A24-9436-073E90E11BBB}" type="presParOf" srcId="{91B80062-E62A-4313-A28C-8B75BC8829BB}" destId="{A817F9B4-2963-4200-88AA-7A639529EF6E}" srcOrd="0" destOrd="0" presId="urn:microsoft.com/office/officeart/2008/layout/LinedList"/>
    <dgm:cxn modelId="{EFC7E582-3092-4DB7-922A-342E375EEB3C}" type="presParOf" srcId="{91B80062-E62A-4313-A28C-8B75BC8829BB}" destId="{DB00222C-B2B4-4589-8DD0-F2ED21ADC798}" srcOrd="1" destOrd="0" presId="urn:microsoft.com/office/officeart/2008/layout/LinedList"/>
    <dgm:cxn modelId="{9D5DEE8B-404D-4E75-B683-E8B49BA27FF2}" type="presParOf" srcId="{DB00222C-B2B4-4589-8DD0-F2ED21ADC798}" destId="{EE5C5DF7-D771-4BD8-B1CA-ED70F30806C5}" srcOrd="0" destOrd="0" presId="urn:microsoft.com/office/officeart/2008/layout/LinedList"/>
    <dgm:cxn modelId="{D28C1F0C-BB59-43E1-A934-E9D26B320D34}" type="presParOf" srcId="{DB00222C-B2B4-4589-8DD0-F2ED21ADC798}" destId="{106C3601-F84E-4BC6-B697-4B82C6EDF843}" srcOrd="1" destOrd="0" presId="urn:microsoft.com/office/officeart/2008/layout/LinedList"/>
    <dgm:cxn modelId="{798DA07C-3B4D-44A3-9F0D-48F3E6A1D000}" type="presParOf" srcId="{106C3601-F84E-4BC6-B697-4B82C6EDF843}" destId="{16AFDD6E-035A-4CC4-9749-B5D730C4962E}" srcOrd="0" destOrd="0" presId="urn:microsoft.com/office/officeart/2008/layout/LinedList"/>
    <dgm:cxn modelId="{2BAE8F9F-A075-41D8-B7FB-248119434FAF}" type="presParOf" srcId="{106C3601-F84E-4BC6-B697-4B82C6EDF843}" destId="{DFE2D027-F595-4313-90A7-03CC8CA62320}" srcOrd="1" destOrd="0" presId="urn:microsoft.com/office/officeart/2008/layout/LinedList"/>
    <dgm:cxn modelId="{BB74FFF4-28D6-44CF-9DE2-09BE97E16996}" type="presParOf" srcId="{106C3601-F84E-4BC6-B697-4B82C6EDF843}" destId="{7E095423-2B1C-4B86-B452-B4264DF25F64}" srcOrd="2" destOrd="0" presId="urn:microsoft.com/office/officeart/2008/layout/LinedList"/>
    <dgm:cxn modelId="{FA7C8E80-BC8C-493B-8C09-7CB767156656}" type="presParOf" srcId="{DB00222C-B2B4-4589-8DD0-F2ED21ADC798}" destId="{DDAD7D67-DBA2-4687-9DFE-53FA7747C43E}" srcOrd="2" destOrd="0" presId="urn:microsoft.com/office/officeart/2008/layout/LinedList"/>
    <dgm:cxn modelId="{4752B42A-B4A4-469B-A86C-5E2DE263DE7D}" type="presParOf" srcId="{DB00222C-B2B4-4589-8DD0-F2ED21ADC798}" destId="{CE82C878-BA83-4CD3-BB8D-929C990CF48C}" srcOrd="3" destOrd="0" presId="urn:microsoft.com/office/officeart/2008/layout/LinedList"/>
    <dgm:cxn modelId="{E7A5E363-247C-4633-8529-9C6A8E97CE5E}" type="presParOf" srcId="{DB00222C-B2B4-4589-8DD0-F2ED21ADC798}" destId="{B3BCFF1A-434D-4E81-8650-4369F7FCBD06}" srcOrd="4" destOrd="0" presId="urn:microsoft.com/office/officeart/2008/layout/LinedList"/>
    <dgm:cxn modelId="{C56BD385-61EA-46E4-BF3C-BD75B5BF7FDD}" type="presParOf" srcId="{B3BCFF1A-434D-4E81-8650-4369F7FCBD06}" destId="{DD33BB0C-044F-4924-837C-466D40526A01}" srcOrd="0" destOrd="0" presId="urn:microsoft.com/office/officeart/2008/layout/LinedList"/>
    <dgm:cxn modelId="{BA259842-B209-4E29-A2CF-80718C1B0122}" type="presParOf" srcId="{B3BCFF1A-434D-4E81-8650-4369F7FCBD06}" destId="{6540DB43-D33D-4983-B8CA-FC934591A768}" srcOrd="1" destOrd="0" presId="urn:microsoft.com/office/officeart/2008/layout/LinedList"/>
    <dgm:cxn modelId="{FFA42D5C-46F6-4B41-A975-85E0C806512F}" type="presParOf" srcId="{B3BCFF1A-434D-4E81-8650-4369F7FCBD06}" destId="{68ED8B39-FFD2-4D25-88A3-DE1E9700A1CB}" srcOrd="2" destOrd="0" presId="urn:microsoft.com/office/officeart/2008/layout/LinedList"/>
    <dgm:cxn modelId="{F539A094-1457-4D86-BC3F-89AC122F6BFA}" type="presParOf" srcId="{DB00222C-B2B4-4589-8DD0-F2ED21ADC798}" destId="{69A65D45-3C65-4747-9364-D12D262518B7}" srcOrd="5" destOrd="0" presId="urn:microsoft.com/office/officeart/2008/layout/LinedList"/>
    <dgm:cxn modelId="{830D9736-B91E-4FC5-895A-3453669CBECB}" type="presParOf" srcId="{DB00222C-B2B4-4589-8DD0-F2ED21ADC798}" destId="{A269100B-09F9-4A7D-B849-D28206D1CCCE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11281AF-7C85-4FA9-9A47-30A4762112D6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id-ID"/>
        </a:p>
      </dgm:t>
    </dgm:pt>
    <dgm:pt modelId="{A6DEBF5F-7899-42AF-9EF3-BC3EA18121E4}">
      <dgm:prSet phldrT="[Text]"/>
      <dgm:spPr/>
      <dgm:t>
        <a:bodyPr/>
        <a:lstStyle/>
        <a:p>
          <a:r>
            <a:rPr lang="id-ID" dirty="0" smtClean="0"/>
            <a:t>Refleks prolaktin </a:t>
          </a:r>
          <a:endParaRPr lang="id-ID" dirty="0"/>
        </a:p>
      </dgm:t>
    </dgm:pt>
    <dgm:pt modelId="{D2D9FFBC-D40B-4A43-8E34-34D8148166A2}" type="parTrans" cxnId="{B37E02F0-D0AE-45E9-9F3F-0C1CB8790E60}">
      <dgm:prSet/>
      <dgm:spPr/>
      <dgm:t>
        <a:bodyPr/>
        <a:lstStyle/>
        <a:p>
          <a:endParaRPr lang="id-ID"/>
        </a:p>
      </dgm:t>
    </dgm:pt>
    <dgm:pt modelId="{E076436F-17F5-4E28-BBA2-0D77020C0F56}" type="sibTrans" cxnId="{B37E02F0-D0AE-45E9-9F3F-0C1CB8790E60}">
      <dgm:prSet/>
      <dgm:spPr/>
      <dgm:t>
        <a:bodyPr/>
        <a:lstStyle/>
        <a:p>
          <a:endParaRPr lang="id-ID"/>
        </a:p>
      </dgm:t>
    </dgm:pt>
    <dgm:pt modelId="{A7AEC0C9-6888-4DA3-9DF7-F70ACE47931A}">
      <dgm:prSet phldrT="[Text]"/>
      <dgm:spPr/>
      <dgm:t>
        <a:bodyPr/>
        <a:lstStyle/>
        <a:p>
          <a:r>
            <a:rPr lang="id-ID" dirty="0" smtClean="0"/>
            <a:t>Peranx </a:t>
          </a:r>
          <a:r>
            <a:rPr lang="id-ID" dirty="0" smtClean="0">
              <a:sym typeface="Wingdings" pitchFamily="2" charset="2"/>
            </a:rPr>
            <a:t> colostrum , tp terbatas krna hormon msh tinggi </a:t>
          </a:r>
          <a:endParaRPr lang="id-ID" dirty="0"/>
        </a:p>
      </dgm:t>
    </dgm:pt>
    <dgm:pt modelId="{D3AC425F-8856-407F-80EE-F80B51D811D9}" type="parTrans" cxnId="{B582DC4D-4A8A-497C-A511-82A20C346FB1}">
      <dgm:prSet/>
      <dgm:spPr/>
      <dgm:t>
        <a:bodyPr/>
        <a:lstStyle/>
        <a:p>
          <a:endParaRPr lang="id-ID"/>
        </a:p>
      </dgm:t>
    </dgm:pt>
    <dgm:pt modelId="{A5097182-B9CF-4B0C-B5B9-D2AAF5ED07B0}" type="sibTrans" cxnId="{B582DC4D-4A8A-497C-A511-82A20C346FB1}">
      <dgm:prSet/>
      <dgm:spPr/>
      <dgm:t>
        <a:bodyPr/>
        <a:lstStyle/>
        <a:p>
          <a:endParaRPr lang="id-ID"/>
        </a:p>
      </dgm:t>
    </dgm:pt>
    <dgm:pt modelId="{E8CECA82-6326-4966-B1EF-920C89D0A2B1}">
      <dgm:prSet phldrT="[Text]"/>
      <dgm:spPr/>
      <dgm:t>
        <a:bodyPr/>
        <a:lstStyle/>
        <a:p>
          <a:r>
            <a:rPr lang="id-ID" dirty="0" smtClean="0"/>
            <a:t>Refleks aliran (let down reflek)</a:t>
          </a:r>
          <a:endParaRPr lang="id-ID" dirty="0"/>
        </a:p>
      </dgm:t>
    </dgm:pt>
    <dgm:pt modelId="{F962670C-BC87-4A52-83BC-0EA07B8B87DB}" type="parTrans" cxnId="{9370DEB0-245D-4F8A-B84E-D372ADEF7A20}">
      <dgm:prSet/>
      <dgm:spPr/>
      <dgm:t>
        <a:bodyPr/>
        <a:lstStyle/>
        <a:p>
          <a:endParaRPr lang="id-ID"/>
        </a:p>
      </dgm:t>
    </dgm:pt>
    <dgm:pt modelId="{99049A44-7ABD-45E4-968F-4D53A66ABAAA}" type="sibTrans" cxnId="{9370DEB0-245D-4F8A-B84E-D372ADEF7A20}">
      <dgm:prSet/>
      <dgm:spPr/>
      <dgm:t>
        <a:bodyPr/>
        <a:lstStyle/>
        <a:p>
          <a:endParaRPr lang="id-ID"/>
        </a:p>
      </dgm:t>
    </dgm:pt>
    <dgm:pt modelId="{A20988FC-14CD-4ED8-A419-AD5DFC22BE7A}">
      <dgm:prSet phldrT="[Text]"/>
      <dgm:spPr/>
      <dgm:t>
        <a:bodyPr/>
        <a:lstStyle/>
        <a:p>
          <a:r>
            <a:rPr lang="id-ID" dirty="0" smtClean="0"/>
            <a:t>Rngsang dr isapan bayi </a:t>
          </a:r>
          <a:r>
            <a:rPr lang="id-ID" dirty="0" smtClean="0">
              <a:sym typeface="Wingdings" pitchFamily="2" charset="2"/>
            </a:rPr>
            <a:t> hipofise posterior  oksitosin</a:t>
          </a:r>
          <a:endParaRPr lang="id-ID" dirty="0"/>
        </a:p>
      </dgm:t>
    </dgm:pt>
    <dgm:pt modelId="{8934662F-0628-45AC-84C3-B6476F7A2F81}" type="parTrans" cxnId="{07F8B9DA-7ABB-4F68-9740-BDFEBE6F7164}">
      <dgm:prSet/>
      <dgm:spPr/>
      <dgm:t>
        <a:bodyPr/>
        <a:lstStyle/>
        <a:p>
          <a:endParaRPr lang="id-ID"/>
        </a:p>
      </dgm:t>
    </dgm:pt>
    <dgm:pt modelId="{C7713D6B-8F41-4594-A130-31CA882990D2}" type="sibTrans" cxnId="{07F8B9DA-7ABB-4F68-9740-BDFEBE6F7164}">
      <dgm:prSet/>
      <dgm:spPr/>
      <dgm:t>
        <a:bodyPr/>
        <a:lstStyle/>
        <a:p>
          <a:endParaRPr lang="id-ID"/>
        </a:p>
      </dgm:t>
    </dgm:pt>
    <dgm:pt modelId="{8E08AACF-32F5-4E25-93BB-A84AF6D3DDD5}" type="pres">
      <dgm:prSet presAssocID="{C11281AF-7C85-4FA9-9A47-30A4762112D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30BAF5D5-AF01-4F65-BC1E-67F295C48A3B}" type="pres">
      <dgm:prSet presAssocID="{A6DEBF5F-7899-42AF-9EF3-BC3EA18121E4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A46C93D-B12B-4D71-8DE0-61C81D8C50A6}" type="pres">
      <dgm:prSet presAssocID="{A6DEBF5F-7899-42AF-9EF3-BC3EA18121E4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1465452-7068-4F30-ADE6-9E4592130FB5}" type="pres">
      <dgm:prSet presAssocID="{E8CECA82-6326-4966-B1EF-920C89D0A2B1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ACAE1C4-4A4C-4523-862F-A7BB67B1ADA7}" type="pres">
      <dgm:prSet presAssocID="{E8CECA82-6326-4966-B1EF-920C89D0A2B1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B37E02F0-D0AE-45E9-9F3F-0C1CB8790E60}" srcId="{C11281AF-7C85-4FA9-9A47-30A4762112D6}" destId="{A6DEBF5F-7899-42AF-9EF3-BC3EA18121E4}" srcOrd="0" destOrd="0" parTransId="{D2D9FFBC-D40B-4A43-8E34-34D8148166A2}" sibTransId="{E076436F-17F5-4E28-BBA2-0D77020C0F56}"/>
    <dgm:cxn modelId="{10D9695A-00AB-4D7E-9469-2C2FA9973D8D}" type="presOf" srcId="{A20988FC-14CD-4ED8-A419-AD5DFC22BE7A}" destId="{3ACAE1C4-4A4C-4523-862F-A7BB67B1ADA7}" srcOrd="0" destOrd="0" presId="urn:microsoft.com/office/officeart/2005/8/layout/vList2"/>
    <dgm:cxn modelId="{07F8B9DA-7ABB-4F68-9740-BDFEBE6F7164}" srcId="{E8CECA82-6326-4966-B1EF-920C89D0A2B1}" destId="{A20988FC-14CD-4ED8-A419-AD5DFC22BE7A}" srcOrd="0" destOrd="0" parTransId="{8934662F-0628-45AC-84C3-B6476F7A2F81}" sibTransId="{C7713D6B-8F41-4594-A130-31CA882990D2}"/>
    <dgm:cxn modelId="{C03E452E-48C4-4DB7-8A3B-7B37F4103F10}" type="presOf" srcId="{E8CECA82-6326-4966-B1EF-920C89D0A2B1}" destId="{31465452-7068-4F30-ADE6-9E4592130FB5}" srcOrd="0" destOrd="0" presId="urn:microsoft.com/office/officeart/2005/8/layout/vList2"/>
    <dgm:cxn modelId="{B582DC4D-4A8A-497C-A511-82A20C346FB1}" srcId="{A6DEBF5F-7899-42AF-9EF3-BC3EA18121E4}" destId="{A7AEC0C9-6888-4DA3-9DF7-F70ACE47931A}" srcOrd="0" destOrd="0" parTransId="{D3AC425F-8856-407F-80EE-F80B51D811D9}" sibTransId="{A5097182-B9CF-4B0C-B5B9-D2AAF5ED07B0}"/>
    <dgm:cxn modelId="{52FC039D-1795-4C1A-8444-330DF233DDA9}" type="presOf" srcId="{A7AEC0C9-6888-4DA3-9DF7-F70ACE47931A}" destId="{7A46C93D-B12B-4D71-8DE0-61C81D8C50A6}" srcOrd="0" destOrd="0" presId="urn:microsoft.com/office/officeart/2005/8/layout/vList2"/>
    <dgm:cxn modelId="{9370DEB0-245D-4F8A-B84E-D372ADEF7A20}" srcId="{C11281AF-7C85-4FA9-9A47-30A4762112D6}" destId="{E8CECA82-6326-4966-B1EF-920C89D0A2B1}" srcOrd="1" destOrd="0" parTransId="{F962670C-BC87-4A52-83BC-0EA07B8B87DB}" sibTransId="{99049A44-7ABD-45E4-968F-4D53A66ABAAA}"/>
    <dgm:cxn modelId="{965B7109-16E3-4E6E-8BD1-2C657E063409}" type="presOf" srcId="{C11281AF-7C85-4FA9-9A47-30A4762112D6}" destId="{8E08AACF-32F5-4E25-93BB-A84AF6D3DDD5}" srcOrd="0" destOrd="0" presId="urn:microsoft.com/office/officeart/2005/8/layout/vList2"/>
    <dgm:cxn modelId="{1F507F43-FF0F-49AD-B3C5-006EE8451DBB}" type="presOf" srcId="{A6DEBF5F-7899-42AF-9EF3-BC3EA18121E4}" destId="{30BAF5D5-AF01-4F65-BC1E-67F295C48A3B}" srcOrd="0" destOrd="0" presId="urn:microsoft.com/office/officeart/2005/8/layout/vList2"/>
    <dgm:cxn modelId="{97FA3985-B724-44F9-B647-2F21EC372A4B}" type="presParOf" srcId="{8E08AACF-32F5-4E25-93BB-A84AF6D3DDD5}" destId="{30BAF5D5-AF01-4F65-BC1E-67F295C48A3B}" srcOrd="0" destOrd="0" presId="urn:microsoft.com/office/officeart/2005/8/layout/vList2"/>
    <dgm:cxn modelId="{63646D86-1B05-4DAE-887A-0DA464CC1810}" type="presParOf" srcId="{8E08AACF-32F5-4E25-93BB-A84AF6D3DDD5}" destId="{7A46C93D-B12B-4D71-8DE0-61C81D8C50A6}" srcOrd="1" destOrd="0" presId="urn:microsoft.com/office/officeart/2005/8/layout/vList2"/>
    <dgm:cxn modelId="{895DDB02-B225-47E0-9006-2384D93DD3EC}" type="presParOf" srcId="{8E08AACF-32F5-4E25-93BB-A84AF6D3DDD5}" destId="{31465452-7068-4F30-ADE6-9E4592130FB5}" srcOrd="2" destOrd="0" presId="urn:microsoft.com/office/officeart/2005/8/layout/vList2"/>
    <dgm:cxn modelId="{6A51FD67-B34C-4A67-AC92-5ACDA70E9591}" type="presParOf" srcId="{8E08AACF-32F5-4E25-93BB-A84AF6D3DDD5}" destId="{3ACAE1C4-4A4C-4523-862F-A7BB67B1ADA7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86AB447-C0BE-4A47-B260-8AD7B5CDCE12}" type="doc">
      <dgm:prSet loTypeId="urn:microsoft.com/office/officeart/2005/8/layout/matrix3" loCatId="matrix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id-ID"/>
        </a:p>
      </dgm:t>
    </dgm:pt>
    <dgm:pt modelId="{9E9B2962-0745-446F-BFDD-19CD4E0B8A31}">
      <dgm:prSet phldrT="[Text]"/>
      <dgm:spPr/>
      <dgm:t>
        <a:bodyPr/>
        <a:lstStyle/>
        <a:p>
          <a:r>
            <a:rPr lang="id-ID" dirty="0" smtClean="0">
              <a:latin typeface="Andalus" pitchFamily="18" charset="-78"/>
              <a:cs typeface="Andalus" pitchFamily="18" charset="-78"/>
            </a:rPr>
            <a:t>Suhu badan</a:t>
          </a:r>
          <a:endParaRPr lang="id-ID" dirty="0">
            <a:latin typeface="Andalus" pitchFamily="18" charset="-78"/>
            <a:cs typeface="Andalus" pitchFamily="18" charset="-78"/>
          </a:endParaRPr>
        </a:p>
      </dgm:t>
    </dgm:pt>
    <dgm:pt modelId="{D7C7F94E-C0E7-4DC5-B2E6-B9214E636DA2}" type="parTrans" cxnId="{BF6AE855-B114-4172-856E-551B2CC9B59E}">
      <dgm:prSet/>
      <dgm:spPr/>
      <dgm:t>
        <a:bodyPr/>
        <a:lstStyle/>
        <a:p>
          <a:endParaRPr lang="id-ID"/>
        </a:p>
      </dgm:t>
    </dgm:pt>
    <dgm:pt modelId="{787CA024-C173-4E93-8D40-D10012FC2BE3}" type="sibTrans" cxnId="{BF6AE855-B114-4172-856E-551B2CC9B59E}">
      <dgm:prSet/>
      <dgm:spPr/>
      <dgm:t>
        <a:bodyPr/>
        <a:lstStyle/>
        <a:p>
          <a:endParaRPr lang="id-ID"/>
        </a:p>
      </dgm:t>
    </dgm:pt>
    <dgm:pt modelId="{C8F62CE6-786F-4BEE-983F-118A3260DE40}">
      <dgm:prSet phldrT="[Text]"/>
      <dgm:spPr/>
      <dgm:t>
        <a:bodyPr/>
        <a:lstStyle/>
        <a:p>
          <a:r>
            <a:rPr lang="id-ID" dirty="0" smtClean="0">
              <a:latin typeface="Andalus" pitchFamily="18" charset="-78"/>
              <a:cs typeface="Andalus" pitchFamily="18" charset="-78"/>
            </a:rPr>
            <a:t>Tekanan darah </a:t>
          </a:r>
          <a:endParaRPr lang="id-ID" dirty="0">
            <a:latin typeface="Andalus" pitchFamily="18" charset="-78"/>
            <a:cs typeface="Andalus" pitchFamily="18" charset="-78"/>
          </a:endParaRPr>
        </a:p>
      </dgm:t>
    </dgm:pt>
    <dgm:pt modelId="{B16C376C-C32D-4B5A-A164-130A81C02AB2}" type="parTrans" cxnId="{8054CD06-1D2C-4000-96B6-E364A2F4089A}">
      <dgm:prSet/>
      <dgm:spPr/>
      <dgm:t>
        <a:bodyPr/>
        <a:lstStyle/>
        <a:p>
          <a:endParaRPr lang="id-ID"/>
        </a:p>
      </dgm:t>
    </dgm:pt>
    <dgm:pt modelId="{CAA1064C-AE69-47CE-9B52-0A92024178DC}" type="sibTrans" cxnId="{8054CD06-1D2C-4000-96B6-E364A2F4089A}">
      <dgm:prSet/>
      <dgm:spPr/>
      <dgm:t>
        <a:bodyPr/>
        <a:lstStyle/>
        <a:p>
          <a:endParaRPr lang="id-ID"/>
        </a:p>
      </dgm:t>
    </dgm:pt>
    <dgm:pt modelId="{ABD3AD16-2875-4888-8388-EF5DD6180E48}">
      <dgm:prSet phldrT="[Text]"/>
      <dgm:spPr/>
      <dgm:t>
        <a:bodyPr/>
        <a:lstStyle/>
        <a:p>
          <a:r>
            <a:rPr lang="id-ID" dirty="0" smtClean="0">
              <a:latin typeface="Andalus" pitchFamily="18" charset="-78"/>
              <a:cs typeface="Andalus" pitchFamily="18" charset="-78"/>
            </a:rPr>
            <a:t>Nadi </a:t>
          </a:r>
          <a:endParaRPr lang="id-ID" dirty="0">
            <a:latin typeface="Andalus" pitchFamily="18" charset="-78"/>
            <a:cs typeface="Andalus" pitchFamily="18" charset="-78"/>
          </a:endParaRPr>
        </a:p>
      </dgm:t>
    </dgm:pt>
    <dgm:pt modelId="{FE57424F-82BF-419D-8BAA-357424EDAE85}" type="parTrans" cxnId="{2D0A66F3-08F5-4FF6-8B1F-99CC10AA5BAE}">
      <dgm:prSet/>
      <dgm:spPr/>
      <dgm:t>
        <a:bodyPr/>
        <a:lstStyle/>
        <a:p>
          <a:endParaRPr lang="id-ID"/>
        </a:p>
      </dgm:t>
    </dgm:pt>
    <dgm:pt modelId="{064557E1-5924-4290-BFA6-F02B26807702}" type="sibTrans" cxnId="{2D0A66F3-08F5-4FF6-8B1F-99CC10AA5BAE}">
      <dgm:prSet/>
      <dgm:spPr/>
      <dgm:t>
        <a:bodyPr/>
        <a:lstStyle/>
        <a:p>
          <a:endParaRPr lang="id-ID"/>
        </a:p>
      </dgm:t>
    </dgm:pt>
    <dgm:pt modelId="{82EC4055-1C46-47F9-B48E-713431F67864}">
      <dgm:prSet phldrT="[Text]"/>
      <dgm:spPr/>
      <dgm:t>
        <a:bodyPr/>
        <a:lstStyle/>
        <a:p>
          <a:r>
            <a:rPr lang="id-ID" dirty="0" smtClean="0">
              <a:latin typeface="Andalus" pitchFamily="18" charset="-78"/>
              <a:cs typeface="Andalus" pitchFamily="18" charset="-78"/>
            </a:rPr>
            <a:t>Pernapasan </a:t>
          </a:r>
          <a:endParaRPr lang="id-ID" dirty="0">
            <a:latin typeface="Andalus" pitchFamily="18" charset="-78"/>
            <a:cs typeface="Andalus" pitchFamily="18" charset="-78"/>
          </a:endParaRPr>
        </a:p>
      </dgm:t>
    </dgm:pt>
    <dgm:pt modelId="{BA9CE428-90C9-4216-9BB8-4BD56F490729}" type="parTrans" cxnId="{99BBD600-0045-48D0-83A9-028BB95EFB62}">
      <dgm:prSet/>
      <dgm:spPr/>
      <dgm:t>
        <a:bodyPr/>
        <a:lstStyle/>
        <a:p>
          <a:endParaRPr lang="id-ID"/>
        </a:p>
      </dgm:t>
    </dgm:pt>
    <dgm:pt modelId="{2A7FA028-9132-4F52-81D3-2142988EE458}" type="sibTrans" cxnId="{99BBD600-0045-48D0-83A9-028BB95EFB62}">
      <dgm:prSet/>
      <dgm:spPr/>
      <dgm:t>
        <a:bodyPr/>
        <a:lstStyle/>
        <a:p>
          <a:endParaRPr lang="id-ID"/>
        </a:p>
      </dgm:t>
    </dgm:pt>
    <dgm:pt modelId="{0DA99927-7F56-443A-A5C8-4EAD09EE24E7}" type="pres">
      <dgm:prSet presAssocID="{786AB447-C0BE-4A47-B260-8AD7B5CDCE12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9665D4B7-A783-4EFF-A367-656C66A11B2E}" type="pres">
      <dgm:prSet presAssocID="{786AB447-C0BE-4A47-B260-8AD7B5CDCE12}" presName="diamond" presStyleLbl="bgShp" presStyleIdx="0" presStyleCnt="1"/>
      <dgm:spPr/>
    </dgm:pt>
    <dgm:pt modelId="{10085407-D665-43EA-9824-BC65AA4A9D6C}" type="pres">
      <dgm:prSet presAssocID="{786AB447-C0BE-4A47-B260-8AD7B5CDCE12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79D33C4-6032-4B3A-871A-037F8E17FAE5}" type="pres">
      <dgm:prSet presAssocID="{786AB447-C0BE-4A47-B260-8AD7B5CDCE12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8316D4F-28F1-4324-86B8-AD8BC006F92A}" type="pres">
      <dgm:prSet presAssocID="{786AB447-C0BE-4A47-B260-8AD7B5CDCE12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D48A28C-8AC0-4EC4-9937-E76B77D2E306}" type="pres">
      <dgm:prSet presAssocID="{786AB447-C0BE-4A47-B260-8AD7B5CDCE12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BF6AE855-B114-4172-856E-551B2CC9B59E}" srcId="{786AB447-C0BE-4A47-B260-8AD7B5CDCE12}" destId="{9E9B2962-0745-446F-BFDD-19CD4E0B8A31}" srcOrd="0" destOrd="0" parTransId="{D7C7F94E-C0E7-4DC5-B2E6-B9214E636DA2}" sibTransId="{787CA024-C173-4E93-8D40-D10012FC2BE3}"/>
    <dgm:cxn modelId="{88599080-89BA-4DE8-8561-299DB25910AC}" type="presOf" srcId="{9E9B2962-0745-446F-BFDD-19CD4E0B8A31}" destId="{10085407-D665-43EA-9824-BC65AA4A9D6C}" srcOrd="0" destOrd="0" presId="urn:microsoft.com/office/officeart/2005/8/layout/matrix3"/>
    <dgm:cxn modelId="{DBB611EE-1B8E-458F-B08E-38D2DD5FDAA2}" type="presOf" srcId="{ABD3AD16-2875-4888-8388-EF5DD6180E48}" destId="{08316D4F-28F1-4324-86B8-AD8BC006F92A}" srcOrd="0" destOrd="0" presId="urn:microsoft.com/office/officeart/2005/8/layout/matrix3"/>
    <dgm:cxn modelId="{798EFFBB-3591-4C76-9D03-698958F7611B}" type="presOf" srcId="{C8F62CE6-786F-4BEE-983F-118A3260DE40}" destId="{079D33C4-6032-4B3A-871A-037F8E17FAE5}" srcOrd="0" destOrd="0" presId="urn:microsoft.com/office/officeart/2005/8/layout/matrix3"/>
    <dgm:cxn modelId="{891FBAD4-93CD-4228-B969-FAEFA08190F9}" type="presOf" srcId="{786AB447-C0BE-4A47-B260-8AD7B5CDCE12}" destId="{0DA99927-7F56-443A-A5C8-4EAD09EE24E7}" srcOrd="0" destOrd="0" presId="urn:microsoft.com/office/officeart/2005/8/layout/matrix3"/>
    <dgm:cxn modelId="{2D0A66F3-08F5-4FF6-8B1F-99CC10AA5BAE}" srcId="{786AB447-C0BE-4A47-B260-8AD7B5CDCE12}" destId="{ABD3AD16-2875-4888-8388-EF5DD6180E48}" srcOrd="2" destOrd="0" parTransId="{FE57424F-82BF-419D-8BAA-357424EDAE85}" sibTransId="{064557E1-5924-4290-BFA6-F02B26807702}"/>
    <dgm:cxn modelId="{8054CD06-1D2C-4000-96B6-E364A2F4089A}" srcId="{786AB447-C0BE-4A47-B260-8AD7B5CDCE12}" destId="{C8F62CE6-786F-4BEE-983F-118A3260DE40}" srcOrd="1" destOrd="0" parTransId="{B16C376C-C32D-4B5A-A164-130A81C02AB2}" sibTransId="{CAA1064C-AE69-47CE-9B52-0A92024178DC}"/>
    <dgm:cxn modelId="{1F96827F-C9A7-4B25-AEF6-20A514D164C9}" type="presOf" srcId="{82EC4055-1C46-47F9-B48E-713431F67864}" destId="{ED48A28C-8AC0-4EC4-9937-E76B77D2E306}" srcOrd="0" destOrd="0" presId="urn:microsoft.com/office/officeart/2005/8/layout/matrix3"/>
    <dgm:cxn modelId="{99BBD600-0045-48D0-83A9-028BB95EFB62}" srcId="{786AB447-C0BE-4A47-B260-8AD7B5CDCE12}" destId="{82EC4055-1C46-47F9-B48E-713431F67864}" srcOrd="3" destOrd="0" parTransId="{BA9CE428-90C9-4216-9BB8-4BD56F490729}" sibTransId="{2A7FA028-9132-4F52-81D3-2142988EE458}"/>
    <dgm:cxn modelId="{C7A95628-8122-41C1-9959-60E520D2B322}" type="presParOf" srcId="{0DA99927-7F56-443A-A5C8-4EAD09EE24E7}" destId="{9665D4B7-A783-4EFF-A367-656C66A11B2E}" srcOrd="0" destOrd="0" presId="urn:microsoft.com/office/officeart/2005/8/layout/matrix3"/>
    <dgm:cxn modelId="{31B8C009-8C7C-4F66-850A-C1E79D27C7C7}" type="presParOf" srcId="{0DA99927-7F56-443A-A5C8-4EAD09EE24E7}" destId="{10085407-D665-43EA-9824-BC65AA4A9D6C}" srcOrd="1" destOrd="0" presId="urn:microsoft.com/office/officeart/2005/8/layout/matrix3"/>
    <dgm:cxn modelId="{4C233E6D-5335-4E75-A7B3-00AF80F3B2A1}" type="presParOf" srcId="{0DA99927-7F56-443A-A5C8-4EAD09EE24E7}" destId="{079D33C4-6032-4B3A-871A-037F8E17FAE5}" srcOrd="2" destOrd="0" presId="urn:microsoft.com/office/officeart/2005/8/layout/matrix3"/>
    <dgm:cxn modelId="{CDD1A95C-7E27-4783-A265-E849AEEC8AC3}" type="presParOf" srcId="{0DA99927-7F56-443A-A5C8-4EAD09EE24E7}" destId="{08316D4F-28F1-4324-86B8-AD8BC006F92A}" srcOrd="3" destOrd="0" presId="urn:microsoft.com/office/officeart/2005/8/layout/matrix3"/>
    <dgm:cxn modelId="{DADF724F-A963-43B6-87A7-FA098AC94465}" type="presParOf" srcId="{0DA99927-7F56-443A-A5C8-4EAD09EE24E7}" destId="{ED48A28C-8AC0-4EC4-9937-E76B77D2E306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6F96E08-926D-4DA1-AF4C-D8FAFEE6E151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39168512-5C35-4509-8BD9-3D756C2F477C}">
      <dgm:prSet phldrT="[Text]"/>
      <dgm:spPr/>
      <dgm:t>
        <a:bodyPr/>
        <a:lstStyle/>
        <a:p>
          <a:r>
            <a:rPr lang="id-ID" dirty="0" smtClean="0">
              <a:latin typeface="Andalus" pitchFamily="18" charset="-78"/>
              <a:cs typeface="Andalus" pitchFamily="18" charset="-78"/>
            </a:rPr>
            <a:t>Suhu badan </a:t>
          </a:r>
          <a:endParaRPr lang="id-ID" dirty="0">
            <a:latin typeface="Andalus" pitchFamily="18" charset="-78"/>
            <a:cs typeface="Andalus" pitchFamily="18" charset="-78"/>
          </a:endParaRPr>
        </a:p>
      </dgm:t>
    </dgm:pt>
    <dgm:pt modelId="{C5B2D674-1BD6-4329-9987-51CE92D75C3A}" type="parTrans" cxnId="{13265DB4-BACB-48A0-AFBC-13E00BDBC84B}">
      <dgm:prSet/>
      <dgm:spPr/>
      <dgm:t>
        <a:bodyPr/>
        <a:lstStyle/>
        <a:p>
          <a:endParaRPr lang="id-ID"/>
        </a:p>
      </dgm:t>
    </dgm:pt>
    <dgm:pt modelId="{7C236863-9542-4D81-B5DD-6A1F89F39903}" type="sibTrans" cxnId="{13265DB4-BACB-48A0-AFBC-13E00BDBC84B}">
      <dgm:prSet/>
      <dgm:spPr/>
      <dgm:t>
        <a:bodyPr/>
        <a:lstStyle/>
        <a:p>
          <a:endParaRPr lang="id-ID"/>
        </a:p>
      </dgm:t>
    </dgm:pt>
    <dgm:pt modelId="{5A4B9243-469F-4902-ACE6-9296C91A8E81}">
      <dgm:prSet phldrT="[Text]"/>
      <dgm:spPr/>
      <dgm:t>
        <a:bodyPr/>
        <a:lstStyle/>
        <a:p>
          <a:r>
            <a:rPr lang="id-ID" dirty="0" smtClean="0">
              <a:latin typeface="Andalus" pitchFamily="18" charset="-78"/>
              <a:cs typeface="Andalus" pitchFamily="18" charset="-78"/>
            </a:rPr>
            <a:t>  24 jam pp </a:t>
          </a:r>
          <a:r>
            <a:rPr lang="id-ID" dirty="0" smtClean="0">
              <a:latin typeface="Andalus" pitchFamily="18" charset="-78"/>
              <a:cs typeface="Andalus" pitchFamily="18" charset="-78"/>
              <a:sym typeface="Wingdings" pitchFamily="2" charset="2"/>
            </a:rPr>
            <a:t> SB 37,5- 38°c</a:t>
          </a:r>
          <a:endParaRPr lang="id-ID" dirty="0">
            <a:latin typeface="Andalus" pitchFamily="18" charset="-78"/>
            <a:cs typeface="Andalus" pitchFamily="18" charset="-78"/>
          </a:endParaRPr>
        </a:p>
      </dgm:t>
    </dgm:pt>
    <dgm:pt modelId="{761B8713-8A69-4631-A85C-7518D59D6821}" type="parTrans" cxnId="{76910AC5-BF03-4AAB-B48B-36C58B453FB9}">
      <dgm:prSet/>
      <dgm:spPr/>
      <dgm:t>
        <a:bodyPr/>
        <a:lstStyle/>
        <a:p>
          <a:endParaRPr lang="id-ID"/>
        </a:p>
      </dgm:t>
    </dgm:pt>
    <dgm:pt modelId="{90A53B75-144B-4C37-87B9-EC6E297FE50A}" type="sibTrans" cxnId="{76910AC5-BF03-4AAB-B48B-36C58B453FB9}">
      <dgm:prSet/>
      <dgm:spPr/>
      <dgm:t>
        <a:bodyPr/>
        <a:lstStyle/>
        <a:p>
          <a:endParaRPr lang="id-ID"/>
        </a:p>
      </dgm:t>
    </dgm:pt>
    <dgm:pt modelId="{780429EF-DFF0-480D-A872-EAFC969468E6}">
      <dgm:prSet phldrT="[Text]"/>
      <dgm:spPr/>
      <dgm:t>
        <a:bodyPr/>
        <a:lstStyle/>
        <a:p>
          <a:r>
            <a:rPr lang="id-ID" dirty="0" smtClean="0">
              <a:latin typeface="Andalus" pitchFamily="18" charset="-78"/>
              <a:cs typeface="Andalus" pitchFamily="18" charset="-78"/>
            </a:rPr>
            <a:t>PP H-3 –&gt;SB naik </a:t>
          </a:r>
          <a:r>
            <a:rPr lang="id-ID" dirty="0" smtClean="0">
              <a:latin typeface="Andalus" pitchFamily="18" charset="-78"/>
              <a:cs typeface="Andalus" pitchFamily="18" charset="-78"/>
              <a:sym typeface="Wingdings" pitchFamily="2" charset="2"/>
            </a:rPr>
            <a:t> pembentukan ASI </a:t>
          </a:r>
          <a:endParaRPr lang="id-ID" dirty="0">
            <a:latin typeface="Andalus" pitchFamily="18" charset="-78"/>
            <a:cs typeface="Andalus" pitchFamily="18" charset="-78"/>
          </a:endParaRPr>
        </a:p>
      </dgm:t>
    </dgm:pt>
    <dgm:pt modelId="{0E1BDFD9-94BD-44F4-8AEC-516EE5D65C2F}" type="parTrans" cxnId="{FB5BA1F7-126C-465C-B40D-DF859D358AD1}">
      <dgm:prSet/>
      <dgm:spPr/>
      <dgm:t>
        <a:bodyPr/>
        <a:lstStyle/>
        <a:p>
          <a:endParaRPr lang="id-ID"/>
        </a:p>
      </dgm:t>
    </dgm:pt>
    <dgm:pt modelId="{B87528EC-8C8A-4C69-8EF2-B23EE8787F4E}" type="sibTrans" cxnId="{FB5BA1F7-126C-465C-B40D-DF859D358AD1}">
      <dgm:prSet/>
      <dgm:spPr/>
      <dgm:t>
        <a:bodyPr/>
        <a:lstStyle/>
        <a:p>
          <a:endParaRPr lang="id-ID"/>
        </a:p>
      </dgm:t>
    </dgm:pt>
    <dgm:pt modelId="{A28F3961-0105-4C01-B77B-CDF3C374B51F}" type="pres">
      <dgm:prSet presAssocID="{A6F96E08-926D-4DA1-AF4C-D8FAFEE6E151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id-ID"/>
        </a:p>
      </dgm:t>
    </dgm:pt>
    <dgm:pt modelId="{55D88490-ED02-4EC9-9A5D-0BF6B2763C2D}" type="pres">
      <dgm:prSet presAssocID="{39168512-5C35-4509-8BD9-3D756C2F477C}" presName="thickLine" presStyleLbl="alignNode1" presStyleIdx="0" presStyleCnt="1"/>
      <dgm:spPr/>
    </dgm:pt>
    <dgm:pt modelId="{A3DB7BAE-6C08-40C2-A212-133BDFCC356C}" type="pres">
      <dgm:prSet presAssocID="{39168512-5C35-4509-8BD9-3D756C2F477C}" presName="horz1" presStyleCnt="0"/>
      <dgm:spPr/>
    </dgm:pt>
    <dgm:pt modelId="{C3252ADB-78F9-4C48-807A-A194A35DFA93}" type="pres">
      <dgm:prSet presAssocID="{39168512-5C35-4509-8BD9-3D756C2F477C}" presName="tx1" presStyleLbl="revTx" presStyleIdx="0" presStyleCnt="3"/>
      <dgm:spPr/>
      <dgm:t>
        <a:bodyPr/>
        <a:lstStyle/>
        <a:p>
          <a:endParaRPr lang="id-ID"/>
        </a:p>
      </dgm:t>
    </dgm:pt>
    <dgm:pt modelId="{0144314B-5A11-4BBE-B8B3-9F257AC2AD7D}" type="pres">
      <dgm:prSet presAssocID="{39168512-5C35-4509-8BD9-3D756C2F477C}" presName="vert1" presStyleCnt="0"/>
      <dgm:spPr/>
    </dgm:pt>
    <dgm:pt modelId="{71A81968-807E-47E4-9568-B2CD5BAD3617}" type="pres">
      <dgm:prSet presAssocID="{5A4B9243-469F-4902-ACE6-9296C91A8E81}" presName="vertSpace2a" presStyleCnt="0"/>
      <dgm:spPr/>
    </dgm:pt>
    <dgm:pt modelId="{C7F8829A-F263-4E41-9CDC-ED4A6F22B049}" type="pres">
      <dgm:prSet presAssocID="{5A4B9243-469F-4902-ACE6-9296C91A8E81}" presName="horz2" presStyleCnt="0"/>
      <dgm:spPr/>
    </dgm:pt>
    <dgm:pt modelId="{E3F46D63-16A4-483E-967F-5F98869845F2}" type="pres">
      <dgm:prSet presAssocID="{5A4B9243-469F-4902-ACE6-9296C91A8E81}" presName="horzSpace2" presStyleCnt="0"/>
      <dgm:spPr/>
    </dgm:pt>
    <dgm:pt modelId="{7CC4C193-B0C2-4049-B00E-8A9AB0C5F94B}" type="pres">
      <dgm:prSet presAssocID="{5A4B9243-469F-4902-ACE6-9296C91A8E81}" presName="tx2" presStyleLbl="revTx" presStyleIdx="1" presStyleCnt="3"/>
      <dgm:spPr/>
      <dgm:t>
        <a:bodyPr/>
        <a:lstStyle/>
        <a:p>
          <a:endParaRPr lang="id-ID"/>
        </a:p>
      </dgm:t>
    </dgm:pt>
    <dgm:pt modelId="{2D65018B-D22B-4549-A64F-172871224D88}" type="pres">
      <dgm:prSet presAssocID="{5A4B9243-469F-4902-ACE6-9296C91A8E81}" presName="vert2" presStyleCnt="0"/>
      <dgm:spPr/>
    </dgm:pt>
    <dgm:pt modelId="{2642E513-B83D-4E19-8768-BE7B72B946AD}" type="pres">
      <dgm:prSet presAssocID="{5A4B9243-469F-4902-ACE6-9296C91A8E81}" presName="thinLine2b" presStyleLbl="callout" presStyleIdx="0" presStyleCnt="2"/>
      <dgm:spPr/>
    </dgm:pt>
    <dgm:pt modelId="{03EE1709-633C-48A4-8A2E-47D0C3071BFB}" type="pres">
      <dgm:prSet presAssocID="{5A4B9243-469F-4902-ACE6-9296C91A8E81}" presName="vertSpace2b" presStyleCnt="0"/>
      <dgm:spPr/>
    </dgm:pt>
    <dgm:pt modelId="{4EFE6E2F-B5BA-485B-95D7-6D847848EE30}" type="pres">
      <dgm:prSet presAssocID="{780429EF-DFF0-480D-A872-EAFC969468E6}" presName="horz2" presStyleCnt="0"/>
      <dgm:spPr/>
    </dgm:pt>
    <dgm:pt modelId="{AB983708-57E9-4B71-8EE1-E3E3F1AC2F32}" type="pres">
      <dgm:prSet presAssocID="{780429EF-DFF0-480D-A872-EAFC969468E6}" presName="horzSpace2" presStyleCnt="0"/>
      <dgm:spPr/>
    </dgm:pt>
    <dgm:pt modelId="{703E4497-4B57-4B4E-8DD8-8547BA42D6E9}" type="pres">
      <dgm:prSet presAssocID="{780429EF-DFF0-480D-A872-EAFC969468E6}" presName="tx2" presStyleLbl="revTx" presStyleIdx="2" presStyleCnt="3"/>
      <dgm:spPr/>
      <dgm:t>
        <a:bodyPr/>
        <a:lstStyle/>
        <a:p>
          <a:endParaRPr lang="id-ID"/>
        </a:p>
      </dgm:t>
    </dgm:pt>
    <dgm:pt modelId="{97780F92-9DFF-4DE4-9062-A0BEB5144CF3}" type="pres">
      <dgm:prSet presAssocID="{780429EF-DFF0-480D-A872-EAFC969468E6}" presName="vert2" presStyleCnt="0"/>
      <dgm:spPr/>
    </dgm:pt>
    <dgm:pt modelId="{7236B435-7A08-4C35-8E71-492EABB1959B}" type="pres">
      <dgm:prSet presAssocID="{780429EF-DFF0-480D-A872-EAFC969468E6}" presName="thinLine2b" presStyleLbl="callout" presStyleIdx="1" presStyleCnt="2"/>
      <dgm:spPr/>
    </dgm:pt>
    <dgm:pt modelId="{71117CF9-130B-4694-9178-B10A4F97DA4A}" type="pres">
      <dgm:prSet presAssocID="{780429EF-DFF0-480D-A872-EAFC969468E6}" presName="vertSpace2b" presStyleCnt="0"/>
      <dgm:spPr/>
    </dgm:pt>
  </dgm:ptLst>
  <dgm:cxnLst>
    <dgm:cxn modelId="{7ECD975D-849E-405A-8002-500CE79FFBE8}" type="presOf" srcId="{5A4B9243-469F-4902-ACE6-9296C91A8E81}" destId="{7CC4C193-B0C2-4049-B00E-8A9AB0C5F94B}" srcOrd="0" destOrd="0" presId="urn:microsoft.com/office/officeart/2008/layout/LinedList"/>
    <dgm:cxn modelId="{13265DB4-BACB-48A0-AFBC-13E00BDBC84B}" srcId="{A6F96E08-926D-4DA1-AF4C-D8FAFEE6E151}" destId="{39168512-5C35-4509-8BD9-3D756C2F477C}" srcOrd="0" destOrd="0" parTransId="{C5B2D674-1BD6-4329-9987-51CE92D75C3A}" sibTransId="{7C236863-9542-4D81-B5DD-6A1F89F39903}"/>
    <dgm:cxn modelId="{01CE8355-5A1F-4CE0-B770-4522F2E391A8}" type="presOf" srcId="{39168512-5C35-4509-8BD9-3D756C2F477C}" destId="{C3252ADB-78F9-4C48-807A-A194A35DFA93}" srcOrd="0" destOrd="0" presId="urn:microsoft.com/office/officeart/2008/layout/LinedList"/>
    <dgm:cxn modelId="{76910AC5-BF03-4AAB-B48B-36C58B453FB9}" srcId="{39168512-5C35-4509-8BD9-3D756C2F477C}" destId="{5A4B9243-469F-4902-ACE6-9296C91A8E81}" srcOrd="0" destOrd="0" parTransId="{761B8713-8A69-4631-A85C-7518D59D6821}" sibTransId="{90A53B75-144B-4C37-87B9-EC6E297FE50A}"/>
    <dgm:cxn modelId="{E90D5E55-A179-4757-8969-2BEA2390998E}" type="presOf" srcId="{780429EF-DFF0-480D-A872-EAFC969468E6}" destId="{703E4497-4B57-4B4E-8DD8-8547BA42D6E9}" srcOrd="0" destOrd="0" presId="urn:microsoft.com/office/officeart/2008/layout/LinedList"/>
    <dgm:cxn modelId="{EF51E28C-DAC4-49EA-8883-C642C4B7D806}" type="presOf" srcId="{A6F96E08-926D-4DA1-AF4C-D8FAFEE6E151}" destId="{A28F3961-0105-4C01-B77B-CDF3C374B51F}" srcOrd="0" destOrd="0" presId="urn:microsoft.com/office/officeart/2008/layout/LinedList"/>
    <dgm:cxn modelId="{FB5BA1F7-126C-465C-B40D-DF859D358AD1}" srcId="{39168512-5C35-4509-8BD9-3D756C2F477C}" destId="{780429EF-DFF0-480D-A872-EAFC969468E6}" srcOrd="1" destOrd="0" parTransId="{0E1BDFD9-94BD-44F4-8AEC-516EE5D65C2F}" sibTransId="{B87528EC-8C8A-4C69-8EF2-B23EE8787F4E}"/>
    <dgm:cxn modelId="{9AD51CDF-E287-42D9-815D-5C90257D4A91}" type="presParOf" srcId="{A28F3961-0105-4C01-B77B-CDF3C374B51F}" destId="{55D88490-ED02-4EC9-9A5D-0BF6B2763C2D}" srcOrd="0" destOrd="0" presId="urn:microsoft.com/office/officeart/2008/layout/LinedList"/>
    <dgm:cxn modelId="{1D48161E-E537-4789-B391-58CDFD9F939E}" type="presParOf" srcId="{A28F3961-0105-4C01-B77B-CDF3C374B51F}" destId="{A3DB7BAE-6C08-40C2-A212-133BDFCC356C}" srcOrd="1" destOrd="0" presId="urn:microsoft.com/office/officeart/2008/layout/LinedList"/>
    <dgm:cxn modelId="{9C97FB7D-5DFD-48D0-B8DF-E6A5DD97460E}" type="presParOf" srcId="{A3DB7BAE-6C08-40C2-A212-133BDFCC356C}" destId="{C3252ADB-78F9-4C48-807A-A194A35DFA93}" srcOrd="0" destOrd="0" presId="urn:microsoft.com/office/officeart/2008/layout/LinedList"/>
    <dgm:cxn modelId="{CED9814F-DA47-4045-AA30-794F03F461FE}" type="presParOf" srcId="{A3DB7BAE-6C08-40C2-A212-133BDFCC356C}" destId="{0144314B-5A11-4BBE-B8B3-9F257AC2AD7D}" srcOrd="1" destOrd="0" presId="urn:microsoft.com/office/officeart/2008/layout/LinedList"/>
    <dgm:cxn modelId="{DC728166-55F8-4228-B5D4-68B1CD9693DC}" type="presParOf" srcId="{0144314B-5A11-4BBE-B8B3-9F257AC2AD7D}" destId="{71A81968-807E-47E4-9568-B2CD5BAD3617}" srcOrd="0" destOrd="0" presId="urn:microsoft.com/office/officeart/2008/layout/LinedList"/>
    <dgm:cxn modelId="{CC2651E1-1B66-4E80-8EE6-E60580CA0D40}" type="presParOf" srcId="{0144314B-5A11-4BBE-B8B3-9F257AC2AD7D}" destId="{C7F8829A-F263-4E41-9CDC-ED4A6F22B049}" srcOrd="1" destOrd="0" presId="urn:microsoft.com/office/officeart/2008/layout/LinedList"/>
    <dgm:cxn modelId="{1749A513-C9B2-48AB-8470-F77D984921E2}" type="presParOf" srcId="{C7F8829A-F263-4E41-9CDC-ED4A6F22B049}" destId="{E3F46D63-16A4-483E-967F-5F98869845F2}" srcOrd="0" destOrd="0" presId="urn:microsoft.com/office/officeart/2008/layout/LinedList"/>
    <dgm:cxn modelId="{C03299F7-8155-4022-9A70-BDC3F4A11FD0}" type="presParOf" srcId="{C7F8829A-F263-4E41-9CDC-ED4A6F22B049}" destId="{7CC4C193-B0C2-4049-B00E-8A9AB0C5F94B}" srcOrd="1" destOrd="0" presId="urn:microsoft.com/office/officeart/2008/layout/LinedList"/>
    <dgm:cxn modelId="{9BBADD3B-E8A4-4A5A-A515-2F5155627EB8}" type="presParOf" srcId="{C7F8829A-F263-4E41-9CDC-ED4A6F22B049}" destId="{2D65018B-D22B-4549-A64F-172871224D88}" srcOrd="2" destOrd="0" presId="urn:microsoft.com/office/officeart/2008/layout/LinedList"/>
    <dgm:cxn modelId="{B3C4B949-4956-4F65-942C-68E6A1739A35}" type="presParOf" srcId="{0144314B-5A11-4BBE-B8B3-9F257AC2AD7D}" destId="{2642E513-B83D-4E19-8768-BE7B72B946AD}" srcOrd="2" destOrd="0" presId="urn:microsoft.com/office/officeart/2008/layout/LinedList"/>
    <dgm:cxn modelId="{9E3C96E5-F4F5-457C-9EE2-F1E6A5ECCBE3}" type="presParOf" srcId="{0144314B-5A11-4BBE-B8B3-9F257AC2AD7D}" destId="{03EE1709-633C-48A4-8A2E-47D0C3071BFB}" srcOrd="3" destOrd="0" presId="urn:microsoft.com/office/officeart/2008/layout/LinedList"/>
    <dgm:cxn modelId="{5FD67034-D6A0-4C53-B06A-CEB0FF56A94A}" type="presParOf" srcId="{0144314B-5A11-4BBE-B8B3-9F257AC2AD7D}" destId="{4EFE6E2F-B5BA-485B-95D7-6D847848EE30}" srcOrd="4" destOrd="0" presId="urn:microsoft.com/office/officeart/2008/layout/LinedList"/>
    <dgm:cxn modelId="{E72FB175-2D41-4023-A2D4-E223D9CB4DFF}" type="presParOf" srcId="{4EFE6E2F-B5BA-485B-95D7-6D847848EE30}" destId="{AB983708-57E9-4B71-8EE1-E3E3F1AC2F32}" srcOrd="0" destOrd="0" presId="urn:microsoft.com/office/officeart/2008/layout/LinedList"/>
    <dgm:cxn modelId="{4F1A338E-9671-48F9-8F15-BDB5D730EF03}" type="presParOf" srcId="{4EFE6E2F-B5BA-485B-95D7-6D847848EE30}" destId="{703E4497-4B57-4B4E-8DD8-8547BA42D6E9}" srcOrd="1" destOrd="0" presId="urn:microsoft.com/office/officeart/2008/layout/LinedList"/>
    <dgm:cxn modelId="{9A48E53A-9DBA-4CF1-BA82-40464F5CC621}" type="presParOf" srcId="{4EFE6E2F-B5BA-485B-95D7-6D847848EE30}" destId="{97780F92-9DFF-4DE4-9062-A0BEB5144CF3}" srcOrd="2" destOrd="0" presId="urn:microsoft.com/office/officeart/2008/layout/LinedList"/>
    <dgm:cxn modelId="{C20FB41F-1173-4E93-B3F9-A8734BFEA36B}" type="presParOf" srcId="{0144314B-5A11-4BBE-B8B3-9F257AC2AD7D}" destId="{7236B435-7A08-4C35-8E71-492EABB1959B}" srcOrd="5" destOrd="0" presId="urn:microsoft.com/office/officeart/2008/layout/LinedList"/>
    <dgm:cxn modelId="{2CE80EA2-4A09-479C-9272-CC55903CAD38}" type="presParOf" srcId="{0144314B-5A11-4BBE-B8B3-9F257AC2AD7D}" destId="{71117CF9-130B-4694-9178-B10A4F97DA4A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44D9A0-0452-4053-BB54-3A584B981F32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2C03FE-19DF-4360-B412-2754F43571F1}">
      <dsp:nvSpPr>
        <dsp:cNvPr id="0" name=""/>
        <dsp:cNvSpPr/>
      </dsp:nvSpPr>
      <dsp:spPr>
        <a:xfrm>
          <a:off x="0" y="0"/>
          <a:ext cx="8229600" cy="45259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6500" kern="1200" dirty="0"/>
        </a:p>
      </dsp:txBody>
      <dsp:txXfrm>
        <a:off x="0" y="0"/>
        <a:ext cx="8229600" cy="452596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F97887-CA84-4097-9D46-AB9D32CE9D6F}">
      <dsp:nvSpPr>
        <dsp:cNvPr id="0" name=""/>
        <dsp:cNvSpPr/>
      </dsp:nvSpPr>
      <dsp:spPr>
        <a:xfrm>
          <a:off x="0" y="2777"/>
          <a:ext cx="813690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391259-1EA4-464A-B988-0DF0631BD7A7}">
      <dsp:nvSpPr>
        <dsp:cNvPr id="0" name=""/>
        <dsp:cNvSpPr/>
      </dsp:nvSpPr>
      <dsp:spPr>
        <a:xfrm>
          <a:off x="0" y="2777"/>
          <a:ext cx="1627380" cy="18943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>
              <a:latin typeface="Andalus" pitchFamily="18" charset="-78"/>
              <a:cs typeface="Andalus" pitchFamily="18" charset="-78"/>
            </a:rPr>
            <a:t>Nadi </a:t>
          </a:r>
          <a:endParaRPr lang="id-ID" sz="2400" kern="1200" dirty="0">
            <a:latin typeface="Andalus" pitchFamily="18" charset="-78"/>
            <a:cs typeface="Andalus" pitchFamily="18" charset="-78"/>
          </a:endParaRPr>
        </a:p>
      </dsp:txBody>
      <dsp:txXfrm>
        <a:off x="0" y="2777"/>
        <a:ext cx="1627380" cy="1894358"/>
      </dsp:txXfrm>
    </dsp:sp>
    <dsp:sp modelId="{7B8D7718-C5F8-41B2-944A-25CA487A43C5}">
      <dsp:nvSpPr>
        <dsp:cNvPr id="0" name=""/>
        <dsp:cNvSpPr/>
      </dsp:nvSpPr>
      <dsp:spPr>
        <a:xfrm>
          <a:off x="1749434" y="88800"/>
          <a:ext cx="6387469" cy="17204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900" kern="1200" dirty="0" smtClean="0">
              <a:latin typeface="Andalus" pitchFamily="18" charset="-78"/>
              <a:cs typeface="Andalus" pitchFamily="18" charset="-78"/>
            </a:rPr>
            <a:t>Normalx 60 – 80 x/mnt,setlha melahirkan Nadi itu akan lebih cepat </a:t>
          </a:r>
          <a:endParaRPr lang="id-ID" sz="2900" kern="1200" dirty="0">
            <a:latin typeface="Andalus" pitchFamily="18" charset="-78"/>
            <a:cs typeface="Andalus" pitchFamily="18" charset="-78"/>
          </a:endParaRPr>
        </a:p>
      </dsp:txBody>
      <dsp:txXfrm>
        <a:off x="1749434" y="88800"/>
        <a:ext cx="6387469" cy="1720462"/>
      </dsp:txXfrm>
    </dsp:sp>
    <dsp:sp modelId="{EE3E5E79-741B-4984-A602-0041B7F1FAB9}">
      <dsp:nvSpPr>
        <dsp:cNvPr id="0" name=""/>
        <dsp:cNvSpPr/>
      </dsp:nvSpPr>
      <dsp:spPr>
        <a:xfrm>
          <a:off x="1627380" y="1809263"/>
          <a:ext cx="650952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3F231A-2CEE-4DDF-9D26-5E31F0CEAD37}">
      <dsp:nvSpPr>
        <dsp:cNvPr id="0" name=""/>
        <dsp:cNvSpPr/>
      </dsp:nvSpPr>
      <dsp:spPr>
        <a:xfrm>
          <a:off x="0" y="1897136"/>
          <a:ext cx="813690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4DC3C2-2302-49F8-82AF-A2839FB4C60B}">
      <dsp:nvSpPr>
        <dsp:cNvPr id="0" name=""/>
        <dsp:cNvSpPr/>
      </dsp:nvSpPr>
      <dsp:spPr>
        <a:xfrm>
          <a:off x="0" y="1897136"/>
          <a:ext cx="1627380" cy="18943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>
              <a:latin typeface="Andalus" pitchFamily="18" charset="-78"/>
              <a:cs typeface="Andalus" pitchFamily="18" charset="-78"/>
            </a:rPr>
            <a:t>Tekanan darah</a:t>
          </a:r>
          <a:endParaRPr lang="id-ID" sz="2400" kern="1200" dirty="0">
            <a:latin typeface="Andalus" pitchFamily="18" charset="-78"/>
            <a:cs typeface="Andalus" pitchFamily="18" charset="-78"/>
          </a:endParaRPr>
        </a:p>
      </dsp:txBody>
      <dsp:txXfrm>
        <a:off x="0" y="1897136"/>
        <a:ext cx="1627380" cy="1894358"/>
      </dsp:txXfrm>
    </dsp:sp>
    <dsp:sp modelId="{28440D80-1265-4A26-A738-0722FF41B6D8}">
      <dsp:nvSpPr>
        <dsp:cNvPr id="0" name=""/>
        <dsp:cNvSpPr/>
      </dsp:nvSpPr>
      <dsp:spPr>
        <a:xfrm>
          <a:off x="1749434" y="1983159"/>
          <a:ext cx="6387469" cy="17204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900" kern="1200" dirty="0" smtClean="0">
              <a:latin typeface="Andalus" pitchFamily="18" charset="-78"/>
              <a:cs typeface="Andalus" pitchFamily="18" charset="-78"/>
            </a:rPr>
            <a:t>Tiada ada perubahan,setelah melahirkan TD akan rndah ( perdarahan ) </a:t>
          </a:r>
          <a:endParaRPr lang="id-ID" sz="2900" kern="1200" dirty="0">
            <a:latin typeface="Andalus" pitchFamily="18" charset="-78"/>
            <a:cs typeface="Andalus" pitchFamily="18" charset="-78"/>
          </a:endParaRPr>
        </a:p>
      </dsp:txBody>
      <dsp:txXfrm>
        <a:off x="1749434" y="1983159"/>
        <a:ext cx="6387469" cy="1720462"/>
      </dsp:txXfrm>
    </dsp:sp>
    <dsp:sp modelId="{2C4DB304-2C63-418B-84C1-FA77D789DB4F}">
      <dsp:nvSpPr>
        <dsp:cNvPr id="0" name=""/>
        <dsp:cNvSpPr/>
      </dsp:nvSpPr>
      <dsp:spPr>
        <a:xfrm>
          <a:off x="1627380" y="3703622"/>
          <a:ext cx="650952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D1E016-7600-46C2-B595-5E12DFBD0045}">
      <dsp:nvSpPr>
        <dsp:cNvPr id="0" name=""/>
        <dsp:cNvSpPr/>
      </dsp:nvSpPr>
      <dsp:spPr>
        <a:xfrm>
          <a:off x="0" y="3791495"/>
          <a:ext cx="813690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6B9465-C1B2-45A1-8BE4-8D3CCADF192C}">
      <dsp:nvSpPr>
        <dsp:cNvPr id="0" name=""/>
        <dsp:cNvSpPr/>
      </dsp:nvSpPr>
      <dsp:spPr>
        <a:xfrm>
          <a:off x="0" y="3791495"/>
          <a:ext cx="1627380" cy="18943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>
              <a:latin typeface="Andalus" pitchFamily="18" charset="-78"/>
              <a:cs typeface="Andalus" pitchFamily="18" charset="-78"/>
            </a:rPr>
            <a:t>Pernapasan </a:t>
          </a:r>
          <a:endParaRPr lang="id-ID" sz="2400" kern="1200" dirty="0">
            <a:latin typeface="Andalus" pitchFamily="18" charset="-78"/>
            <a:cs typeface="Andalus" pitchFamily="18" charset="-78"/>
          </a:endParaRPr>
        </a:p>
      </dsp:txBody>
      <dsp:txXfrm>
        <a:off x="0" y="3791495"/>
        <a:ext cx="1627380" cy="1894358"/>
      </dsp:txXfrm>
    </dsp:sp>
    <dsp:sp modelId="{DFDAE72C-E7B8-48C0-8FA0-12EDA8C6DCFC}">
      <dsp:nvSpPr>
        <dsp:cNvPr id="0" name=""/>
        <dsp:cNvSpPr/>
      </dsp:nvSpPr>
      <dsp:spPr>
        <a:xfrm>
          <a:off x="1749434" y="3835524"/>
          <a:ext cx="6387469" cy="8805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900" kern="1200" dirty="0" smtClean="0">
              <a:latin typeface="Andalus" pitchFamily="18" charset="-78"/>
              <a:cs typeface="Andalus" pitchFamily="18" charset="-78"/>
            </a:rPr>
            <a:t>Normalnya 18 – 24 x/mnt</a:t>
          </a:r>
          <a:endParaRPr lang="id-ID" sz="2900" kern="1200" dirty="0">
            <a:latin typeface="Andalus" pitchFamily="18" charset="-78"/>
            <a:cs typeface="Andalus" pitchFamily="18" charset="-78"/>
          </a:endParaRPr>
        </a:p>
      </dsp:txBody>
      <dsp:txXfrm>
        <a:off x="1749434" y="3835524"/>
        <a:ext cx="6387469" cy="880580"/>
      </dsp:txXfrm>
    </dsp:sp>
    <dsp:sp modelId="{B2DF5A45-2252-4E49-9AF4-C82C29C09CEC}">
      <dsp:nvSpPr>
        <dsp:cNvPr id="0" name=""/>
        <dsp:cNvSpPr/>
      </dsp:nvSpPr>
      <dsp:spPr>
        <a:xfrm>
          <a:off x="1627380" y="4716105"/>
          <a:ext cx="650952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F204C8-E532-4C7C-998D-A3B8A4544F5B}">
      <dsp:nvSpPr>
        <dsp:cNvPr id="0" name=""/>
        <dsp:cNvSpPr/>
      </dsp:nvSpPr>
      <dsp:spPr>
        <a:xfrm>
          <a:off x="1749434" y="4760134"/>
          <a:ext cx="6387469" cy="8805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900" kern="1200" dirty="0" smtClean="0">
              <a:latin typeface="Andalus" pitchFamily="18" charset="-78"/>
              <a:cs typeface="Andalus" pitchFamily="18" charset="-78"/>
            </a:rPr>
            <a:t>Pernpasan – keadan suhu dan nadi .</a:t>
          </a:r>
          <a:endParaRPr lang="id-ID" sz="2900" kern="1200" dirty="0">
            <a:latin typeface="Andalus" pitchFamily="18" charset="-78"/>
            <a:cs typeface="Andalus" pitchFamily="18" charset="-78"/>
          </a:endParaRPr>
        </a:p>
      </dsp:txBody>
      <dsp:txXfrm>
        <a:off x="1749434" y="4760134"/>
        <a:ext cx="6387469" cy="880580"/>
      </dsp:txXfrm>
    </dsp:sp>
    <dsp:sp modelId="{65072156-CB11-4AED-9ABC-278DE9EAD15E}">
      <dsp:nvSpPr>
        <dsp:cNvPr id="0" name=""/>
        <dsp:cNvSpPr/>
      </dsp:nvSpPr>
      <dsp:spPr>
        <a:xfrm>
          <a:off x="1627380" y="5640715"/>
          <a:ext cx="650952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252679-B404-40CD-A6A7-254D3ECD2D88}">
      <dsp:nvSpPr>
        <dsp:cNvPr id="0" name=""/>
        <dsp:cNvSpPr/>
      </dsp:nvSpPr>
      <dsp:spPr>
        <a:xfrm>
          <a:off x="0" y="2287"/>
          <a:ext cx="8496944" cy="63706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>
              <a:latin typeface="Andalus" pitchFamily="18" charset="-78"/>
              <a:cs typeface="Andalus" pitchFamily="18" charset="-78"/>
            </a:rPr>
            <a:t>Sistem Reproduksi</a:t>
          </a:r>
          <a:endParaRPr lang="id-ID" sz="2200" kern="1200" dirty="0">
            <a:latin typeface="Andalus" pitchFamily="18" charset="-78"/>
            <a:cs typeface="Andalus" pitchFamily="18" charset="-78"/>
          </a:endParaRPr>
        </a:p>
      </dsp:txBody>
      <dsp:txXfrm>
        <a:off x="31099" y="33386"/>
        <a:ext cx="8434746" cy="574867"/>
      </dsp:txXfrm>
    </dsp:sp>
    <dsp:sp modelId="{EEF322D1-671A-4E3D-81E2-99E3DADC8EC5}">
      <dsp:nvSpPr>
        <dsp:cNvPr id="0" name=""/>
        <dsp:cNvSpPr/>
      </dsp:nvSpPr>
      <dsp:spPr>
        <a:xfrm>
          <a:off x="0" y="702713"/>
          <a:ext cx="8496944" cy="63706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>
              <a:latin typeface="Andalus" pitchFamily="18" charset="-78"/>
              <a:cs typeface="Andalus" pitchFamily="18" charset="-78"/>
            </a:rPr>
            <a:t>Perubahan tanda- tanda vital </a:t>
          </a:r>
          <a:endParaRPr lang="id-ID" sz="2200" kern="1200" dirty="0">
            <a:latin typeface="Andalus" pitchFamily="18" charset="-78"/>
            <a:cs typeface="Andalus" pitchFamily="18" charset="-78"/>
          </a:endParaRPr>
        </a:p>
      </dsp:txBody>
      <dsp:txXfrm>
        <a:off x="31099" y="733812"/>
        <a:ext cx="8434746" cy="574867"/>
      </dsp:txXfrm>
    </dsp:sp>
    <dsp:sp modelId="{6DBC5DB0-0EEB-43D0-9F79-6E8F3E21BB38}">
      <dsp:nvSpPr>
        <dsp:cNvPr id="0" name=""/>
        <dsp:cNvSpPr/>
      </dsp:nvSpPr>
      <dsp:spPr>
        <a:xfrm>
          <a:off x="0" y="1403138"/>
          <a:ext cx="8496944" cy="63706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>
              <a:latin typeface="Andalus" pitchFamily="18" charset="-78"/>
              <a:cs typeface="Andalus" pitchFamily="18" charset="-78"/>
            </a:rPr>
            <a:t>Sistem Pencernaan</a:t>
          </a:r>
          <a:endParaRPr lang="id-ID" sz="2200" kern="1200" dirty="0">
            <a:latin typeface="Andalus" pitchFamily="18" charset="-78"/>
            <a:cs typeface="Andalus" pitchFamily="18" charset="-78"/>
          </a:endParaRPr>
        </a:p>
      </dsp:txBody>
      <dsp:txXfrm>
        <a:off x="31099" y="1434237"/>
        <a:ext cx="8434746" cy="574867"/>
      </dsp:txXfrm>
    </dsp:sp>
    <dsp:sp modelId="{5A4D65B8-EF7C-41E7-A147-BBCFAB25FB47}">
      <dsp:nvSpPr>
        <dsp:cNvPr id="0" name=""/>
        <dsp:cNvSpPr/>
      </dsp:nvSpPr>
      <dsp:spPr>
        <a:xfrm>
          <a:off x="0" y="2103563"/>
          <a:ext cx="8496944" cy="63706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>
              <a:latin typeface="Andalus" pitchFamily="18" charset="-78"/>
              <a:cs typeface="Andalus" pitchFamily="18" charset="-78"/>
            </a:rPr>
            <a:t>Sistem perkemihan </a:t>
          </a:r>
          <a:endParaRPr lang="id-ID" sz="2200" kern="1200" dirty="0">
            <a:latin typeface="Andalus" pitchFamily="18" charset="-78"/>
            <a:cs typeface="Andalus" pitchFamily="18" charset="-78"/>
          </a:endParaRPr>
        </a:p>
      </dsp:txBody>
      <dsp:txXfrm>
        <a:off x="31099" y="2134662"/>
        <a:ext cx="8434746" cy="574867"/>
      </dsp:txXfrm>
    </dsp:sp>
    <dsp:sp modelId="{0ED6180A-FACF-42CC-B7F2-8A80B19ED93C}">
      <dsp:nvSpPr>
        <dsp:cNvPr id="0" name=""/>
        <dsp:cNvSpPr/>
      </dsp:nvSpPr>
      <dsp:spPr>
        <a:xfrm>
          <a:off x="0" y="2803988"/>
          <a:ext cx="8496944" cy="63706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>
              <a:latin typeface="Andalus" pitchFamily="18" charset="-78"/>
              <a:cs typeface="Andalus" pitchFamily="18" charset="-78"/>
            </a:rPr>
            <a:t>Muskuloskletlal</a:t>
          </a:r>
          <a:endParaRPr lang="id-ID" sz="2200" kern="1200" dirty="0">
            <a:latin typeface="Andalus" pitchFamily="18" charset="-78"/>
            <a:cs typeface="Andalus" pitchFamily="18" charset="-78"/>
          </a:endParaRPr>
        </a:p>
      </dsp:txBody>
      <dsp:txXfrm>
        <a:off x="31099" y="2835087"/>
        <a:ext cx="8434746" cy="574867"/>
      </dsp:txXfrm>
    </dsp:sp>
    <dsp:sp modelId="{17EE1BEA-7E4B-489B-A22B-EE50596D871A}">
      <dsp:nvSpPr>
        <dsp:cNvPr id="0" name=""/>
        <dsp:cNvSpPr/>
      </dsp:nvSpPr>
      <dsp:spPr>
        <a:xfrm>
          <a:off x="0" y="3504413"/>
          <a:ext cx="8496944" cy="63706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>
              <a:latin typeface="Andalus" pitchFamily="18" charset="-78"/>
              <a:cs typeface="Andalus" pitchFamily="18" charset="-78"/>
            </a:rPr>
            <a:t>Sistem Endokrin</a:t>
          </a:r>
          <a:endParaRPr lang="id-ID" sz="2200" kern="1200" dirty="0">
            <a:latin typeface="Andalus" pitchFamily="18" charset="-78"/>
            <a:cs typeface="Andalus" pitchFamily="18" charset="-78"/>
          </a:endParaRPr>
        </a:p>
      </dsp:txBody>
      <dsp:txXfrm>
        <a:off x="31099" y="3535512"/>
        <a:ext cx="8434746" cy="574867"/>
      </dsp:txXfrm>
    </dsp:sp>
    <dsp:sp modelId="{8DFFF48A-7959-47CD-86AB-5004783FF11C}">
      <dsp:nvSpPr>
        <dsp:cNvPr id="0" name=""/>
        <dsp:cNvSpPr/>
      </dsp:nvSpPr>
      <dsp:spPr>
        <a:xfrm>
          <a:off x="0" y="4204838"/>
          <a:ext cx="8496944" cy="63706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>
              <a:latin typeface="Andalus" pitchFamily="18" charset="-78"/>
              <a:cs typeface="Andalus" pitchFamily="18" charset="-78"/>
            </a:rPr>
            <a:t>Perubahan sistem kardiovaskuler</a:t>
          </a:r>
          <a:endParaRPr lang="id-ID" sz="2200" kern="1200" dirty="0">
            <a:latin typeface="Andalus" pitchFamily="18" charset="-78"/>
            <a:cs typeface="Andalus" pitchFamily="18" charset="-78"/>
          </a:endParaRPr>
        </a:p>
      </dsp:txBody>
      <dsp:txXfrm>
        <a:off x="31099" y="4235937"/>
        <a:ext cx="8434746" cy="574867"/>
      </dsp:txXfrm>
    </dsp:sp>
    <dsp:sp modelId="{9A050A2F-AA80-4827-8D7D-3A48AB19B44F}">
      <dsp:nvSpPr>
        <dsp:cNvPr id="0" name=""/>
        <dsp:cNvSpPr/>
      </dsp:nvSpPr>
      <dsp:spPr>
        <a:xfrm>
          <a:off x="0" y="4905263"/>
          <a:ext cx="8496944" cy="63706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>
              <a:latin typeface="Andalus" pitchFamily="18" charset="-78"/>
              <a:cs typeface="Andalus" pitchFamily="18" charset="-78"/>
            </a:rPr>
            <a:t>Perubahan sistem hematologi</a:t>
          </a:r>
          <a:endParaRPr lang="id-ID" sz="2200" kern="1200" dirty="0">
            <a:latin typeface="Andalus" pitchFamily="18" charset="-78"/>
            <a:cs typeface="Andalus" pitchFamily="18" charset="-78"/>
          </a:endParaRPr>
        </a:p>
      </dsp:txBody>
      <dsp:txXfrm>
        <a:off x="31099" y="4936362"/>
        <a:ext cx="8434746" cy="57486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8B39A8-92AB-4010-B871-6B92563EEF48}">
      <dsp:nvSpPr>
        <dsp:cNvPr id="0" name=""/>
        <dsp:cNvSpPr/>
      </dsp:nvSpPr>
      <dsp:spPr>
        <a:xfrm>
          <a:off x="0" y="0"/>
          <a:ext cx="6336792" cy="81467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000" kern="1200" dirty="0" smtClean="0">
              <a:latin typeface="Andalus" pitchFamily="18" charset="-78"/>
              <a:cs typeface="Andalus" pitchFamily="18" charset="-78"/>
            </a:rPr>
            <a:t>Uterus </a:t>
          </a:r>
          <a:endParaRPr lang="id-ID" sz="3000" kern="1200" dirty="0">
            <a:latin typeface="Andalus" pitchFamily="18" charset="-78"/>
            <a:cs typeface="Andalus" pitchFamily="18" charset="-78"/>
          </a:endParaRPr>
        </a:p>
      </dsp:txBody>
      <dsp:txXfrm>
        <a:off x="23861" y="23861"/>
        <a:ext cx="5362379" cy="766951"/>
      </dsp:txXfrm>
    </dsp:sp>
    <dsp:sp modelId="{14E1CC77-C29C-4017-8A15-9038ADF616B4}">
      <dsp:nvSpPr>
        <dsp:cNvPr id="0" name=""/>
        <dsp:cNvSpPr/>
      </dsp:nvSpPr>
      <dsp:spPr>
        <a:xfrm>
          <a:off x="473202" y="927822"/>
          <a:ext cx="6336792" cy="81467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000" kern="1200" dirty="0" smtClean="0">
              <a:latin typeface="Andalus" pitchFamily="18" charset="-78"/>
              <a:cs typeface="Andalus" pitchFamily="18" charset="-78"/>
            </a:rPr>
            <a:t>Serviks</a:t>
          </a:r>
          <a:endParaRPr lang="id-ID" sz="3000" kern="1200" dirty="0">
            <a:latin typeface="Andalus" pitchFamily="18" charset="-78"/>
            <a:cs typeface="Andalus" pitchFamily="18" charset="-78"/>
          </a:endParaRPr>
        </a:p>
      </dsp:txBody>
      <dsp:txXfrm>
        <a:off x="497063" y="951683"/>
        <a:ext cx="5286330" cy="766951"/>
      </dsp:txXfrm>
    </dsp:sp>
    <dsp:sp modelId="{535F7820-3048-43EA-A6B5-0DAF5929326F}">
      <dsp:nvSpPr>
        <dsp:cNvPr id="0" name=""/>
        <dsp:cNvSpPr/>
      </dsp:nvSpPr>
      <dsp:spPr>
        <a:xfrm>
          <a:off x="946404" y="1855644"/>
          <a:ext cx="6336792" cy="81467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000" kern="1200" dirty="0" smtClean="0">
              <a:latin typeface="Andalus" pitchFamily="18" charset="-78"/>
              <a:cs typeface="Andalus" pitchFamily="18" charset="-78"/>
            </a:rPr>
            <a:t>Vagina</a:t>
          </a:r>
          <a:endParaRPr lang="id-ID" sz="3000" kern="1200" dirty="0">
            <a:latin typeface="Andalus" pitchFamily="18" charset="-78"/>
            <a:cs typeface="Andalus" pitchFamily="18" charset="-78"/>
          </a:endParaRPr>
        </a:p>
      </dsp:txBody>
      <dsp:txXfrm>
        <a:off x="970265" y="1879505"/>
        <a:ext cx="5286330" cy="766951"/>
      </dsp:txXfrm>
    </dsp:sp>
    <dsp:sp modelId="{C256C7CD-0B9E-467C-8C1B-B18DF0984119}">
      <dsp:nvSpPr>
        <dsp:cNvPr id="0" name=""/>
        <dsp:cNvSpPr/>
      </dsp:nvSpPr>
      <dsp:spPr>
        <a:xfrm>
          <a:off x="1419605" y="2783467"/>
          <a:ext cx="6336792" cy="81467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000" kern="1200" dirty="0" smtClean="0">
              <a:latin typeface="Andalus" pitchFamily="18" charset="-78"/>
              <a:cs typeface="Andalus" pitchFamily="18" charset="-78"/>
            </a:rPr>
            <a:t>Vulva</a:t>
          </a:r>
          <a:endParaRPr lang="id-ID" sz="3000" kern="1200" dirty="0">
            <a:latin typeface="Andalus" pitchFamily="18" charset="-78"/>
            <a:cs typeface="Andalus" pitchFamily="18" charset="-78"/>
          </a:endParaRPr>
        </a:p>
      </dsp:txBody>
      <dsp:txXfrm>
        <a:off x="1443466" y="2807328"/>
        <a:ext cx="5286330" cy="766951"/>
      </dsp:txXfrm>
    </dsp:sp>
    <dsp:sp modelId="{587B1EF6-F7D0-4374-904F-F124EFFD3A77}">
      <dsp:nvSpPr>
        <dsp:cNvPr id="0" name=""/>
        <dsp:cNvSpPr/>
      </dsp:nvSpPr>
      <dsp:spPr>
        <a:xfrm>
          <a:off x="1892808" y="3711289"/>
          <a:ext cx="6336792" cy="81467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000" kern="1200" dirty="0" smtClean="0">
              <a:latin typeface="Andalus" pitchFamily="18" charset="-78"/>
              <a:cs typeface="Andalus" pitchFamily="18" charset="-78"/>
            </a:rPr>
            <a:t>Payudara </a:t>
          </a:r>
          <a:endParaRPr lang="id-ID" sz="3000" kern="1200" dirty="0">
            <a:latin typeface="Andalus" pitchFamily="18" charset="-78"/>
            <a:cs typeface="Andalus" pitchFamily="18" charset="-78"/>
          </a:endParaRPr>
        </a:p>
      </dsp:txBody>
      <dsp:txXfrm>
        <a:off x="1916669" y="3735150"/>
        <a:ext cx="5286330" cy="766951"/>
      </dsp:txXfrm>
    </dsp:sp>
    <dsp:sp modelId="{C2147913-DCCB-4C67-B594-127A9A3F4736}">
      <dsp:nvSpPr>
        <dsp:cNvPr id="0" name=""/>
        <dsp:cNvSpPr/>
      </dsp:nvSpPr>
      <dsp:spPr>
        <a:xfrm>
          <a:off x="5807254" y="595164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2400" kern="1200"/>
        </a:p>
      </dsp:txBody>
      <dsp:txXfrm>
        <a:off x="5926400" y="595164"/>
        <a:ext cx="291245" cy="398477"/>
      </dsp:txXfrm>
    </dsp:sp>
    <dsp:sp modelId="{28F4AD20-6C75-4E62-9710-7510826F38BA}">
      <dsp:nvSpPr>
        <dsp:cNvPr id="0" name=""/>
        <dsp:cNvSpPr/>
      </dsp:nvSpPr>
      <dsp:spPr>
        <a:xfrm>
          <a:off x="6280456" y="1522986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2400" kern="1200"/>
        </a:p>
      </dsp:txBody>
      <dsp:txXfrm>
        <a:off x="6399602" y="1522986"/>
        <a:ext cx="291245" cy="398477"/>
      </dsp:txXfrm>
    </dsp:sp>
    <dsp:sp modelId="{CBDD1166-0705-45C8-8205-A0BA80A405EA}">
      <dsp:nvSpPr>
        <dsp:cNvPr id="0" name=""/>
        <dsp:cNvSpPr/>
      </dsp:nvSpPr>
      <dsp:spPr>
        <a:xfrm>
          <a:off x="6753658" y="2437231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2400" kern="1200"/>
        </a:p>
      </dsp:txBody>
      <dsp:txXfrm>
        <a:off x="6872804" y="2437231"/>
        <a:ext cx="291245" cy="398477"/>
      </dsp:txXfrm>
    </dsp:sp>
    <dsp:sp modelId="{7E395380-817C-42C3-B612-5183ED0E1488}">
      <dsp:nvSpPr>
        <dsp:cNvPr id="0" name=""/>
        <dsp:cNvSpPr/>
      </dsp:nvSpPr>
      <dsp:spPr>
        <a:xfrm>
          <a:off x="7226860" y="3374105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2400" kern="1200"/>
        </a:p>
      </dsp:txBody>
      <dsp:txXfrm>
        <a:off x="7346006" y="3374105"/>
        <a:ext cx="291245" cy="39847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4EA2B1-90BA-4BED-84D4-42841DE62E92}">
      <dsp:nvSpPr>
        <dsp:cNvPr id="0" name=""/>
        <dsp:cNvSpPr/>
      </dsp:nvSpPr>
      <dsp:spPr>
        <a:xfrm>
          <a:off x="0" y="12892"/>
          <a:ext cx="8136904" cy="92663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200" kern="1200" dirty="0" smtClean="0">
              <a:latin typeface="Andalus" pitchFamily="18" charset="-78"/>
              <a:cs typeface="Andalus" pitchFamily="18" charset="-78"/>
            </a:rPr>
            <a:t>Perimetrium </a:t>
          </a:r>
          <a:endParaRPr lang="id-ID" sz="3200" kern="1200" dirty="0">
            <a:latin typeface="Andalus" pitchFamily="18" charset="-78"/>
            <a:cs typeface="Andalus" pitchFamily="18" charset="-78"/>
          </a:endParaRPr>
        </a:p>
      </dsp:txBody>
      <dsp:txXfrm>
        <a:off x="45235" y="58127"/>
        <a:ext cx="8046434" cy="836169"/>
      </dsp:txXfrm>
    </dsp:sp>
    <dsp:sp modelId="{1006347D-997A-46C0-85E3-DD7B910CC2F4}">
      <dsp:nvSpPr>
        <dsp:cNvPr id="0" name=""/>
        <dsp:cNvSpPr/>
      </dsp:nvSpPr>
      <dsp:spPr>
        <a:xfrm>
          <a:off x="0" y="939532"/>
          <a:ext cx="8136904" cy="529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347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d-ID" sz="2500" kern="1200" dirty="0" smtClean="0">
              <a:latin typeface="Andalus" pitchFamily="18" charset="-78"/>
              <a:cs typeface="Andalus" pitchFamily="18" charset="-78"/>
            </a:rPr>
            <a:t>Lapisan terluar yang berfungsi sebagai pelindung uterus </a:t>
          </a:r>
          <a:endParaRPr lang="id-ID" sz="2500" kern="1200" dirty="0">
            <a:latin typeface="Andalus" pitchFamily="18" charset="-78"/>
            <a:cs typeface="Andalus" pitchFamily="18" charset="-78"/>
          </a:endParaRPr>
        </a:p>
      </dsp:txBody>
      <dsp:txXfrm>
        <a:off x="0" y="939532"/>
        <a:ext cx="8136904" cy="529920"/>
      </dsp:txXfrm>
    </dsp:sp>
    <dsp:sp modelId="{EAF7670C-D622-4BBE-BD41-683EDD657606}">
      <dsp:nvSpPr>
        <dsp:cNvPr id="0" name=""/>
        <dsp:cNvSpPr/>
      </dsp:nvSpPr>
      <dsp:spPr>
        <a:xfrm>
          <a:off x="0" y="1469451"/>
          <a:ext cx="8136904" cy="92663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200" kern="1200" dirty="0" smtClean="0">
              <a:latin typeface="Andalus" pitchFamily="18" charset="-78"/>
              <a:cs typeface="Andalus" pitchFamily="18" charset="-78"/>
            </a:rPr>
            <a:t>Miometrium </a:t>
          </a:r>
          <a:endParaRPr lang="id-ID" sz="3200" kern="1200" dirty="0">
            <a:latin typeface="Andalus" pitchFamily="18" charset="-78"/>
            <a:cs typeface="Andalus" pitchFamily="18" charset="-78"/>
          </a:endParaRPr>
        </a:p>
      </dsp:txBody>
      <dsp:txXfrm>
        <a:off x="45235" y="1514686"/>
        <a:ext cx="8046434" cy="836169"/>
      </dsp:txXfrm>
    </dsp:sp>
    <dsp:sp modelId="{5A7727C6-BC52-4A8B-A9E6-7552262E06F0}">
      <dsp:nvSpPr>
        <dsp:cNvPr id="0" name=""/>
        <dsp:cNvSpPr/>
      </dsp:nvSpPr>
      <dsp:spPr>
        <a:xfrm>
          <a:off x="0" y="2396091"/>
          <a:ext cx="8136904" cy="1391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347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d-ID" sz="2500" kern="1200" dirty="0" smtClean="0">
              <a:latin typeface="Andalus" pitchFamily="18" charset="-78"/>
              <a:cs typeface="Andalus" pitchFamily="18" charset="-78"/>
            </a:rPr>
            <a:t>Lapisan yg kaya sel otot, berfungsi : untuk kontraksi dan relaksasi uterus dg melebar dan kembali ke bentuk semula/ bulanx</a:t>
          </a:r>
          <a:endParaRPr lang="id-ID" sz="2500" kern="1200" dirty="0">
            <a:latin typeface="Andalus" pitchFamily="18" charset="-78"/>
            <a:cs typeface="Andalus" pitchFamily="18" charset="-78"/>
          </a:endParaRPr>
        </a:p>
      </dsp:txBody>
      <dsp:txXfrm>
        <a:off x="0" y="2396091"/>
        <a:ext cx="8136904" cy="1391040"/>
      </dsp:txXfrm>
    </dsp:sp>
    <dsp:sp modelId="{D5C8BD2B-8D2F-4578-9ABA-4C154C6024DC}">
      <dsp:nvSpPr>
        <dsp:cNvPr id="0" name=""/>
        <dsp:cNvSpPr/>
      </dsp:nvSpPr>
      <dsp:spPr>
        <a:xfrm>
          <a:off x="0" y="3787132"/>
          <a:ext cx="8136904" cy="92663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200" kern="1200" dirty="0" smtClean="0">
              <a:latin typeface="Andalus" pitchFamily="18" charset="-78"/>
              <a:cs typeface="Andalus" pitchFamily="18" charset="-78"/>
            </a:rPr>
            <a:t>Endometrium </a:t>
          </a:r>
          <a:endParaRPr lang="id-ID" sz="3200" kern="1200" dirty="0">
            <a:latin typeface="Andalus" pitchFamily="18" charset="-78"/>
            <a:cs typeface="Andalus" pitchFamily="18" charset="-78"/>
          </a:endParaRPr>
        </a:p>
      </dsp:txBody>
      <dsp:txXfrm>
        <a:off x="45235" y="3832367"/>
        <a:ext cx="8046434" cy="836169"/>
      </dsp:txXfrm>
    </dsp:sp>
    <dsp:sp modelId="{CE4E7FC1-BC65-4350-9CA8-397EB3CE597D}">
      <dsp:nvSpPr>
        <dsp:cNvPr id="0" name=""/>
        <dsp:cNvSpPr/>
      </dsp:nvSpPr>
      <dsp:spPr>
        <a:xfrm>
          <a:off x="0" y="4713771"/>
          <a:ext cx="8136904" cy="529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347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d-ID" sz="2500" kern="1200" dirty="0" smtClean="0">
              <a:latin typeface="Andalus" pitchFamily="18" charset="-78"/>
              <a:cs typeface="Andalus" pitchFamily="18" charset="-78"/>
            </a:rPr>
            <a:t>Lapisan terdalam yg kaya dg sel darah merah  </a:t>
          </a:r>
          <a:endParaRPr lang="id-ID" sz="2500" kern="1200" dirty="0">
            <a:latin typeface="Andalus" pitchFamily="18" charset="-78"/>
            <a:cs typeface="Andalus" pitchFamily="18" charset="-78"/>
          </a:endParaRPr>
        </a:p>
      </dsp:txBody>
      <dsp:txXfrm>
        <a:off x="0" y="4713771"/>
        <a:ext cx="8136904" cy="52992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3B6E5B-456A-4464-BEE6-5E6118D463C5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3A3707-5066-436A-8B31-796EF4914526}">
      <dsp:nvSpPr>
        <dsp:cNvPr id="0" name=""/>
        <dsp:cNvSpPr/>
      </dsp:nvSpPr>
      <dsp:spPr>
        <a:xfrm>
          <a:off x="0" y="0"/>
          <a:ext cx="1645920" cy="45259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100" kern="1200" dirty="0" smtClean="0">
              <a:latin typeface="Andalus" pitchFamily="18" charset="-78"/>
              <a:cs typeface="Andalus" pitchFamily="18" charset="-78"/>
            </a:rPr>
            <a:t>Rubra /kruenta </a:t>
          </a:r>
          <a:endParaRPr lang="id-ID" sz="3100" kern="1200" dirty="0">
            <a:latin typeface="Andalus" pitchFamily="18" charset="-78"/>
            <a:cs typeface="Andalus" pitchFamily="18" charset="-78"/>
          </a:endParaRPr>
        </a:p>
      </dsp:txBody>
      <dsp:txXfrm>
        <a:off x="0" y="0"/>
        <a:ext cx="1645920" cy="4525963"/>
      </dsp:txXfrm>
    </dsp:sp>
    <dsp:sp modelId="{E059E1DA-66FC-486D-8735-3A8DDBD6017B}">
      <dsp:nvSpPr>
        <dsp:cNvPr id="0" name=""/>
        <dsp:cNvSpPr/>
      </dsp:nvSpPr>
      <dsp:spPr>
        <a:xfrm>
          <a:off x="1769364" y="105193"/>
          <a:ext cx="6460236" cy="21038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400" kern="1200" dirty="0" smtClean="0">
              <a:latin typeface="Andalus" pitchFamily="18" charset="-78"/>
              <a:cs typeface="Andalus" pitchFamily="18" charset="-78"/>
            </a:rPr>
            <a:t>Timbul 1- 2 HPP</a:t>
          </a:r>
          <a:endParaRPr lang="id-ID" sz="3400" kern="1200" dirty="0">
            <a:latin typeface="Andalus" pitchFamily="18" charset="-78"/>
            <a:cs typeface="Andalus" pitchFamily="18" charset="-78"/>
          </a:endParaRPr>
        </a:p>
      </dsp:txBody>
      <dsp:txXfrm>
        <a:off x="1769364" y="105193"/>
        <a:ext cx="6460236" cy="2103865"/>
      </dsp:txXfrm>
    </dsp:sp>
    <dsp:sp modelId="{59B31137-73D5-493E-812E-2B8E47E68E98}">
      <dsp:nvSpPr>
        <dsp:cNvPr id="0" name=""/>
        <dsp:cNvSpPr/>
      </dsp:nvSpPr>
      <dsp:spPr>
        <a:xfrm>
          <a:off x="1645920" y="2209058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6B52C0-846C-48B5-A45A-CAAE1FDA69CF}">
      <dsp:nvSpPr>
        <dsp:cNvPr id="0" name=""/>
        <dsp:cNvSpPr/>
      </dsp:nvSpPr>
      <dsp:spPr>
        <a:xfrm>
          <a:off x="1769364" y="2314252"/>
          <a:ext cx="6460236" cy="21038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400" kern="1200" dirty="0" smtClean="0">
              <a:latin typeface="Andalus" pitchFamily="18" charset="-78"/>
              <a:cs typeface="Andalus" pitchFamily="18" charset="-78"/>
            </a:rPr>
            <a:t>Terdiri dr darah segar</a:t>
          </a:r>
          <a:r>
            <a:rPr lang="id-ID" sz="3400" kern="1200" dirty="0" smtClean="0">
              <a:latin typeface="Andalus" pitchFamily="18" charset="-78"/>
              <a:cs typeface="Andalus" pitchFamily="18" charset="-78"/>
              <a:sym typeface="Wingdings" pitchFamily="2" charset="2"/>
            </a:rPr>
            <a:t> sisa-sisa selaput ketuban , sisa verniks kaseosa,lanugo, mekonium </a:t>
          </a:r>
          <a:endParaRPr lang="id-ID" sz="3400" kern="1200" dirty="0">
            <a:latin typeface="Andalus" pitchFamily="18" charset="-78"/>
            <a:cs typeface="Andalus" pitchFamily="18" charset="-78"/>
          </a:endParaRPr>
        </a:p>
      </dsp:txBody>
      <dsp:txXfrm>
        <a:off x="1769364" y="2314252"/>
        <a:ext cx="6460236" cy="2103865"/>
      </dsp:txXfrm>
    </dsp:sp>
    <dsp:sp modelId="{644A826D-2D3F-4005-B91C-898D64F76D58}">
      <dsp:nvSpPr>
        <dsp:cNvPr id="0" name=""/>
        <dsp:cNvSpPr/>
      </dsp:nvSpPr>
      <dsp:spPr>
        <a:xfrm>
          <a:off x="1645920" y="4418117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13B2D1-DC34-4B02-92B7-8EC8D2433ECB}">
      <dsp:nvSpPr>
        <dsp:cNvPr id="0" name=""/>
        <dsp:cNvSpPr/>
      </dsp:nvSpPr>
      <dsp:spPr>
        <a:xfrm>
          <a:off x="0" y="2723"/>
          <a:ext cx="84359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243594-3BC8-4200-9781-A610A924349C}">
      <dsp:nvSpPr>
        <dsp:cNvPr id="0" name=""/>
        <dsp:cNvSpPr/>
      </dsp:nvSpPr>
      <dsp:spPr>
        <a:xfrm>
          <a:off x="0" y="2723"/>
          <a:ext cx="1687195" cy="18571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dirty="0" smtClean="0">
              <a:latin typeface="Andalus" pitchFamily="18" charset="-78"/>
              <a:cs typeface="Andalus" pitchFamily="18" charset="-78"/>
            </a:rPr>
            <a:t>Sanguinolenta </a:t>
          </a:r>
          <a:endParaRPr lang="id-ID" sz="2000" kern="1200" dirty="0">
            <a:latin typeface="Andalus" pitchFamily="18" charset="-78"/>
            <a:cs typeface="Andalus" pitchFamily="18" charset="-78"/>
          </a:endParaRPr>
        </a:p>
      </dsp:txBody>
      <dsp:txXfrm>
        <a:off x="0" y="2723"/>
        <a:ext cx="1687195" cy="1857147"/>
      </dsp:txXfrm>
    </dsp:sp>
    <dsp:sp modelId="{E088AD7F-8AE1-41DC-B966-B0F1C5A66929}">
      <dsp:nvSpPr>
        <dsp:cNvPr id="0" name=""/>
        <dsp:cNvSpPr/>
      </dsp:nvSpPr>
      <dsp:spPr>
        <a:xfrm>
          <a:off x="1813734" y="45887"/>
          <a:ext cx="6622240" cy="8632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 dirty="0" smtClean="0">
              <a:latin typeface="Andalus" pitchFamily="18" charset="-78"/>
              <a:cs typeface="Andalus" pitchFamily="18" charset="-78"/>
            </a:rPr>
            <a:t>Timbul di hari ke 3- 7 PP</a:t>
          </a:r>
          <a:endParaRPr lang="id-ID" sz="2800" kern="1200" dirty="0">
            <a:latin typeface="Andalus" pitchFamily="18" charset="-78"/>
            <a:cs typeface="Andalus" pitchFamily="18" charset="-78"/>
          </a:endParaRPr>
        </a:p>
      </dsp:txBody>
      <dsp:txXfrm>
        <a:off x="1813734" y="45887"/>
        <a:ext cx="6622240" cy="863283"/>
      </dsp:txXfrm>
    </dsp:sp>
    <dsp:sp modelId="{1C76AAEC-1D61-4FA2-9964-CB38D67E0DD0}">
      <dsp:nvSpPr>
        <dsp:cNvPr id="0" name=""/>
        <dsp:cNvSpPr/>
      </dsp:nvSpPr>
      <dsp:spPr>
        <a:xfrm>
          <a:off x="1687195" y="909170"/>
          <a:ext cx="67487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5C7A5C-0C03-4953-A5CF-AC7EBD723D15}">
      <dsp:nvSpPr>
        <dsp:cNvPr id="0" name=""/>
        <dsp:cNvSpPr/>
      </dsp:nvSpPr>
      <dsp:spPr>
        <a:xfrm>
          <a:off x="1813734" y="952334"/>
          <a:ext cx="6622240" cy="8632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 dirty="0" smtClean="0">
              <a:latin typeface="Andalus" pitchFamily="18" charset="-78"/>
              <a:cs typeface="Andalus" pitchFamily="18" charset="-78"/>
            </a:rPr>
            <a:t>krakteristik berupa darah bercampur lendir</a:t>
          </a:r>
          <a:endParaRPr lang="id-ID" sz="2800" kern="1200" dirty="0">
            <a:latin typeface="Andalus" pitchFamily="18" charset="-78"/>
            <a:cs typeface="Andalus" pitchFamily="18" charset="-78"/>
          </a:endParaRPr>
        </a:p>
      </dsp:txBody>
      <dsp:txXfrm>
        <a:off x="1813734" y="952334"/>
        <a:ext cx="6622240" cy="863283"/>
      </dsp:txXfrm>
    </dsp:sp>
    <dsp:sp modelId="{0EBA6DFA-088A-42AE-910D-C39DFFADEB84}">
      <dsp:nvSpPr>
        <dsp:cNvPr id="0" name=""/>
        <dsp:cNvSpPr/>
      </dsp:nvSpPr>
      <dsp:spPr>
        <a:xfrm>
          <a:off x="1687195" y="1815618"/>
          <a:ext cx="67487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583150-58F5-448A-AAFF-E78862625DA4}">
      <dsp:nvSpPr>
        <dsp:cNvPr id="0" name=""/>
        <dsp:cNvSpPr/>
      </dsp:nvSpPr>
      <dsp:spPr>
        <a:xfrm>
          <a:off x="0" y="1859870"/>
          <a:ext cx="84359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F7C0DE-0E47-451B-8D4E-49C0F179D308}">
      <dsp:nvSpPr>
        <dsp:cNvPr id="0" name=""/>
        <dsp:cNvSpPr/>
      </dsp:nvSpPr>
      <dsp:spPr>
        <a:xfrm>
          <a:off x="0" y="1859870"/>
          <a:ext cx="1687195" cy="18571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4100" kern="1200" dirty="0" smtClean="0">
              <a:latin typeface="Andalus" pitchFamily="18" charset="-78"/>
              <a:cs typeface="Andalus" pitchFamily="18" charset="-78"/>
            </a:rPr>
            <a:t>Serosa</a:t>
          </a:r>
          <a:endParaRPr lang="id-ID" sz="4100" kern="1200" dirty="0">
            <a:latin typeface="Andalus" pitchFamily="18" charset="-78"/>
            <a:cs typeface="Andalus" pitchFamily="18" charset="-78"/>
          </a:endParaRPr>
        </a:p>
      </dsp:txBody>
      <dsp:txXfrm>
        <a:off x="0" y="1859870"/>
        <a:ext cx="1687195" cy="1857147"/>
      </dsp:txXfrm>
    </dsp:sp>
    <dsp:sp modelId="{A95F9CBB-F948-4D90-B9A1-29B4EF6BA91B}">
      <dsp:nvSpPr>
        <dsp:cNvPr id="0" name=""/>
        <dsp:cNvSpPr/>
      </dsp:nvSpPr>
      <dsp:spPr>
        <a:xfrm>
          <a:off x="1813734" y="1944203"/>
          <a:ext cx="6622240" cy="16866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 dirty="0" smtClean="0">
              <a:latin typeface="Andalus" pitchFamily="18" charset="-78"/>
              <a:cs typeface="Andalus" pitchFamily="18" charset="-78"/>
            </a:rPr>
            <a:t>Cairan yg berwarna kuning ,timbul setelah 1 mngg PP</a:t>
          </a:r>
          <a:endParaRPr lang="id-ID" sz="2800" kern="1200" dirty="0">
            <a:latin typeface="Andalus" pitchFamily="18" charset="-78"/>
            <a:cs typeface="Andalus" pitchFamily="18" charset="-78"/>
          </a:endParaRPr>
        </a:p>
      </dsp:txBody>
      <dsp:txXfrm>
        <a:off x="1813734" y="1944203"/>
        <a:ext cx="6622240" cy="1686666"/>
      </dsp:txXfrm>
    </dsp:sp>
    <dsp:sp modelId="{A4C4849E-ADBA-46F3-A2A7-B5502F20C88B}">
      <dsp:nvSpPr>
        <dsp:cNvPr id="0" name=""/>
        <dsp:cNvSpPr/>
      </dsp:nvSpPr>
      <dsp:spPr>
        <a:xfrm>
          <a:off x="1687195" y="3630870"/>
          <a:ext cx="67487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BECCE5-2329-44CC-AC93-AA8AA3F2CA63}">
      <dsp:nvSpPr>
        <dsp:cNvPr id="0" name=""/>
        <dsp:cNvSpPr/>
      </dsp:nvSpPr>
      <dsp:spPr>
        <a:xfrm>
          <a:off x="0" y="3717017"/>
          <a:ext cx="84359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17F9B4-2963-4200-88AA-7A639529EF6E}">
      <dsp:nvSpPr>
        <dsp:cNvPr id="0" name=""/>
        <dsp:cNvSpPr/>
      </dsp:nvSpPr>
      <dsp:spPr>
        <a:xfrm>
          <a:off x="0" y="3717017"/>
          <a:ext cx="1687195" cy="18571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4100" kern="1200" dirty="0" smtClean="0">
              <a:latin typeface="Andalus" pitchFamily="18" charset="-78"/>
              <a:cs typeface="Andalus" pitchFamily="18" charset="-78"/>
            </a:rPr>
            <a:t>Alba</a:t>
          </a:r>
          <a:endParaRPr lang="id-ID" sz="4100" kern="1200" dirty="0">
            <a:latin typeface="Andalus" pitchFamily="18" charset="-78"/>
            <a:cs typeface="Andalus" pitchFamily="18" charset="-78"/>
          </a:endParaRPr>
        </a:p>
      </dsp:txBody>
      <dsp:txXfrm>
        <a:off x="0" y="3717017"/>
        <a:ext cx="1687195" cy="1857147"/>
      </dsp:txXfrm>
    </dsp:sp>
    <dsp:sp modelId="{DFE2D027-F595-4313-90A7-03CC8CA62320}">
      <dsp:nvSpPr>
        <dsp:cNvPr id="0" name=""/>
        <dsp:cNvSpPr/>
      </dsp:nvSpPr>
      <dsp:spPr>
        <a:xfrm>
          <a:off x="1813734" y="3760181"/>
          <a:ext cx="6622240" cy="8632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 dirty="0" smtClean="0">
              <a:latin typeface="Andalus" pitchFamily="18" charset="-78"/>
              <a:cs typeface="Andalus" pitchFamily="18" charset="-78"/>
            </a:rPr>
            <a:t>Timbul 2 mgg PP</a:t>
          </a:r>
          <a:endParaRPr lang="id-ID" sz="2800" kern="1200" dirty="0">
            <a:latin typeface="Andalus" pitchFamily="18" charset="-78"/>
            <a:cs typeface="Andalus" pitchFamily="18" charset="-78"/>
          </a:endParaRPr>
        </a:p>
      </dsp:txBody>
      <dsp:txXfrm>
        <a:off x="1813734" y="3760181"/>
        <a:ext cx="6622240" cy="863283"/>
      </dsp:txXfrm>
    </dsp:sp>
    <dsp:sp modelId="{DDAD7D67-DBA2-4687-9DFE-53FA7747C43E}">
      <dsp:nvSpPr>
        <dsp:cNvPr id="0" name=""/>
        <dsp:cNvSpPr/>
      </dsp:nvSpPr>
      <dsp:spPr>
        <a:xfrm>
          <a:off x="1687195" y="4623465"/>
          <a:ext cx="67487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40DB43-D33D-4983-B8CA-FC934591A768}">
      <dsp:nvSpPr>
        <dsp:cNvPr id="0" name=""/>
        <dsp:cNvSpPr/>
      </dsp:nvSpPr>
      <dsp:spPr>
        <a:xfrm>
          <a:off x="1813734" y="4666629"/>
          <a:ext cx="6622240" cy="8632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 dirty="0" smtClean="0">
              <a:latin typeface="Andalus" pitchFamily="18" charset="-78"/>
              <a:cs typeface="Andalus" pitchFamily="18" charset="-78"/>
            </a:rPr>
            <a:t>Dan hanya merupakan cairan putih </a:t>
          </a:r>
          <a:endParaRPr lang="id-ID" sz="2800" kern="1200" dirty="0">
            <a:latin typeface="Andalus" pitchFamily="18" charset="-78"/>
            <a:cs typeface="Andalus" pitchFamily="18" charset="-78"/>
          </a:endParaRPr>
        </a:p>
      </dsp:txBody>
      <dsp:txXfrm>
        <a:off x="1813734" y="4666629"/>
        <a:ext cx="6622240" cy="863283"/>
      </dsp:txXfrm>
    </dsp:sp>
    <dsp:sp modelId="{69A65D45-3C65-4747-9364-D12D262518B7}">
      <dsp:nvSpPr>
        <dsp:cNvPr id="0" name=""/>
        <dsp:cNvSpPr/>
      </dsp:nvSpPr>
      <dsp:spPr>
        <a:xfrm>
          <a:off x="1687195" y="5529912"/>
          <a:ext cx="67487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BAF5D5-AF01-4F65-BC1E-67F295C48A3B}">
      <dsp:nvSpPr>
        <dsp:cNvPr id="0" name=""/>
        <dsp:cNvSpPr/>
      </dsp:nvSpPr>
      <dsp:spPr>
        <a:xfrm>
          <a:off x="0" y="17031"/>
          <a:ext cx="8229600" cy="11033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4600" kern="1200" dirty="0" smtClean="0"/>
            <a:t>Refleks prolaktin </a:t>
          </a:r>
          <a:endParaRPr lang="id-ID" sz="4600" kern="1200" dirty="0"/>
        </a:p>
      </dsp:txBody>
      <dsp:txXfrm>
        <a:off x="53859" y="70890"/>
        <a:ext cx="8121882" cy="995592"/>
      </dsp:txXfrm>
    </dsp:sp>
    <dsp:sp modelId="{7A46C93D-B12B-4D71-8DE0-61C81D8C50A6}">
      <dsp:nvSpPr>
        <dsp:cNvPr id="0" name=""/>
        <dsp:cNvSpPr/>
      </dsp:nvSpPr>
      <dsp:spPr>
        <a:xfrm>
          <a:off x="0" y="1120341"/>
          <a:ext cx="8229600" cy="1142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58420" rIns="327152" bIns="58420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d-ID" sz="3600" kern="1200" dirty="0" smtClean="0"/>
            <a:t>Peranx </a:t>
          </a:r>
          <a:r>
            <a:rPr lang="id-ID" sz="3600" kern="1200" dirty="0" smtClean="0">
              <a:sym typeface="Wingdings" pitchFamily="2" charset="2"/>
            </a:rPr>
            <a:t> colostrum , tp terbatas krna hormon msh tinggi </a:t>
          </a:r>
          <a:endParaRPr lang="id-ID" sz="3600" kern="1200" dirty="0"/>
        </a:p>
      </dsp:txBody>
      <dsp:txXfrm>
        <a:off x="0" y="1120341"/>
        <a:ext cx="8229600" cy="1142640"/>
      </dsp:txXfrm>
    </dsp:sp>
    <dsp:sp modelId="{31465452-7068-4F30-ADE6-9E4592130FB5}">
      <dsp:nvSpPr>
        <dsp:cNvPr id="0" name=""/>
        <dsp:cNvSpPr/>
      </dsp:nvSpPr>
      <dsp:spPr>
        <a:xfrm>
          <a:off x="0" y="2262981"/>
          <a:ext cx="8229600" cy="11033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4600" kern="1200" dirty="0" smtClean="0"/>
            <a:t>Refleks aliran (let down reflek)</a:t>
          </a:r>
          <a:endParaRPr lang="id-ID" sz="4600" kern="1200" dirty="0"/>
        </a:p>
      </dsp:txBody>
      <dsp:txXfrm>
        <a:off x="53859" y="2316840"/>
        <a:ext cx="8121882" cy="995592"/>
      </dsp:txXfrm>
    </dsp:sp>
    <dsp:sp modelId="{3ACAE1C4-4A4C-4523-862F-A7BB67B1ADA7}">
      <dsp:nvSpPr>
        <dsp:cNvPr id="0" name=""/>
        <dsp:cNvSpPr/>
      </dsp:nvSpPr>
      <dsp:spPr>
        <a:xfrm>
          <a:off x="0" y="3366291"/>
          <a:ext cx="8229600" cy="1142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58420" rIns="327152" bIns="58420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d-ID" sz="3600" kern="1200" dirty="0" smtClean="0"/>
            <a:t>Rngsang dr isapan bayi </a:t>
          </a:r>
          <a:r>
            <a:rPr lang="id-ID" sz="3600" kern="1200" dirty="0" smtClean="0">
              <a:sym typeface="Wingdings" pitchFamily="2" charset="2"/>
            </a:rPr>
            <a:t> hipofise posterior  oksitosin</a:t>
          </a:r>
          <a:endParaRPr lang="id-ID" sz="3600" kern="1200" dirty="0"/>
        </a:p>
      </dsp:txBody>
      <dsp:txXfrm>
        <a:off x="0" y="3366291"/>
        <a:ext cx="8229600" cy="114264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65D4B7-A783-4EFF-A367-656C66A11B2E}">
      <dsp:nvSpPr>
        <dsp:cNvPr id="0" name=""/>
        <dsp:cNvSpPr/>
      </dsp:nvSpPr>
      <dsp:spPr>
        <a:xfrm>
          <a:off x="1851818" y="0"/>
          <a:ext cx="4525963" cy="4525963"/>
        </a:xfrm>
        <a:prstGeom prst="diamond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0085407-D665-43EA-9824-BC65AA4A9D6C}">
      <dsp:nvSpPr>
        <dsp:cNvPr id="0" name=""/>
        <dsp:cNvSpPr/>
      </dsp:nvSpPr>
      <dsp:spPr>
        <a:xfrm>
          <a:off x="2281784" y="429966"/>
          <a:ext cx="1765125" cy="176512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300" kern="1200" dirty="0" smtClean="0">
              <a:latin typeface="Andalus" pitchFamily="18" charset="-78"/>
              <a:cs typeface="Andalus" pitchFamily="18" charset="-78"/>
            </a:rPr>
            <a:t>Suhu badan</a:t>
          </a:r>
          <a:endParaRPr lang="id-ID" sz="2300" kern="1200" dirty="0">
            <a:latin typeface="Andalus" pitchFamily="18" charset="-78"/>
            <a:cs typeface="Andalus" pitchFamily="18" charset="-78"/>
          </a:endParaRPr>
        </a:p>
      </dsp:txBody>
      <dsp:txXfrm>
        <a:off x="2367950" y="516132"/>
        <a:ext cx="1592793" cy="1592793"/>
      </dsp:txXfrm>
    </dsp:sp>
    <dsp:sp modelId="{079D33C4-6032-4B3A-871A-037F8E17FAE5}">
      <dsp:nvSpPr>
        <dsp:cNvPr id="0" name=""/>
        <dsp:cNvSpPr/>
      </dsp:nvSpPr>
      <dsp:spPr>
        <a:xfrm>
          <a:off x="4182689" y="429966"/>
          <a:ext cx="1765125" cy="176512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300" kern="1200" dirty="0" smtClean="0">
              <a:latin typeface="Andalus" pitchFamily="18" charset="-78"/>
              <a:cs typeface="Andalus" pitchFamily="18" charset="-78"/>
            </a:rPr>
            <a:t>Tekanan darah </a:t>
          </a:r>
          <a:endParaRPr lang="id-ID" sz="2300" kern="1200" dirty="0">
            <a:latin typeface="Andalus" pitchFamily="18" charset="-78"/>
            <a:cs typeface="Andalus" pitchFamily="18" charset="-78"/>
          </a:endParaRPr>
        </a:p>
      </dsp:txBody>
      <dsp:txXfrm>
        <a:off x="4268855" y="516132"/>
        <a:ext cx="1592793" cy="1592793"/>
      </dsp:txXfrm>
    </dsp:sp>
    <dsp:sp modelId="{08316D4F-28F1-4324-86B8-AD8BC006F92A}">
      <dsp:nvSpPr>
        <dsp:cNvPr id="0" name=""/>
        <dsp:cNvSpPr/>
      </dsp:nvSpPr>
      <dsp:spPr>
        <a:xfrm>
          <a:off x="2281784" y="2330870"/>
          <a:ext cx="1765125" cy="176512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300" kern="1200" dirty="0" smtClean="0">
              <a:latin typeface="Andalus" pitchFamily="18" charset="-78"/>
              <a:cs typeface="Andalus" pitchFamily="18" charset="-78"/>
            </a:rPr>
            <a:t>Nadi </a:t>
          </a:r>
          <a:endParaRPr lang="id-ID" sz="2300" kern="1200" dirty="0">
            <a:latin typeface="Andalus" pitchFamily="18" charset="-78"/>
            <a:cs typeface="Andalus" pitchFamily="18" charset="-78"/>
          </a:endParaRPr>
        </a:p>
      </dsp:txBody>
      <dsp:txXfrm>
        <a:off x="2367950" y="2417036"/>
        <a:ext cx="1592793" cy="1592793"/>
      </dsp:txXfrm>
    </dsp:sp>
    <dsp:sp modelId="{ED48A28C-8AC0-4EC4-9937-E76B77D2E306}">
      <dsp:nvSpPr>
        <dsp:cNvPr id="0" name=""/>
        <dsp:cNvSpPr/>
      </dsp:nvSpPr>
      <dsp:spPr>
        <a:xfrm>
          <a:off x="4182689" y="2330870"/>
          <a:ext cx="1765125" cy="176512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300" kern="1200" dirty="0" smtClean="0">
              <a:latin typeface="Andalus" pitchFamily="18" charset="-78"/>
              <a:cs typeface="Andalus" pitchFamily="18" charset="-78"/>
            </a:rPr>
            <a:t>Pernapasan </a:t>
          </a:r>
          <a:endParaRPr lang="id-ID" sz="2300" kern="1200" dirty="0">
            <a:latin typeface="Andalus" pitchFamily="18" charset="-78"/>
            <a:cs typeface="Andalus" pitchFamily="18" charset="-78"/>
          </a:endParaRPr>
        </a:p>
      </dsp:txBody>
      <dsp:txXfrm>
        <a:off x="4268855" y="2417036"/>
        <a:ext cx="1592793" cy="159279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D88490-ED02-4EC9-9A5D-0BF6B2763C2D}">
      <dsp:nvSpPr>
        <dsp:cNvPr id="0" name=""/>
        <dsp:cNvSpPr/>
      </dsp:nvSpPr>
      <dsp:spPr>
        <a:xfrm>
          <a:off x="0" y="0"/>
          <a:ext cx="829126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252ADB-78F9-4C48-807A-A194A35DFA93}">
      <dsp:nvSpPr>
        <dsp:cNvPr id="0" name=""/>
        <dsp:cNvSpPr/>
      </dsp:nvSpPr>
      <dsp:spPr>
        <a:xfrm>
          <a:off x="0" y="0"/>
          <a:ext cx="1658252" cy="57214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4100" kern="1200" dirty="0" smtClean="0">
              <a:latin typeface="Andalus" pitchFamily="18" charset="-78"/>
              <a:cs typeface="Andalus" pitchFamily="18" charset="-78"/>
            </a:rPr>
            <a:t>Suhu badan </a:t>
          </a:r>
          <a:endParaRPr lang="id-ID" sz="4100" kern="1200" dirty="0">
            <a:latin typeface="Andalus" pitchFamily="18" charset="-78"/>
            <a:cs typeface="Andalus" pitchFamily="18" charset="-78"/>
          </a:endParaRPr>
        </a:p>
      </dsp:txBody>
      <dsp:txXfrm>
        <a:off x="0" y="0"/>
        <a:ext cx="1658252" cy="5721499"/>
      </dsp:txXfrm>
    </dsp:sp>
    <dsp:sp modelId="{7CC4C193-B0C2-4049-B00E-8A9AB0C5F94B}">
      <dsp:nvSpPr>
        <dsp:cNvPr id="0" name=""/>
        <dsp:cNvSpPr/>
      </dsp:nvSpPr>
      <dsp:spPr>
        <a:xfrm>
          <a:off x="1782621" y="132980"/>
          <a:ext cx="6508642" cy="26596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t" anchorCtr="0">
          <a:noAutofit/>
        </a:bodyPr>
        <a:lstStyle/>
        <a:p>
          <a:pPr lvl="0" algn="l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5600" kern="1200" dirty="0" smtClean="0">
              <a:latin typeface="Andalus" pitchFamily="18" charset="-78"/>
              <a:cs typeface="Andalus" pitchFamily="18" charset="-78"/>
            </a:rPr>
            <a:t>  24 jam pp </a:t>
          </a:r>
          <a:r>
            <a:rPr lang="id-ID" sz="5600" kern="1200" dirty="0" smtClean="0">
              <a:latin typeface="Andalus" pitchFamily="18" charset="-78"/>
              <a:cs typeface="Andalus" pitchFamily="18" charset="-78"/>
              <a:sym typeface="Wingdings" pitchFamily="2" charset="2"/>
            </a:rPr>
            <a:t> SB 37,5- 38°c</a:t>
          </a:r>
          <a:endParaRPr lang="id-ID" sz="5600" kern="1200" dirty="0">
            <a:latin typeface="Andalus" pitchFamily="18" charset="-78"/>
            <a:cs typeface="Andalus" pitchFamily="18" charset="-78"/>
          </a:endParaRPr>
        </a:p>
      </dsp:txBody>
      <dsp:txXfrm>
        <a:off x="1782621" y="132980"/>
        <a:ext cx="6508642" cy="2659603"/>
      </dsp:txXfrm>
    </dsp:sp>
    <dsp:sp modelId="{2642E513-B83D-4E19-8768-BE7B72B946AD}">
      <dsp:nvSpPr>
        <dsp:cNvPr id="0" name=""/>
        <dsp:cNvSpPr/>
      </dsp:nvSpPr>
      <dsp:spPr>
        <a:xfrm>
          <a:off x="1658252" y="2792583"/>
          <a:ext cx="663301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3E4497-4B57-4B4E-8DD8-8547BA42D6E9}">
      <dsp:nvSpPr>
        <dsp:cNvPr id="0" name=""/>
        <dsp:cNvSpPr/>
      </dsp:nvSpPr>
      <dsp:spPr>
        <a:xfrm>
          <a:off x="1782621" y="2925563"/>
          <a:ext cx="6508642" cy="26596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t" anchorCtr="0">
          <a:noAutofit/>
        </a:bodyPr>
        <a:lstStyle/>
        <a:p>
          <a:pPr lvl="0" algn="l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5600" kern="1200" dirty="0" smtClean="0">
              <a:latin typeface="Andalus" pitchFamily="18" charset="-78"/>
              <a:cs typeface="Andalus" pitchFamily="18" charset="-78"/>
            </a:rPr>
            <a:t>PP H-3 –&gt;SB naik </a:t>
          </a:r>
          <a:r>
            <a:rPr lang="id-ID" sz="5600" kern="1200" dirty="0" smtClean="0">
              <a:latin typeface="Andalus" pitchFamily="18" charset="-78"/>
              <a:cs typeface="Andalus" pitchFamily="18" charset="-78"/>
              <a:sym typeface="Wingdings" pitchFamily="2" charset="2"/>
            </a:rPr>
            <a:t> pembentukan ASI </a:t>
          </a:r>
          <a:endParaRPr lang="id-ID" sz="5600" kern="1200" dirty="0">
            <a:latin typeface="Andalus" pitchFamily="18" charset="-78"/>
            <a:cs typeface="Andalus" pitchFamily="18" charset="-78"/>
          </a:endParaRPr>
        </a:p>
      </dsp:txBody>
      <dsp:txXfrm>
        <a:off x="1782621" y="2925563"/>
        <a:ext cx="6508642" cy="2659603"/>
      </dsp:txXfrm>
    </dsp:sp>
    <dsp:sp modelId="{7236B435-7A08-4C35-8E71-492EABB1959B}">
      <dsp:nvSpPr>
        <dsp:cNvPr id="0" name=""/>
        <dsp:cNvSpPr/>
      </dsp:nvSpPr>
      <dsp:spPr>
        <a:xfrm>
          <a:off x="1658252" y="5585166"/>
          <a:ext cx="663301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C95DE-AF66-485D-A1F9-ED61FFB88B66}" type="datetimeFigureOut">
              <a:rPr lang="id-ID" smtClean="0"/>
              <a:t>30/09/2017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F8264-342C-4DE0-A26D-DA74D1A1BDB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85979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C95DE-AF66-485D-A1F9-ED61FFB88B66}" type="datetimeFigureOut">
              <a:rPr lang="id-ID" smtClean="0"/>
              <a:t>30/09/2017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F8264-342C-4DE0-A26D-DA74D1A1BDB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82667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C95DE-AF66-485D-A1F9-ED61FFB88B66}" type="datetimeFigureOut">
              <a:rPr lang="id-ID" smtClean="0"/>
              <a:t>30/09/2017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F8264-342C-4DE0-A26D-DA74D1A1BDB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93526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C95DE-AF66-485D-A1F9-ED61FFB88B66}" type="datetimeFigureOut">
              <a:rPr lang="id-ID" smtClean="0"/>
              <a:t>30/09/2017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F8264-342C-4DE0-A26D-DA74D1A1BDB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7122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C95DE-AF66-485D-A1F9-ED61FFB88B66}" type="datetimeFigureOut">
              <a:rPr lang="id-ID" smtClean="0"/>
              <a:t>30/09/2017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F8264-342C-4DE0-A26D-DA74D1A1BDB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53665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C95DE-AF66-485D-A1F9-ED61FFB88B66}" type="datetimeFigureOut">
              <a:rPr lang="id-ID" smtClean="0"/>
              <a:t>30/09/2017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F8264-342C-4DE0-A26D-DA74D1A1BDB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22792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C95DE-AF66-485D-A1F9-ED61FFB88B66}" type="datetimeFigureOut">
              <a:rPr lang="id-ID" smtClean="0"/>
              <a:t>30/09/2017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F8264-342C-4DE0-A26D-DA74D1A1BDB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92266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C95DE-AF66-485D-A1F9-ED61FFB88B66}" type="datetimeFigureOut">
              <a:rPr lang="id-ID" smtClean="0"/>
              <a:t>30/09/2017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F8264-342C-4DE0-A26D-DA74D1A1BDB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01989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C95DE-AF66-485D-A1F9-ED61FFB88B66}" type="datetimeFigureOut">
              <a:rPr lang="id-ID" smtClean="0"/>
              <a:t>30/09/2017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F8264-342C-4DE0-A26D-DA74D1A1BDB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31660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C95DE-AF66-485D-A1F9-ED61FFB88B66}" type="datetimeFigureOut">
              <a:rPr lang="id-ID" smtClean="0"/>
              <a:t>30/09/2017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F8264-342C-4DE0-A26D-DA74D1A1BDB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74391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C95DE-AF66-485D-A1F9-ED61FFB88B66}" type="datetimeFigureOut">
              <a:rPr lang="id-ID" smtClean="0"/>
              <a:t>30/09/2017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F8264-342C-4DE0-A26D-DA74D1A1BDB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91712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C95DE-AF66-485D-A1F9-ED61FFB88B66}" type="datetimeFigureOut">
              <a:rPr lang="id-ID" smtClean="0"/>
              <a:t>30/09/2017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F8264-342C-4DE0-A26D-DA74D1A1BDB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91756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>
                <a:latin typeface="Andalus" pitchFamily="18" charset="-78"/>
                <a:cs typeface="Andalus" pitchFamily="18" charset="-78"/>
              </a:rPr>
              <a:t>MENJELASKAN PERUBAHAN FISIOLOGI MASA NIFAS </a:t>
            </a:r>
            <a:endParaRPr lang="id-ID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b="1" dirty="0" smtClean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  <a:p>
            <a:pPr algn="r"/>
            <a:r>
              <a:rPr lang="id-ID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WILDA REZKI PRATIWI,S.ST </a:t>
            </a:r>
            <a:endParaRPr lang="id-ID" b="1" dirty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079095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>
                <a:latin typeface="Andalus" pitchFamily="18" charset="-78"/>
                <a:cs typeface="Andalus" pitchFamily="18" charset="-78"/>
              </a:rPr>
              <a:t>Vagina </a:t>
            </a:r>
            <a:endParaRPr lang="id-ID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dirty="0" smtClean="0">
                <a:latin typeface="Andalus" pitchFamily="18" charset="-78"/>
                <a:cs typeface="Andalus" pitchFamily="18" charset="-78"/>
              </a:rPr>
              <a:t>Vagina</a:t>
            </a:r>
            <a:r>
              <a:rPr lang="id-ID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 </a:t>
            </a:r>
            <a:r>
              <a:rPr lang="id-ID" dirty="0" smtClean="0">
                <a:latin typeface="Andalus" pitchFamily="18" charset="-78"/>
                <a:cs typeface="Andalus" pitchFamily="18" charset="-78"/>
              </a:rPr>
              <a:t> saluran yg menghubungkn rongga uterus dg tubuh vagian luar</a:t>
            </a:r>
          </a:p>
          <a:p>
            <a:pPr algn="just"/>
            <a:r>
              <a:rPr lang="id-ID" dirty="0" smtClean="0">
                <a:latin typeface="Andalus" pitchFamily="18" charset="-78"/>
                <a:cs typeface="Andalus" pitchFamily="18" charset="-78"/>
              </a:rPr>
              <a:t>Ukuran Dinding depan – belakang :± 6,5 – 9 cm </a:t>
            </a:r>
          </a:p>
          <a:p>
            <a:pPr algn="just"/>
            <a:r>
              <a:rPr lang="id-ID" dirty="0" smtClean="0">
                <a:latin typeface="Andalus" pitchFamily="18" charset="-78"/>
                <a:cs typeface="Andalus" pitchFamily="18" charset="-78"/>
              </a:rPr>
              <a:t>Bentuk vagina sebelah dalam ( rugae).</a:t>
            </a:r>
          </a:p>
          <a:p>
            <a:pPr algn="just"/>
            <a:r>
              <a:rPr lang="id-ID" dirty="0" smtClean="0">
                <a:latin typeface="Andalus" pitchFamily="18" charset="-78"/>
                <a:cs typeface="Andalus" pitchFamily="18" charset="-78"/>
              </a:rPr>
              <a:t>Lipatan vagina</a:t>
            </a:r>
            <a:r>
              <a:rPr lang="id-ID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 melebar saat persalinan </a:t>
            </a:r>
          </a:p>
          <a:p>
            <a:pPr algn="just"/>
            <a:r>
              <a:rPr lang="id-ID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Vagina tersusun olh jaringan ikat &amp; pembuluh darah</a:t>
            </a:r>
            <a:endParaRPr lang="id-ID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784906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Lanjutan...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dirty="0" smtClean="0">
                <a:latin typeface="Andalus" pitchFamily="18" charset="-78"/>
                <a:cs typeface="Andalus" pitchFamily="18" charset="-78"/>
              </a:rPr>
              <a:t>Selama persalinan vagina mengalami penekanan dan peregangan yg sngt besar </a:t>
            </a:r>
          </a:p>
          <a:p>
            <a:pPr algn="just"/>
            <a:r>
              <a:rPr lang="id-ID" dirty="0" smtClean="0">
                <a:latin typeface="Andalus" pitchFamily="18" charset="-78"/>
                <a:cs typeface="Andalus" pitchFamily="18" charset="-78"/>
              </a:rPr>
              <a:t>Fungsi vagina : bagian lunak jalan lahir &amp; saluran menghubungkan cavum uteri dg tubuh  bagian luar</a:t>
            </a:r>
          </a:p>
          <a:p>
            <a:pPr algn="just"/>
            <a:r>
              <a:rPr lang="id-ID" dirty="0" smtClean="0">
                <a:latin typeface="Andalus" pitchFamily="18" charset="-78"/>
                <a:cs typeface="Andalus" pitchFamily="18" charset="-78"/>
              </a:rPr>
              <a:t>Fungsi lainx : salurn tempat pengeluaran sekret yg bersal dr cavum slma masa nifas yg di sebut dg </a:t>
            </a:r>
            <a:r>
              <a:rPr lang="id-ID" dirty="0" smtClean="0">
                <a:solidFill>
                  <a:schemeClr val="accent6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Lochea</a:t>
            </a:r>
          </a:p>
          <a:p>
            <a:pPr algn="just"/>
            <a:endParaRPr lang="id-ID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030848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latin typeface="Andalus" pitchFamily="18" charset="-78"/>
                <a:cs typeface="Andalus" pitchFamily="18" charset="-78"/>
              </a:rPr>
              <a:t>Macam – Macam Lochea </a:t>
            </a:r>
            <a:endParaRPr lang="id-ID" dirty="0">
              <a:latin typeface="Andalus" pitchFamily="18" charset="-78"/>
              <a:cs typeface="Andalus" pitchFamily="18" charset="-78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473890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43637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2963961"/>
              </p:ext>
            </p:extLst>
          </p:nvPr>
        </p:nvGraphicFramePr>
        <p:xfrm>
          <a:off x="250825" y="549275"/>
          <a:ext cx="8435975" cy="5576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14117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>
                <a:latin typeface="Andalus" pitchFamily="18" charset="-78"/>
                <a:cs typeface="Andalus" pitchFamily="18" charset="-78"/>
              </a:rPr>
              <a:t>VULVA </a:t>
            </a:r>
            <a:endParaRPr lang="id-ID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d-ID" dirty="0" smtClean="0">
                <a:latin typeface="Andalus" pitchFamily="18" charset="-78"/>
                <a:cs typeface="Andalus" pitchFamily="18" charset="-78"/>
              </a:rPr>
              <a:t>Vulva merupakan organ reproduksi eksterna, berbentuk lonjong , bgian depan dibatasi oleh clitoris, bgian belakang oleh perineum, bgian kiri dan kanan oleh labia minora.</a:t>
            </a:r>
          </a:p>
          <a:p>
            <a:pPr algn="just"/>
            <a:r>
              <a:rPr lang="id-ID" dirty="0" smtClean="0">
                <a:latin typeface="Andalus" pitchFamily="18" charset="-78"/>
                <a:cs typeface="Andalus" pitchFamily="18" charset="-78"/>
              </a:rPr>
              <a:t>Dibagian bawah clitoris </a:t>
            </a:r>
            <a:r>
              <a:rPr lang="id-ID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 orifisium uretra eksterna (t4 keluarnya urin)</a:t>
            </a:r>
          </a:p>
          <a:p>
            <a:pPr algn="just"/>
            <a:r>
              <a:rPr lang="id-ID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HP setelah PP vulva ( kendur) 3 mgg kmudian vulva kembali normal labia mnjdi lbih menonjol .</a:t>
            </a:r>
            <a:endParaRPr lang="id-ID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61169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>
                <a:latin typeface="Andalus" pitchFamily="18" charset="-78"/>
                <a:cs typeface="Andalus" pitchFamily="18" charset="-78"/>
              </a:rPr>
              <a:t>Payudara (Mammae)</a:t>
            </a:r>
            <a:endParaRPr lang="id-ID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dirty="0" smtClean="0">
                <a:latin typeface="Andalus" pitchFamily="18" charset="-78"/>
                <a:cs typeface="Andalus" pitchFamily="18" charset="-78"/>
              </a:rPr>
              <a:t>Payudara </a:t>
            </a:r>
            <a:r>
              <a:rPr lang="id-ID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 kelenjar yg terletak dibawah kulit,diatas otot dada.</a:t>
            </a:r>
          </a:p>
          <a:p>
            <a:pPr algn="just"/>
            <a:r>
              <a:rPr lang="id-ID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Struktur payudara  korpus(badan),areola dan papila/puting.</a:t>
            </a:r>
          </a:p>
          <a:p>
            <a:pPr algn="just"/>
            <a:r>
              <a:rPr lang="id-ID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Payudara adalh memproduksi susu(air susu ibu) nutrisi bayi</a:t>
            </a:r>
          </a:p>
          <a:p>
            <a:pPr marL="0" indent="0" algn="just">
              <a:buNone/>
            </a:pPr>
            <a:endParaRPr lang="id-ID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270390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>
                <a:latin typeface="Andalus" pitchFamily="18" charset="-78"/>
                <a:cs typeface="Andalus" pitchFamily="18" charset="-78"/>
              </a:rPr>
              <a:t>Perubahan yg terjadi pd kelenjar mammae selama kehamilan </a:t>
            </a:r>
            <a:endParaRPr lang="id-ID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84784"/>
            <a:ext cx="8013576" cy="4741987"/>
          </a:xfrm>
        </p:spPr>
        <p:txBody>
          <a:bodyPr/>
          <a:lstStyle/>
          <a:p>
            <a:pPr marL="514350" indent="-514350" algn="just">
              <a:buFont typeface="+mj-lt"/>
              <a:buAutoNum type="alphaLcPeriod"/>
            </a:pPr>
            <a:r>
              <a:rPr lang="id-ID" dirty="0" smtClean="0">
                <a:latin typeface="Andalus" pitchFamily="18" charset="-78"/>
                <a:cs typeface="Andalus" pitchFamily="18" charset="-78"/>
              </a:rPr>
              <a:t>Proliferasi jaringan/ pembesaran payudara</a:t>
            </a:r>
            <a:r>
              <a:rPr lang="id-ID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 pengaruh hormon yg meningkt selma hamil, merangsang duktus &amp; alveoli kelnjar mammae u/ persiapan ASI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id-ID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Colostrum (keluar melalui puting saat usia kehamilan memasuki trimester III)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id-ID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Terdapat hipervaskularisasi pd bagian permukaan maupn bgian dlm kelenjar mammae.</a:t>
            </a:r>
            <a:endParaRPr lang="id-ID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960906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latin typeface="Andalus" pitchFamily="18" charset="-78"/>
                <a:cs typeface="Andalus" pitchFamily="18" charset="-78"/>
              </a:rPr>
              <a:t>Refleks Yg Berperan Dalam Laktasi </a:t>
            </a:r>
            <a:endParaRPr lang="id-ID" dirty="0">
              <a:latin typeface="Andalus" pitchFamily="18" charset="-78"/>
              <a:cs typeface="Andalus" pitchFamily="18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907409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93209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Perubahan Tanda – Tanda Vital </a:t>
            </a:r>
            <a:endParaRPr lang="id-ID" dirty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189101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138141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4170520"/>
              </p:ext>
            </p:extLst>
          </p:nvPr>
        </p:nvGraphicFramePr>
        <p:xfrm>
          <a:off x="395536" y="404664"/>
          <a:ext cx="8291264" cy="57214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06650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>
                <a:latin typeface="Andalus" pitchFamily="18" charset="-78"/>
                <a:cs typeface="Andalus" pitchFamily="18" charset="-78"/>
              </a:rPr>
              <a:t>Perubahan Fisiologi Masa Nifas</a:t>
            </a:r>
            <a:endParaRPr lang="id-ID" dirty="0">
              <a:latin typeface="Andalus" pitchFamily="18" charset="-78"/>
              <a:cs typeface="Andalus" pitchFamily="18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357156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472619843"/>
              </p:ext>
            </p:extLst>
          </p:nvPr>
        </p:nvGraphicFramePr>
        <p:xfrm>
          <a:off x="395536" y="1124744"/>
          <a:ext cx="8496944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4608845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3844880"/>
              </p:ext>
            </p:extLst>
          </p:nvPr>
        </p:nvGraphicFramePr>
        <p:xfrm>
          <a:off x="467544" y="836712"/>
          <a:ext cx="8136904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007795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>
                <a:latin typeface="Andalus" pitchFamily="18" charset="-78"/>
                <a:cs typeface="Andalus" pitchFamily="18" charset="-78"/>
              </a:rPr>
              <a:t>Sistem Pencernaan </a:t>
            </a:r>
            <a:endParaRPr lang="id-ID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dirty="0" smtClean="0">
                <a:latin typeface="Andalus" pitchFamily="18" charset="-78"/>
                <a:cs typeface="Andalus" pitchFamily="18" charset="-78"/>
              </a:rPr>
              <a:t>Ibu dengan SC  : 1-3 hari agar fungsi saluran cerna kembali normal</a:t>
            </a:r>
          </a:p>
          <a:p>
            <a:pPr algn="just"/>
            <a:r>
              <a:rPr lang="id-ID" dirty="0" smtClean="0">
                <a:latin typeface="Andalus" pitchFamily="18" charset="-78"/>
                <a:cs typeface="Andalus" pitchFamily="18" charset="-78"/>
              </a:rPr>
              <a:t>Spontan 	: biasx cpt lapar</a:t>
            </a:r>
            <a:r>
              <a:rPr lang="id-ID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 kelelahan </a:t>
            </a:r>
            <a:endParaRPr lang="id-ID" dirty="0">
              <a:latin typeface="Andalus" pitchFamily="18" charset="-78"/>
              <a:cs typeface="Andalus" pitchFamily="18" charset="-78"/>
              <a:sym typeface="Wingdings" pitchFamily="2" charset="2"/>
            </a:endParaRPr>
          </a:p>
          <a:p>
            <a:pPr algn="just"/>
            <a:r>
              <a:rPr lang="id-ID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BAB  mengalami perubahan pd 1-3 PP( terjdi penurunan tonus otot slma proses persalinan) .</a:t>
            </a:r>
          </a:p>
          <a:p>
            <a:pPr algn="just"/>
            <a:r>
              <a:rPr lang="id-ID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PPbiasax terjadi  </a:t>
            </a:r>
            <a:r>
              <a:rPr lang="id-ID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  <a:sym typeface="Wingdings" pitchFamily="2" charset="2"/>
              </a:rPr>
              <a:t>konstipasi  supositoria </a:t>
            </a:r>
          </a:p>
        </p:txBody>
      </p:sp>
    </p:spTree>
    <p:extLst>
      <p:ext uri="{BB962C8B-B14F-4D97-AF65-F5344CB8AC3E}">
        <p14:creationId xmlns:p14="http://schemas.microsoft.com/office/powerpoint/2010/main" val="8571220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>
                <a:latin typeface="Andalus" pitchFamily="18" charset="-78"/>
                <a:cs typeface="Andalus" pitchFamily="18" charset="-78"/>
              </a:rPr>
              <a:t>Sistem Perkemihan </a:t>
            </a:r>
            <a:endParaRPr lang="id-ID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d-ID" dirty="0" smtClean="0">
                <a:latin typeface="Andalus" pitchFamily="18" charset="-78"/>
                <a:cs typeface="Andalus" pitchFamily="18" charset="-78"/>
              </a:rPr>
              <a:t>Perubahan hormonal pd  masa hamil menyebabkan peningkatan fungsi gijal </a:t>
            </a:r>
          </a:p>
          <a:p>
            <a:pPr algn="just"/>
            <a:r>
              <a:rPr lang="id-ID" dirty="0" smtClean="0">
                <a:latin typeface="Andalus" pitchFamily="18" charset="-78"/>
                <a:cs typeface="Andalus" pitchFamily="18" charset="-78"/>
              </a:rPr>
              <a:t>Pemasangan kateter dpt menimbulkan trauma pd kandung kemih ,uretra&amp; meatus urinarius</a:t>
            </a:r>
          </a:p>
          <a:p>
            <a:pPr algn="just"/>
            <a:r>
              <a:rPr lang="id-ID" dirty="0" smtClean="0">
                <a:latin typeface="Andalus" pitchFamily="18" charset="-78"/>
                <a:cs typeface="Andalus" pitchFamily="18" charset="-78"/>
              </a:rPr>
              <a:t>Distensi kandung kemih yg muncul  PP dpt menyebabkan perdarahan berlebihan </a:t>
            </a:r>
            <a:r>
              <a:rPr lang="id-ID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 menghambat uterus berkontraksi dg baik</a:t>
            </a:r>
          </a:p>
          <a:p>
            <a:pPr algn="just"/>
            <a:r>
              <a:rPr lang="id-ID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Kandung kemih secara adekuat ,tonus kandung kemih pulih dlm 5-7 hari stlh PP</a:t>
            </a:r>
          </a:p>
        </p:txBody>
      </p:sp>
    </p:spTree>
    <p:extLst>
      <p:ext uri="{BB962C8B-B14F-4D97-AF65-F5344CB8AC3E}">
        <p14:creationId xmlns:p14="http://schemas.microsoft.com/office/powerpoint/2010/main" val="29773643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id-ID" dirty="0" smtClean="0">
                <a:latin typeface="Andalus" pitchFamily="18" charset="-78"/>
                <a:cs typeface="Andalus" pitchFamily="18" charset="-78"/>
              </a:rPr>
              <a:t>Sistem </a:t>
            </a:r>
            <a:r>
              <a:rPr lang="id-ID" dirty="0" smtClean="0">
                <a:latin typeface="Andalus" pitchFamily="18" charset="-78"/>
                <a:cs typeface="Andalus" pitchFamily="18" charset="-78"/>
              </a:rPr>
              <a:t>Musculosketal</a:t>
            </a:r>
            <a:r>
              <a:rPr lang="en-US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 </a:t>
            </a:r>
            <a:r>
              <a:rPr lang="en-US" dirty="0" err="1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struktur</a:t>
            </a:r>
            <a:r>
              <a:rPr lang="en-US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pndukung</a:t>
            </a:r>
            <a:r>
              <a:rPr lang="en-US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bdan</a:t>
            </a:r>
            <a:r>
              <a:rPr lang="en-US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, </a:t>
            </a:r>
            <a:r>
              <a:rPr lang="en-US" dirty="0" err="1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leher</a:t>
            </a:r>
            <a:r>
              <a:rPr lang="en-US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 &amp; </a:t>
            </a:r>
            <a:r>
              <a:rPr lang="en-US" dirty="0" err="1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punggung</a:t>
            </a:r>
            <a:r>
              <a:rPr lang="id-ID" dirty="0" smtClean="0">
                <a:latin typeface="Andalus" pitchFamily="18" charset="-78"/>
                <a:cs typeface="Andalus" pitchFamily="18" charset="-78"/>
              </a:rPr>
              <a:t> </a:t>
            </a:r>
            <a:endParaRPr lang="id-ID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d-ID" sz="4400" dirty="0" smtClean="0">
                <a:latin typeface="Andalus" pitchFamily="18" charset="-78"/>
                <a:cs typeface="Andalus" pitchFamily="18" charset="-78"/>
              </a:rPr>
              <a:t>Setelah persalinan </a:t>
            </a:r>
            <a:r>
              <a:rPr lang="id-ID" sz="4400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 dinding perut akan menjdi longgar , kendur &amp; dan melebar </a:t>
            </a:r>
          </a:p>
          <a:p>
            <a:pPr algn="just"/>
            <a:r>
              <a:rPr lang="id-ID" sz="4400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Ambulansi dini,senam nifas, mobilisasi sangat dianjurkan </a:t>
            </a:r>
          </a:p>
          <a:p>
            <a:pPr marL="0" indent="0" algn="just">
              <a:buNone/>
            </a:pPr>
            <a:endParaRPr lang="id-ID" sz="4400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519497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id-ID" dirty="0" smtClean="0">
                <a:latin typeface="Andalus" pitchFamily="18" charset="-78"/>
                <a:cs typeface="Andalus" pitchFamily="18" charset="-78"/>
              </a:rPr>
              <a:t>Sistem </a:t>
            </a:r>
            <a:r>
              <a:rPr lang="id-ID" dirty="0" smtClean="0">
                <a:latin typeface="Andalus" pitchFamily="18" charset="-78"/>
                <a:cs typeface="Andalus" pitchFamily="18" charset="-78"/>
              </a:rPr>
              <a:t>Endokrim</a:t>
            </a:r>
            <a:r>
              <a:rPr lang="en-US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 </a:t>
            </a:r>
            <a:r>
              <a:rPr lang="en-US" dirty="0" err="1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kelenjar</a:t>
            </a:r>
            <a:r>
              <a:rPr lang="en-US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 = </a:t>
            </a:r>
            <a:r>
              <a:rPr lang="en-US" dirty="0" err="1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hormon</a:t>
            </a:r>
            <a:r>
              <a:rPr lang="id-ID" dirty="0" smtClean="0">
                <a:latin typeface="Andalus" pitchFamily="18" charset="-78"/>
                <a:cs typeface="Andalus" pitchFamily="18" charset="-78"/>
              </a:rPr>
              <a:t> </a:t>
            </a:r>
            <a:endParaRPr lang="id-ID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id-ID" dirty="0" smtClean="0">
                <a:latin typeface="Andalus" pitchFamily="18" charset="-78"/>
                <a:cs typeface="Andalus" pitchFamily="18" charset="-78"/>
              </a:rPr>
              <a:t>Selama proses kehamilan &amp; persalinan terdapat perubahan pd sistem endokrin , terutama pd hormon yg berperan </a:t>
            </a:r>
          </a:p>
          <a:p>
            <a:pPr algn="just"/>
            <a:r>
              <a:rPr lang="id-ID" dirty="0" smtClean="0">
                <a:latin typeface="Andalus" pitchFamily="18" charset="-78"/>
                <a:cs typeface="Andalus" pitchFamily="18" charset="-78"/>
              </a:rPr>
              <a:t>Hormon yg berperan (oksitosin, prolaktin, estrogen dan progestron)</a:t>
            </a:r>
          </a:p>
          <a:p>
            <a:pPr algn="just"/>
            <a:r>
              <a:rPr lang="id-ID" dirty="0" smtClean="0">
                <a:latin typeface="Andalus" pitchFamily="18" charset="-78"/>
                <a:cs typeface="Andalus" pitchFamily="18" charset="-78"/>
              </a:rPr>
              <a:t>Oksitosin </a:t>
            </a:r>
            <a:r>
              <a:rPr lang="id-ID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 pelepasan plasenta &amp;  mempertahankn kontraksi (perdarahan)</a:t>
            </a:r>
            <a:endParaRPr lang="id-ID" dirty="0">
              <a:latin typeface="Andalus" pitchFamily="18" charset="-78"/>
              <a:cs typeface="Andalus" pitchFamily="18" charset="-78"/>
              <a:sym typeface="Wingdings" pitchFamily="2" charset="2"/>
            </a:endParaRPr>
          </a:p>
          <a:p>
            <a:pPr algn="just"/>
            <a:r>
              <a:rPr lang="id-ID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Prolaktin pembesaran payudara untk merangsang produksi ASI.</a:t>
            </a:r>
          </a:p>
          <a:p>
            <a:pPr algn="just"/>
            <a:r>
              <a:rPr lang="id-ID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Estrogen &amp; progestron  mempengaruhi saluran kemih, ginjal, usus ,dinding vena,dasar panggul,perineum ,vulva&amp; vagina ( otot halus)</a:t>
            </a:r>
          </a:p>
        </p:txBody>
      </p:sp>
    </p:spTree>
    <p:extLst>
      <p:ext uri="{BB962C8B-B14F-4D97-AF65-F5344CB8AC3E}">
        <p14:creationId xmlns:p14="http://schemas.microsoft.com/office/powerpoint/2010/main" val="23118953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id-ID" dirty="0" smtClean="0">
                <a:latin typeface="Andalus" pitchFamily="18" charset="-78"/>
                <a:cs typeface="Andalus" pitchFamily="18" charset="-78"/>
              </a:rPr>
              <a:t>Sistem Kardiovaskuler dan Hematologi </a:t>
            </a:r>
            <a:endParaRPr lang="id-ID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id-ID" dirty="0" smtClean="0">
                <a:latin typeface="Andalus" pitchFamily="18" charset="-78"/>
                <a:cs typeface="Andalus" pitchFamily="18" charset="-78"/>
              </a:rPr>
              <a:t>selama hamil trjdi Perubahan hormone </a:t>
            </a:r>
            <a:r>
              <a:rPr lang="id-ID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 menyebabkan hemodilusi </a:t>
            </a:r>
            <a:r>
              <a:rPr lang="en-US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(</a:t>
            </a:r>
            <a:r>
              <a:rPr lang="en-US" dirty="0" err="1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peningkatan</a:t>
            </a:r>
            <a:r>
              <a:rPr lang="en-US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 volume </a:t>
            </a:r>
            <a:r>
              <a:rPr lang="en-US" dirty="0" err="1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darah</a:t>
            </a:r>
            <a:r>
              <a:rPr lang="en-US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ibu</a:t>
            </a:r>
            <a:r>
              <a:rPr lang="en-US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krn</a:t>
            </a:r>
            <a:r>
              <a:rPr lang="en-US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 volume plasma)</a:t>
            </a:r>
            <a:endParaRPr lang="id-ID" dirty="0" smtClean="0">
              <a:latin typeface="Andalus" pitchFamily="18" charset="-78"/>
              <a:cs typeface="Andalus" pitchFamily="18" charset="-78"/>
              <a:sym typeface="Wingdings" pitchFamily="2" charset="2"/>
            </a:endParaRPr>
          </a:p>
          <a:p>
            <a:pPr algn="just"/>
            <a:r>
              <a:rPr lang="id-ID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Leukosit meningkatnya jumlah sel darah putih sebxk 15.000 slma persalinan.</a:t>
            </a:r>
          </a:p>
          <a:p>
            <a:pPr algn="just"/>
            <a:r>
              <a:rPr lang="id-ID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Perdarahan ± 500 ml selamina kelahiran</a:t>
            </a:r>
          </a:p>
          <a:p>
            <a:pPr algn="just"/>
            <a:r>
              <a:rPr lang="id-ID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± 1500 ml keselurhan persalinan – nifas </a:t>
            </a:r>
          </a:p>
          <a:p>
            <a:pPr algn="just"/>
            <a:r>
              <a:rPr lang="id-ID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Rincian kehilng jumlah darah, 200-500 ml : persalinan, 500 – 800ml ( 1 mgg PP), 500 ml sisa masa nifas.</a:t>
            </a:r>
          </a:p>
          <a:p>
            <a:pPr algn="just"/>
            <a:endParaRPr lang="id-ID" dirty="0" smtClean="0">
              <a:latin typeface="Andalus" pitchFamily="18" charset="-78"/>
              <a:cs typeface="Andalus" pitchFamily="18" charset="-78"/>
              <a:sym typeface="Wingdings" pitchFamily="2" charset="2"/>
            </a:endParaRPr>
          </a:p>
          <a:p>
            <a:pPr algn="just"/>
            <a:endParaRPr lang="id-ID" dirty="0" smtClean="0">
              <a:latin typeface="Andalus" pitchFamily="18" charset="-78"/>
              <a:cs typeface="Andalus" pitchFamily="18" charset="-78"/>
              <a:sym typeface="Wingdings" pitchFamily="2" charset="2"/>
            </a:endParaRPr>
          </a:p>
          <a:p>
            <a:pPr algn="just"/>
            <a:endParaRPr lang="id-ID" dirty="0" smtClean="0">
              <a:latin typeface="Andalus" pitchFamily="18" charset="-78"/>
              <a:cs typeface="Andalus" pitchFamily="18" charset="-78"/>
              <a:sym typeface="Wingdings" pitchFamily="2" charset="2"/>
            </a:endParaRPr>
          </a:p>
          <a:p>
            <a:pPr algn="just"/>
            <a:endParaRPr lang="id-ID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8290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VIDEO BIDAN CANTIK\WALPAPER PP\JH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31025">
            <a:off x="1586048" y="763288"/>
            <a:ext cx="6664176" cy="5036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323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d-ID" dirty="0" smtClean="0">
                <a:latin typeface="Andalus" pitchFamily="18" charset="-78"/>
                <a:cs typeface="Andalus" pitchFamily="18" charset="-78"/>
              </a:rPr>
              <a:t>Sistem Reproduksi </a:t>
            </a:r>
            <a:endParaRPr lang="id-ID" dirty="0">
              <a:latin typeface="Andalus" pitchFamily="18" charset="-78"/>
              <a:cs typeface="Andalus" pitchFamily="18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457303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81978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>
                <a:latin typeface="Andalus" pitchFamily="18" charset="-78"/>
                <a:cs typeface="Andalus" pitchFamily="18" charset="-78"/>
              </a:rPr>
              <a:t>UTERUS </a:t>
            </a:r>
            <a:endParaRPr lang="id-ID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19256" cy="4785395"/>
          </a:xfrm>
        </p:spPr>
        <p:txBody>
          <a:bodyPr>
            <a:normAutofit lnSpcReduction="10000"/>
          </a:bodyPr>
          <a:lstStyle/>
          <a:p>
            <a:pPr algn="just"/>
            <a:r>
              <a:rPr lang="id-ID" dirty="0" smtClean="0">
                <a:latin typeface="Andalus" pitchFamily="18" charset="-78"/>
                <a:cs typeface="Andalus" pitchFamily="18" charset="-78"/>
              </a:rPr>
              <a:t>Uterus </a:t>
            </a:r>
            <a:r>
              <a:rPr lang="id-ID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 organ reproduksi interna yang berongga dan berotot(alpukat)n</a:t>
            </a:r>
          </a:p>
          <a:p>
            <a:pPr algn="just"/>
            <a:r>
              <a:rPr lang="id-ID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Panjang : 7-8 cm, L : 5-5,55 cm, Tebal: 2,5 cm </a:t>
            </a:r>
          </a:p>
          <a:p>
            <a:pPr algn="just"/>
            <a:r>
              <a:rPr lang="id-ID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Letakk uterus secara fisiologis  anteversiofleksio</a:t>
            </a:r>
          </a:p>
          <a:p>
            <a:pPr algn="just"/>
            <a:r>
              <a:rPr lang="id-ID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Uterus terdiri 3 bagian :fundus uteri, korpus uteri,dan servik s </a:t>
            </a:r>
          </a:p>
          <a:p>
            <a:pPr algn="just"/>
            <a:r>
              <a:rPr lang="id-ID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Subinvolusio : kegagalan uterus untk kembali pada keadaan tdk hamil( normal). </a:t>
            </a:r>
            <a:endParaRPr lang="id-ID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80797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d-ID" dirty="0" smtClean="0">
                <a:latin typeface="Andalus" pitchFamily="18" charset="-78"/>
                <a:cs typeface="Andalus" pitchFamily="18" charset="-78"/>
              </a:rPr>
              <a:t>Lapisan Dinding Uterus </a:t>
            </a:r>
            <a:endParaRPr lang="id-ID" dirty="0">
              <a:latin typeface="Andalus" pitchFamily="18" charset="-78"/>
              <a:cs typeface="Andalus" pitchFamily="18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3268605"/>
              </p:ext>
            </p:extLst>
          </p:nvPr>
        </p:nvGraphicFramePr>
        <p:xfrm>
          <a:off x="467544" y="1268760"/>
          <a:ext cx="8136904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65743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5000" b="-3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>
                <a:latin typeface="Andalus" pitchFamily="18" charset="-78"/>
                <a:cs typeface="Andalus" pitchFamily="18" charset="-78"/>
              </a:rPr>
              <a:t>Lanjutan....</a:t>
            </a:r>
            <a:endParaRPr lang="id-ID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dirty="0" smtClean="0">
                <a:latin typeface="Andalus" pitchFamily="18" charset="-78"/>
                <a:cs typeface="Andalus" pitchFamily="18" charset="-78"/>
              </a:rPr>
              <a:t>Selama hamil </a:t>
            </a:r>
            <a:r>
              <a:rPr lang="id-ID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 sebagai t4 tumbuh dan berkembangnya hasil konsepsi </a:t>
            </a:r>
          </a:p>
          <a:p>
            <a:pPr algn="just"/>
            <a:r>
              <a:rPr lang="id-ID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Aterm  berat uterus 1000 gram .</a:t>
            </a:r>
          </a:p>
          <a:p>
            <a:pPr algn="just"/>
            <a:r>
              <a:rPr lang="id-ID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Tdk hamil  30 gram </a:t>
            </a:r>
          </a:p>
          <a:p>
            <a:pPr algn="just"/>
            <a:r>
              <a:rPr lang="id-ID" dirty="0" smtClean="0">
                <a:latin typeface="Andalus" pitchFamily="18" charset="-78"/>
                <a:cs typeface="Andalus" pitchFamily="18" charset="-78"/>
              </a:rPr>
              <a:t>Terjadi Perubahan berat </a:t>
            </a:r>
            <a:r>
              <a:rPr lang="id-ID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 peningkatan kadar hormon estrogen dan progestron  hipertropi otot polos uterus </a:t>
            </a:r>
            <a:endParaRPr lang="id-ID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84584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>
                <a:latin typeface="Andalus" pitchFamily="18" charset="-78"/>
                <a:cs typeface="Andalus" pitchFamily="18" charset="-78"/>
              </a:rPr>
              <a:t>Lanjutan...</a:t>
            </a:r>
            <a:endParaRPr lang="id-ID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>
                <a:latin typeface="Andalus" pitchFamily="18" charset="-78"/>
                <a:cs typeface="Andalus" pitchFamily="18" charset="-78"/>
              </a:rPr>
              <a:t>1mgg PP </a:t>
            </a:r>
            <a:r>
              <a:rPr lang="id-ID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 berat uterus 500 gram </a:t>
            </a:r>
          </a:p>
          <a:p>
            <a:r>
              <a:rPr lang="id-ID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2 mgg PP 300 gram</a:t>
            </a:r>
          </a:p>
          <a:p>
            <a:r>
              <a:rPr lang="id-ID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6 mgg PP 40 – 60 gram </a:t>
            </a:r>
            <a:endParaRPr lang="id-ID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Up Arrow Callout 3"/>
          <p:cNvSpPr/>
          <p:nvPr/>
        </p:nvSpPr>
        <p:spPr>
          <a:xfrm>
            <a:off x="755576" y="4149080"/>
            <a:ext cx="7704856" cy="1944216"/>
          </a:xfrm>
          <a:prstGeom prst="upArrow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id-ID" sz="2400" dirty="0" smtClean="0">
                <a:latin typeface="Andalus" pitchFamily="18" charset="-78"/>
                <a:cs typeface="Andalus" pitchFamily="18" charset="-78"/>
              </a:rPr>
              <a:t>Setelah persalinan  kadar hormone estrogen  dan progesteron akan menurung </a:t>
            </a:r>
            <a:r>
              <a:rPr lang="id-ID" sz="2400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 proteolisis pada dinding uterus </a:t>
            </a:r>
            <a:endParaRPr lang="id-ID" sz="2400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37357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>
                <a:latin typeface="Andalus" pitchFamily="18" charset="-78"/>
                <a:cs typeface="Andalus" pitchFamily="18" charset="-78"/>
              </a:rPr>
              <a:t>Lanjutan..</a:t>
            </a:r>
            <a:endParaRPr lang="id-ID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>
                <a:latin typeface="Andalus" pitchFamily="18" charset="-78"/>
                <a:cs typeface="Andalus" pitchFamily="18" charset="-78"/>
              </a:rPr>
              <a:t>Keadan fisiologis </a:t>
            </a:r>
            <a:r>
              <a:rPr lang="id-ID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 TFU  setinggi pusat setelah janin lahir</a:t>
            </a:r>
          </a:p>
          <a:p>
            <a:r>
              <a:rPr lang="id-ID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Setelah plasenta lahir TFU 2 jari bawah pusat </a:t>
            </a:r>
          </a:p>
          <a:p>
            <a:r>
              <a:rPr lang="id-ID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Hari ke- 5 PP pertengahan pusat –sympisis</a:t>
            </a:r>
          </a:p>
          <a:p>
            <a:r>
              <a:rPr lang="id-ID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Hari ke – 12 PP tidak teraba lagi</a:t>
            </a:r>
          </a:p>
        </p:txBody>
      </p:sp>
    </p:spTree>
    <p:extLst>
      <p:ext uri="{BB962C8B-B14F-4D97-AF65-F5344CB8AC3E}">
        <p14:creationId xmlns:p14="http://schemas.microsoft.com/office/powerpoint/2010/main" val="3763984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>
                <a:latin typeface="Andalus" pitchFamily="18" charset="-78"/>
                <a:cs typeface="Andalus" pitchFamily="18" charset="-78"/>
              </a:rPr>
              <a:t>SERVIKS  </a:t>
            </a:r>
            <a:endParaRPr lang="id-ID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id-ID" dirty="0" smtClean="0">
                <a:latin typeface="Andalus" pitchFamily="18" charset="-78"/>
                <a:cs typeface="Andalus" pitchFamily="18" charset="-78"/>
              </a:rPr>
              <a:t>Serviks/ leher rahim  </a:t>
            </a:r>
            <a:r>
              <a:rPr lang="id-ID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 bagian dasar dr uterus( menyempit)</a:t>
            </a:r>
          </a:p>
          <a:p>
            <a:pPr algn="just"/>
            <a:r>
              <a:rPr lang="id-ID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Serviks menghubungkan uterus dg saluran vagina  jalan kluarx janin </a:t>
            </a:r>
          </a:p>
          <a:p>
            <a:pPr algn="just"/>
            <a:r>
              <a:rPr lang="id-ID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Slma kehamilan trjdi perubahan krna pengruh hormon estrogen  lunak </a:t>
            </a:r>
          </a:p>
          <a:p>
            <a:pPr algn="just"/>
            <a:r>
              <a:rPr lang="id-ID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Setelah melahirkan , serviks msh bisa di lewati tngan bidan, </a:t>
            </a:r>
          </a:p>
          <a:p>
            <a:pPr algn="just"/>
            <a:r>
              <a:rPr lang="id-ID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2 jam PP : 2-3 jari</a:t>
            </a:r>
          </a:p>
          <a:p>
            <a:pPr algn="just"/>
            <a:r>
              <a:rPr lang="id-ID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1 mgg PP: 1 jari </a:t>
            </a:r>
          </a:p>
          <a:p>
            <a:pPr algn="just"/>
            <a:endParaRPr lang="id-ID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26822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949</Words>
  <Application>Microsoft Office PowerPoint</Application>
  <PresentationFormat>On-screen Show (4:3)</PresentationFormat>
  <Paragraphs>134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MENJELASKAN PERUBAHAN FISIOLOGI MASA NIFAS </vt:lpstr>
      <vt:lpstr>Perubahan Fisiologi Masa Nifas</vt:lpstr>
      <vt:lpstr>Sistem Reproduksi </vt:lpstr>
      <vt:lpstr>UTERUS </vt:lpstr>
      <vt:lpstr>Lapisan Dinding Uterus </vt:lpstr>
      <vt:lpstr>Lanjutan....</vt:lpstr>
      <vt:lpstr>Lanjutan...</vt:lpstr>
      <vt:lpstr>Lanjutan..</vt:lpstr>
      <vt:lpstr>SERVIKS  </vt:lpstr>
      <vt:lpstr>Vagina </vt:lpstr>
      <vt:lpstr>Lanjutan...</vt:lpstr>
      <vt:lpstr>Macam – Macam Lochea </vt:lpstr>
      <vt:lpstr>PowerPoint Presentation</vt:lpstr>
      <vt:lpstr>VULVA </vt:lpstr>
      <vt:lpstr>Payudara (Mammae)</vt:lpstr>
      <vt:lpstr>Perubahan yg terjadi pd kelenjar mammae selama kehamilan </vt:lpstr>
      <vt:lpstr>Refleks Yg Berperan Dalam Laktasi </vt:lpstr>
      <vt:lpstr>Perubahan Tanda – Tanda Vital </vt:lpstr>
      <vt:lpstr>PowerPoint Presentation</vt:lpstr>
      <vt:lpstr>PowerPoint Presentation</vt:lpstr>
      <vt:lpstr>Sistem Pencernaan </vt:lpstr>
      <vt:lpstr>Sistem Perkemihan </vt:lpstr>
      <vt:lpstr>Sistem Musculosketal struktur pndukung bdan, leher &amp; punggung </vt:lpstr>
      <vt:lpstr>Sistem Endokrim kelenjar = hormon </vt:lpstr>
      <vt:lpstr>Sistem Kardiovaskuler dan Hematologi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MENJELASKAN PERUBAHAN FISIOLOGI MASA NIFAS</dc:title>
  <dc:creator>Windows7</dc:creator>
  <cp:lastModifiedBy>asus</cp:lastModifiedBy>
  <cp:revision>31</cp:revision>
  <dcterms:created xsi:type="dcterms:W3CDTF">2016-08-31T10:52:38Z</dcterms:created>
  <dcterms:modified xsi:type="dcterms:W3CDTF">2017-09-30T16:43:02Z</dcterms:modified>
</cp:coreProperties>
</file>