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5" r:id="rId23"/>
  </p:sldIdLst>
  <p:sldSz cx="9525000" cy="5359400"/>
  <p:notesSz cx="9525000" cy="5359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84" y="-5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375" y="1661414"/>
            <a:ext cx="8096250" cy="1125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8750" y="3001264"/>
            <a:ext cx="6667500" cy="133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AAAAA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AAAAAA"/>
                </a:solidFill>
                <a:latin typeface="Latha"/>
                <a:cs typeface="Lath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AAAAA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6250" y="1232662"/>
            <a:ext cx="4143375" cy="353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05375" y="1232662"/>
            <a:ext cx="4143375" cy="353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AAAAA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3997" y="1212500"/>
            <a:ext cx="954404" cy="454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AAAAA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951" y="1330896"/>
            <a:ext cx="8409096" cy="227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AAAAAA"/>
                </a:solidFill>
                <a:latin typeface="Latha"/>
                <a:cs typeface="Lath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38500" y="4984242"/>
            <a:ext cx="304800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76250" y="4984242"/>
            <a:ext cx="219075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4984242"/>
            <a:ext cx="219075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5475" y="254"/>
            <a:ext cx="9525" cy="5353050"/>
          </a:xfrm>
          <a:custGeom>
            <a:avLst/>
            <a:gdLst/>
            <a:ahLst/>
            <a:cxnLst/>
            <a:rect l="l" t="t" r="r" b="b"/>
            <a:pathLst>
              <a:path w="9525" h="5353050">
                <a:moveTo>
                  <a:pt x="0" y="0"/>
                </a:moveTo>
                <a:lnTo>
                  <a:pt x="0" y="5353049"/>
                </a:lnTo>
                <a:lnTo>
                  <a:pt x="9524" y="5353049"/>
                </a:lnTo>
                <a:lnTo>
                  <a:pt x="9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54"/>
            <a:ext cx="9515475" cy="5353050"/>
            <a:chOff x="0" y="254"/>
            <a:chExt cx="9515475" cy="5353050"/>
          </a:xfrm>
        </p:grpSpPr>
        <p:sp>
          <p:nvSpPr>
            <p:cNvPr id="4" name="object 4"/>
            <p:cNvSpPr/>
            <p:nvPr/>
          </p:nvSpPr>
          <p:spPr>
            <a:xfrm>
              <a:off x="0" y="254"/>
              <a:ext cx="9525" cy="5353050"/>
            </a:xfrm>
            <a:custGeom>
              <a:avLst/>
              <a:gdLst/>
              <a:ahLst/>
              <a:cxnLst/>
              <a:rect l="l" t="t" r="r" b="b"/>
              <a:pathLst>
                <a:path w="9525" h="5353050">
                  <a:moveTo>
                    <a:pt x="0" y="5353049"/>
                  </a:moveTo>
                  <a:lnTo>
                    <a:pt x="9525" y="5353049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5353049"/>
                  </a:lnTo>
                  <a:close/>
                </a:path>
              </a:pathLst>
            </a:custGeom>
            <a:solidFill>
              <a:srgbClr val="E9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" y="95251"/>
              <a:ext cx="9505950" cy="5257800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b="5914"/>
          <a:stretch/>
        </p:blipFill>
        <p:spPr bwMode="auto">
          <a:xfrm>
            <a:off x="-1" y="12700"/>
            <a:ext cx="9525001" cy="58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 descr="C:\Users\ACER\Downloads\WhatsApp Image 2022-04-06 at 04.59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4869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3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C:\Users\ACER\Downloads\WhatsApp Image 2022-04-06 at 05.01.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" y="-12700"/>
            <a:ext cx="9509376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8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2" descr="C:\Users\ACER\Downloads\WhatsApp Image 2022-04-06 at 05.03.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0836"/>
            <a:ext cx="9563100" cy="52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9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5948" r="5851" b="10345"/>
          <a:stretch/>
        </p:blipFill>
        <p:spPr bwMode="auto">
          <a:xfrm>
            <a:off x="22335" y="-48610"/>
            <a:ext cx="9502665" cy="53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38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0259" r="5367" b="33620"/>
          <a:stretch/>
        </p:blipFill>
        <p:spPr bwMode="auto">
          <a:xfrm>
            <a:off x="1" y="20583"/>
            <a:ext cx="9639300" cy="533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8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5362" name="Picture 2" descr="C:\Users\ACER\Downloads\WhatsApp Image 2022-04-06 at 05.08.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8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 descr="C:\Users\ACER\Downloads\WhatsApp Image 2022-04-06 at 05.33.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563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C:\Users\ACER\Downloads\WhatsApp Image 2022-04-06 at 05.33.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2700"/>
            <a:ext cx="9563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4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 descr="C:\Users\ACER\Downloads\WhatsApp Image 2022-04-06 at 05.33.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5250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3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9458" name="Picture 2" descr="C:\Users\ACER\Downloads\WhatsApp Image 2022-04-06 at 05.34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563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6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14224" r="3186" b="13146"/>
          <a:stretch/>
        </p:blipFill>
        <p:spPr bwMode="auto">
          <a:xfrm>
            <a:off x="0" y="33721"/>
            <a:ext cx="9525000" cy="53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482" name="Picture 2" descr="C:\Users\ACER\Downloads\WhatsApp Image 2022-04-06 at 05.34.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9522183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9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1506" name="Picture 2" descr="C:\Users\ACER\Downloads\WhatsApp Image 2022-04-06 at 05.35.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5250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9524999" cy="5353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71900" y="1612900"/>
            <a:ext cx="4800600" cy="2163862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14935" algn="ctr">
              <a:lnSpc>
                <a:spcPct val="150000"/>
              </a:lnSpc>
              <a:spcBef>
                <a:spcPts val="1995"/>
              </a:spcBef>
            </a:pPr>
            <a:r>
              <a:rPr sz="4400" b="1" i="1" spc="340" dirty="0" smtClean="0">
                <a:solidFill>
                  <a:srgbClr val="AAAAAA"/>
                </a:solidFill>
                <a:latin typeface="Georgia"/>
                <a:cs typeface="Georgia"/>
              </a:rPr>
              <a:t>TERIMA KASIH</a:t>
            </a:r>
            <a:endParaRPr sz="44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302" r="6942" b="10992"/>
          <a:stretch/>
        </p:blipFill>
        <p:spPr bwMode="auto">
          <a:xfrm>
            <a:off x="-17079" y="12700"/>
            <a:ext cx="9542079" cy="53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blob:https://web.whatsapp.com/e7b414f2-9ab0-4586-aa2b-d8d6a104ca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099" name="Picture 3" descr="C:\Users\ACER\Downloads\gamba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4999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6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14870" r="4640" b="5819"/>
          <a:stretch/>
        </p:blipFill>
        <p:spPr bwMode="auto">
          <a:xfrm>
            <a:off x="0" y="1"/>
            <a:ext cx="9525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3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 descr="C:\Users\ACER\Downloads\WhatsApp Image 2022-04-06 at 04.53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4999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ACER\Downloads\WhatsApp Image 2022-04-06 at 04.55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563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2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C:\Users\ACER\Downloads\WhatsApp Image 2022-04-06 at 04.56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4869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8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14224" r="11909" b="10345"/>
          <a:stretch/>
        </p:blipFill>
        <p:spPr bwMode="auto">
          <a:xfrm>
            <a:off x="0" y="-171231"/>
            <a:ext cx="9563100" cy="551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47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</Words>
  <Application>Microsoft Office PowerPoint</Application>
  <PresentationFormat>Custom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ismail - [2010]</cp:lastModifiedBy>
  <cp:revision>5</cp:revision>
  <dcterms:created xsi:type="dcterms:W3CDTF">2022-04-05T21:30:52Z</dcterms:created>
  <dcterms:modified xsi:type="dcterms:W3CDTF">2022-04-05T22:43:02Z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2022-04-05T00:00:00Z</vt:filetime>
  </property>
  <property fmtid="{D5CDD505-2E9C-101B-9397-08002B2CF9AE}" pid="3" name="LastSaved">
    <vt:filetime>2022-04-05T00:00:00Z</vt:filetime>
  </property>
</Properties>
</file>