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9"/>
  </p:notesMasterIdLst>
  <p:sldIdLst>
    <p:sldId id="256" r:id="rId2"/>
    <p:sldId id="257" r:id="rId3"/>
    <p:sldId id="258" r:id="rId4"/>
    <p:sldId id="259" r:id="rId5"/>
    <p:sldId id="264" r:id="rId6"/>
    <p:sldId id="263" r:id="rId7"/>
    <p:sldId id="278" r:id="rId8"/>
  </p:sldIdLst>
  <p:sldSz cx="9144000" cy="5143500" type="screen16x9"/>
  <p:notesSz cx="6858000" cy="9144000"/>
  <p:embeddedFontLst>
    <p:embeddedFont>
      <p:font typeface="Ubuntu" charset="0"/>
      <p:regular r:id="rId10"/>
      <p:bold r:id="rId11"/>
      <p:italic r:id="rId12"/>
      <p:boldItalic r:id="rId13"/>
    </p:embeddedFont>
    <p:embeddedFont>
      <p:font typeface="Ubuntu Light" charset="0"/>
      <p:regular r:id="rId14"/>
      <p:bold r:id="rId15"/>
      <p:italic r:id="rId16"/>
      <p:boldItalic r:id="rId17"/>
    </p:embeddedFont>
    <p:embeddedFont>
      <p:font typeface="Work Sans Regular"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B84379CE-DF76-49EC-B630-198188EDF416}">
  <a:tblStyle styleId="{B84379CE-DF76-49EC-B630-198188EDF416}"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70C1D61-F382-416E-A118-38419C8BC467}"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810" y="-7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12.fntdata"/><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viewProps" Target="viewProps.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 name="Google Shape;49;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5f391192_0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5f391192_0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35f391192_0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35f391192_0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8b1253edf7_0_4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8b1253edf7_0_4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a:blip r:embed="rId2">
            <a:alphaModFix/>
          </a:blip>
          <a:stretch>
            <a:fillRect/>
          </a:stretch>
        </a:blipFill>
        <a:effectLst/>
      </p:bgPr>
    </p:bg>
    <p:spTree>
      <p:nvGrpSpPr>
        <p:cNvPr id="1" name="Shape 12"/>
        <p:cNvGrpSpPr/>
        <p:nvPr/>
      </p:nvGrpSpPr>
      <p:grpSpPr>
        <a:xfrm>
          <a:off x="0" y="0"/>
          <a:ext cx="0" cy="0"/>
          <a:chOff x="0" y="0"/>
          <a:chExt cx="0" cy="0"/>
        </a:xfrm>
      </p:grpSpPr>
      <p:sp>
        <p:nvSpPr>
          <p:cNvPr id="13" name="Google Shape;13;p2"/>
          <p:cNvSpPr txBox="1">
            <a:spLocks noGrp="1"/>
          </p:cNvSpPr>
          <p:nvPr>
            <p:ph type="ctrTitle"/>
          </p:nvPr>
        </p:nvSpPr>
        <p:spPr>
          <a:xfrm>
            <a:off x="930600" y="939700"/>
            <a:ext cx="7282800" cy="3264000"/>
          </a:xfrm>
          <a:prstGeom prst="rect">
            <a:avLst/>
          </a:prstGeom>
        </p:spPr>
        <p:txBody>
          <a:bodyPr spcFirstLastPara="1" wrap="square" lIns="0" tIns="0" rIns="0" bIns="0" anchor="ctr" anchorCtr="0">
            <a:noAutofit/>
          </a:bodyPr>
          <a:lstStyle>
            <a:lvl1pPr lvl="0" rtl="0">
              <a:spcBef>
                <a:spcPts val="0"/>
              </a:spcBef>
              <a:spcAft>
                <a:spcPts val="0"/>
              </a:spcAft>
              <a:buSzPts val="6000"/>
              <a:buNone/>
              <a:defRPr sz="6000"/>
            </a:lvl1pPr>
            <a:lvl2pPr lvl="1" rtl="0">
              <a:spcBef>
                <a:spcPts val="0"/>
              </a:spcBef>
              <a:spcAft>
                <a:spcPts val="0"/>
              </a:spcAft>
              <a:buSzPts val="6000"/>
              <a:buNone/>
              <a:defRPr sz="6000"/>
            </a:lvl2pPr>
            <a:lvl3pPr lvl="2" rtl="0">
              <a:spcBef>
                <a:spcPts val="0"/>
              </a:spcBef>
              <a:spcAft>
                <a:spcPts val="0"/>
              </a:spcAft>
              <a:buSzPts val="6000"/>
              <a:buNone/>
              <a:defRPr sz="6000"/>
            </a:lvl3pPr>
            <a:lvl4pPr lvl="3" rtl="0">
              <a:spcBef>
                <a:spcPts val="0"/>
              </a:spcBef>
              <a:spcAft>
                <a:spcPts val="0"/>
              </a:spcAft>
              <a:buSzPts val="6000"/>
              <a:buNone/>
              <a:defRPr sz="6000"/>
            </a:lvl4pPr>
            <a:lvl5pPr lvl="4" rtl="0">
              <a:spcBef>
                <a:spcPts val="0"/>
              </a:spcBef>
              <a:spcAft>
                <a:spcPts val="0"/>
              </a:spcAft>
              <a:buSzPts val="6000"/>
              <a:buNone/>
              <a:defRPr sz="6000"/>
            </a:lvl5pPr>
            <a:lvl6pPr lvl="5" rtl="0">
              <a:spcBef>
                <a:spcPts val="0"/>
              </a:spcBef>
              <a:spcAft>
                <a:spcPts val="0"/>
              </a:spcAft>
              <a:buSzPts val="6000"/>
              <a:buNone/>
              <a:defRPr sz="6000"/>
            </a:lvl6pPr>
            <a:lvl7pPr lvl="6" rtl="0">
              <a:spcBef>
                <a:spcPts val="0"/>
              </a:spcBef>
              <a:spcAft>
                <a:spcPts val="0"/>
              </a:spcAft>
              <a:buSzPts val="6000"/>
              <a:buNone/>
              <a:defRPr sz="6000"/>
            </a:lvl7pPr>
            <a:lvl8pPr lvl="7" rtl="0">
              <a:spcBef>
                <a:spcPts val="0"/>
              </a:spcBef>
              <a:spcAft>
                <a:spcPts val="0"/>
              </a:spcAft>
              <a:buSzPts val="6000"/>
              <a:buNone/>
              <a:defRPr sz="6000"/>
            </a:lvl8pPr>
            <a:lvl9pPr lvl="8" rtl="0">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ctrTitle"/>
          </p:nvPr>
        </p:nvSpPr>
        <p:spPr>
          <a:xfrm>
            <a:off x="930600" y="2056000"/>
            <a:ext cx="7282800" cy="584100"/>
          </a:xfrm>
          <a:prstGeom prst="rect">
            <a:avLst/>
          </a:prstGeom>
        </p:spPr>
        <p:txBody>
          <a:bodyPr spcFirstLastPara="1" wrap="square" lIns="0" tIns="0" rIns="0" bIns="0" anchor="b" anchorCtr="0">
            <a:noAutofit/>
          </a:bodyPr>
          <a:lstStyle>
            <a:lvl1pPr lvl="0" rtl="0">
              <a:spcBef>
                <a:spcPts val="0"/>
              </a:spcBef>
              <a:spcAft>
                <a:spcPts val="0"/>
              </a:spcAft>
              <a:buSzPts val="4400"/>
              <a:buNone/>
              <a:defRPr sz="4400"/>
            </a:lvl1pPr>
            <a:lvl2pPr lvl="1" rtl="0">
              <a:spcBef>
                <a:spcPts val="0"/>
              </a:spcBef>
              <a:spcAft>
                <a:spcPts val="0"/>
              </a:spcAft>
              <a:buSzPts val="4400"/>
              <a:buNone/>
              <a:defRPr sz="4400"/>
            </a:lvl2pPr>
            <a:lvl3pPr lvl="2" rtl="0">
              <a:spcBef>
                <a:spcPts val="0"/>
              </a:spcBef>
              <a:spcAft>
                <a:spcPts val="0"/>
              </a:spcAft>
              <a:buSzPts val="4400"/>
              <a:buNone/>
              <a:defRPr sz="4400"/>
            </a:lvl3pPr>
            <a:lvl4pPr lvl="3" rtl="0">
              <a:spcBef>
                <a:spcPts val="0"/>
              </a:spcBef>
              <a:spcAft>
                <a:spcPts val="0"/>
              </a:spcAft>
              <a:buSzPts val="4400"/>
              <a:buNone/>
              <a:defRPr sz="4400"/>
            </a:lvl4pPr>
            <a:lvl5pPr lvl="4" rtl="0">
              <a:spcBef>
                <a:spcPts val="0"/>
              </a:spcBef>
              <a:spcAft>
                <a:spcPts val="0"/>
              </a:spcAft>
              <a:buSzPts val="4400"/>
              <a:buNone/>
              <a:defRPr sz="4400"/>
            </a:lvl5pPr>
            <a:lvl6pPr lvl="5" rtl="0">
              <a:spcBef>
                <a:spcPts val="0"/>
              </a:spcBef>
              <a:spcAft>
                <a:spcPts val="0"/>
              </a:spcAft>
              <a:buSzPts val="4400"/>
              <a:buNone/>
              <a:defRPr sz="4400"/>
            </a:lvl6pPr>
            <a:lvl7pPr lvl="6" rtl="0">
              <a:spcBef>
                <a:spcPts val="0"/>
              </a:spcBef>
              <a:spcAft>
                <a:spcPts val="0"/>
              </a:spcAft>
              <a:buSzPts val="4400"/>
              <a:buNone/>
              <a:defRPr sz="4400"/>
            </a:lvl7pPr>
            <a:lvl8pPr lvl="7" rtl="0">
              <a:spcBef>
                <a:spcPts val="0"/>
              </a:spcBef>
              <a:spcAft>
                <a:spcPts val="0"/>
              </a:spcAft>
              <a:buSzPts val="4400"/>
              <a:buNone/>
              <a:defRPr sz="4400"/>
            </a:lvl8pPr>
            <a:lvl9pPr lvl="8" rtl="0">
              <a:spcBef>
                <a:spcPts val="0"/>
              </a:spcBef>
              <a:spcAft>
                <a:spcPts val="0"/>
              </a:spcAft>
              <a:buSzPts val="4400"/>
              <a:buNone/>
              <a:defRPr sz="4400"/>
            </a:lvl9pPr>
          </a:lstStyle>
          <a:p>
            <a:endParaRPr/>
          </a:p>
        </p:txBody>
      </p:sp>
      <p:sp>
        <p:nvSpPr>
          <p:cNvPr id="16" name="Google Shape;16;p3"/>
          <p:cNvSpPr txBox="1">
            <a:spLocks noGrp="1"/>
          </p:cNvSpPr>
          <p:nvPr>
            <p:ph type="subTitle" idx="1"/>
          </p:nvPr>
        </p:nvSpPr>
        <p:spPr>
          <a:xfrm>
            <a:off x="930600" y="2736802"/>
            <a:ext cx="7282800" cy="350700"/>
          </a:xfrm>
          <a:prstGeom prst="rect">
            <a:avLst/>
          </a:prstGeom>
        </p:spPr>
        <p:txBody>
          <a:bodyPr spcFirstLastPara="1" wrap="square" lIns="0" tIns="0" rIns="0" bIns="0" anchor="t" anchorCtr="0">
            <a:noAutofit/>
          </a:bodyPr>
          <a:lstStyle>
            <a:lvl1pPr lvl="0" rtl="0">
              <a:spcBef>
                <a:spcPts val="0"/>
              </a:spcBef>
              <a:spcAft>
                <a:spcPts val="0"/>
              </a:spcAft>
              <a:buClr>
                <a:schemeClr val="dk1"/>
              </a:buClr>
              <a:buSzPts val="2400"/>
              <a:buNone/>
              <a:defRPr>
                <a:solidFill>
                  <a:schemeClr val="dk1"/>
                </a:solidFill>
              </a:defRPr>
            </a:lvl1pPr>
            <a:lvl2pPr lvl="1" rtl="0">
              <a:spcBef>
                <a:spcPts val="0"/>
              </a:spcBef>
              <a:spcAft>
                <a:spcPts val="0"/>
              </a:spcAft>
              <a:buClr>
                <a:schemeClr val="dk1"/>
              </a:buClr>
              <a:buSzPts val="3000"/>
              <a:buNone/>
              <a:defRPr sz="3000">
                <a:solidFill>
                  <a:schemeClr val="dk1"/>
                </a:solidFill>
              </a:defRPr>
            </a:lvl2pPr>
            <a:lvl3pPr lvl="2" rtl="0">
              <a:spcBef>
                <a:spcPts val="0"/>
              </a:spcBef>
              <a:spcAft>
                <a:spcPts val="0"/>
              </a:spcAft>
              <a:buClr>
                <a:schemeClr val="dk1"/>
              </a:buClr>
              <a:buSzPts val="3000"/>
              <a:buNone/>
              <a:defRPr sz="3000">
                <a:solidFill>
                  <a:schemeClr val="dk1"/>
                </a:solidFill>
              </a:defRPr>
            </a:lvl3pPr>
            <a:lvl4pPr lvl="3" rtl="0">
              <a:spcBef>
                <a:spcPts val="0"/>
              </a:spcBef>
              <a:spcAft>
                <a:spcPts val="0"/>
              </a:spcAft>
              <a:buClr>
                <a:schemeClr val="dk1"/>
              </a:buClr>
              <a:buSzPts val="3000"/>
              <a:buNone/>
              <a:defRPr sz="3000">
                <a:solidFill>
                  <a:schemeClr val="dk1"/>
                </a:solidFill>
              </a:defRPr>
            </a:lvl4pPr>
            <a:lvl5pPr lvl="4" rtl="0">
              <a:spcBef>
                <a:spcPts val="0"/>
              </a:spcBef>
              <a:spcAft>
                <a:spcPts val="0"/>
              </a:spcAft>
              <a:buClr>
                <a:schemeClr val="dk1"/>
              </a:buClr>
              <a:buSzPts val="3000"/>
              <a:buNone/>
              <a:defRPr sz="3000">
                <a:solidFill>
                  <a:schemeClr val="dk1"/>
                </a:solidFill>
              </a:defRPr>
            </a:lvl5pPr>
            <a:lvl6pPr lvl="5" rtl="0">
              <a:spcBef>
                <a:spcPts val="0"/>
              </a:spcBef>
              <a:spcAft>
                <a:spcPts val="0"/>
              </a:spcAft>
              <a:buClr>
                <a:schemeClr val="dk1"/>
              </a:buClr>
              <a:buSzPts val="3000"/>
              <a:buNone/>
              <a:defRPr sz="3000">
                <a:solidFill>
                  <a:schemeClr val="dk1"/>
                </a:solidFill>
              </a:defRPr>
            </a:lvl6pPr>
            <a:lvl7pPr lvl="6" rtl="0">
              <a:spcBef>
                <a:spcPts val="0"/>
              </a:spcBef>
              <a:spcAft>
                <a:spcPts val="0"/>
              </a:spcAft>
              <a:buClr>
                <a:schemeClr val="dk1"/>
              </a:buClr>
              <a:buSzPts val="3000"/>
              <a:buNone/>
              <a:defRPr sz="3000">
                <a:solidFill>
                  <a:schemeClr val="dk1"/>
                </a:solidFill>
              </a:defRPr>
            </a:lvl7pPr>
            <a:lvl8pPr lvl="7" rtl="0">
              <a:spcBef>
                <a:spcPts val="0"/>
              </a:spcBef>
              <a:spcAft>
                <a:spcPts val="0"/>
              </a:spcAft>
              <a:buClr>
                <a:schemeClr val="dk1"/>
              </a:buClr>
              <a:buSzPts val="3000"/>
              <a:buNone/>
              <a:defRPr sz="3000">
                <a:solidFill>
                  <a:schemeClr val="dk1"/>
                </a:solidFill>
              </a:defRPr>
            </a:lvl8pPr>
            <a:lvl9pPr lvl="8" rtl="0">
              <a:spcBef>
                <a:spcPts val="0"/>
              </a:spcBef>
              <a:spcAft>
                <a:spcPts val="0"/>
              </a:spcAft>
              <a:buClr>
                <a:schemeClr val="dk1"/>
              </a:buClr>
              <a:buSzPts val="3000"/>
              <a:buNone/>
              <a:defRPr sz="3000">
                <a:solidFill>
                  <a:schemeClr val="dk1"/>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bg>
      <p:bgPr>
        <a:blipFill>
          <a:blip r:embed="rId2">
            <a:alphaModFix/>
          </a:blip>
          <a:stretch>
            <a:fillRect/>
          </a:stretch>
        </a:blipFill>
        <a:effectLst/>
      </p:bgPr>
    </p:bg>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930600" y="886017"/>
            <a:ext cx="7282800" cy="3642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27" name="Google Shape;27;p6"/>
          <p:cNvSpPr txBox="1">
            <a:spLocks noGrp="1"/>
          </p:cNvSpPr>
          <p:nvPr>
            <p:ph type="body" idx="1"/>
          </p:nvPr>
        </p:nvSpPr>
        <p:spPr>
          <a:xfrm>
            <a:off x="930575" y="1415675"/>
            <a:ext cx="3402600" cy="2788200"/>
          </a:xfrm>
          <a:prstGeom prst="rect">
            <a:avLst/>
          </a:prstGeom>
        </p:spPr>
        <p:txBody>
          <a:bodyPr spcFirstLastPara="1" wrap="square" lIns="0" tIns="0" rIns="0" bIns="0" anchor="t" anchorCtr="0">
            <a:noAutofit/>
          </a:bodyPr>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a:endParaRPr/>
          </a:p>
        </p:txBody>
      </p:sp>
      <p:sp>
        <p:nvSpPr>
          <p:cNvPr id="28" name="Google Shape;28;p6"/>
          <p:cNvSpPr txBox="1">
            <a:spLocks noGrp="1"/>
          </p:cNvSpPr>
          <p:nvPr>
            <p:ph type="body" idx="2"/>
          </p:nvPr>
        </p:nvSpPr>
        <p:spPr>
          <a:xfrm>
            <a:off x="4810650" y="1415675"/>
            <a:ext cx="3402600" cy="2788200"/>
          </a:xfrm>
          <a:prstGeom prst="rect">
            <a:avLst/>
          </a:prstGeom>
        </p:spPr>
        <p:txBody>
          <a:bodyPr spcFirstLastPara="1" wrap="square" lIns="0" tIns="0" rIns="0" bIns="0" anchor="t" anchorCtr="0">
            <a:noAutofit/>
          </a:bodyPr>
          <a:lstStyle>
            <a:lvl1pPr marL="457200" lvl="0" indent="-355600" rtl="0">
              <a:spcBef>
                <a:spcPts val="600"/>
              </a:spcBef>
              <a:spcAft>
                <a:spcPts val="0"/>
              </a:spcAft>
              <a:buSzPts val="2000"/>
              <a:buChar char="▪"/>
              <a:defRPr sz="2000"/>
            </a:lvl1pPr>
            <a:lvl2pPr marL="914400" lvl="1" indent="-355600" rtl="0">
              <a:spcBef>
                <a:spcPts val="0"/>
              </a:spcBef>
              <a:spcAft>
                <a:spcPts val="0"/>
              </a:spcAft>
              <a:buSzPts val="2000"/>
              <a:buChar char="▫"/>
              <a:defRPr sz="2000"/>
            </a:lvl2pPr>
            <a:lvl3pPr marL="1371600" lvl="2" indent="-355600" rtl="0">
              <a:spcBef>
                <a:spcPts val="0"/>
              </a:spcBef>
              <a:spcAft>
                <a:spcPts val="0"/>
              </a:spcAft>
              <a:buSzPts val="2000"/>
              <a:buChar char="▫"/>
              <a:defRPr sz="2000"/>
            </a:lvl3pPr>
            <a:lvl4pPr marL="1828800" lvl="3" indent="-355600" rtl="0">
              <a:spcBef>
                <a:spcPts val="0"/>
              </a:spcBef>
              <a:spcAft>
                <a:spcPts val="0"/>
              </a:spcAft>
              <a:buSzPts val="2000"/>
              <a:buChar char="▫"/>
              <a:defRPr sz="2000"/>
            </a:lvl4pPr>
            <a:lvl5pPr marL="2286000" lvl="4" indent="-355600" rtl="0">
              <a:spcBef>
                <a:spcPts val="0"/>
              </a:spcBef>
              <a:spcAft>
                <a:spcPts val="0"/>
              </a:spcAft>
              <a:buSzPts val="2000"/>
              <a:buChar char="▫"/>
              <a:defRPr sz="2000"/>
            </a:lvl5pPr>
            <a:lvl6pPr marL="2743200" lvl="5" indent="-355600" rtl="0">
              <a:spcBef>
                <a:spcPts val="0"/>
              </a:spcBef>
              <a:spcAft>
                <a:spcPts val="0"/>
              </a:spcAft>
              <a:buSzPts val="2000"/>
              <a:buChar char="▫"/>
              <a:defRPr sz="2000"/>
            </a:lvl6pPr>
            <a:lvl7pPr marL="3200400" lvl="6" indent="-355600" rtl="0">
              <a:spcBef>
                <a:spcPts val="0"/>
              </a:spcBef>
              <a:spcAft>
                <a:spcPts val="0"/>
              </a:spcAft>
              <a:buSzPts val="2000"/>
              <a:buChar char="▫"/>
              <a:defRPr sz="2000"/>
            </a:lvl7pPr>
            <a:lvl8pPr marL="3657600" lvl="7" indent="-355600" rtl="0">
              <a:spcBef>
                <a:spcPts val="0"/>
              </a:spcBef>
              <a:spcAft>
                <a:spcPts val="0"/>
              </a:spcAft>
              <a:buSzPts val="2000"/>
              <a:buChar char="▫"/>
              <a:defRPr sz="2000"/>
            </a:lvl8pPr>
            <a:lvl9pPr marL="4114800" lvl="8" indent="-355600" rtl="0">
              <a:spcBef>
                <a:spcPts val="0"/>
              </a:spcBef>
              <a:spcAft>
                <a:spcPts val="0"/>
              </a:spcAft>
              <a:buSzPts val="2000"/>
              <a:buChar char="▫"/>
              <a:defRPr sz="2000"/>
            </a:lvl9pPr>
          </a:lstStyle>
          <a:p>
            <a:endParaRPr/>
          </a:p>
        </p:txBody>
      </p:sp>
      <p:sp>
        <p:nvSpPr>
          <p:cNvPr id="29" name="Google Shape;29;p6"/>
          <p:cNvSpPr txBox="1">
            <a:spLocks noGrp="1"/>
          </p:cNvSpPr>
          <p:nvPr>
            <p:ph type="sldNum" idx="12"/>
          </p:nvPr>
        </p:nvSpPr>
        <p:spPr>
          <a:xfrm>
            <a:off x="8213401" y="4248586"/>
            <a:ext cx="465300" cy="474300"/>
          </a:xfrm>
          <a:prstGeom prst="rect">
            <a:avLst/>
          </a:prstGeom>
        </p:spPr>
        <p:txBody>
          <a:bodyPr spcFirstLastPara="1" wrap="square" lIns="0" tIns="0" rIns="0" bIns="0" anchor="b"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930600" y="886017"/>
            <a:ext cx="7282800" cy="364200"/>
          </a:xfrm>
          <a:prstGeom prst="rect">
            <a:avLst/>
          </a:prstGeom>
        </p:spPr>
        <p:txBody>
          <a:bodyPr spcFirstLastPara="1" wrap="square" lIns="0" tIns="0" rIns="0" bIns="0" anchor="b"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32" name="Google Shape;32;p7"/>
          <p:cNvSpPr txBox="1">
            <a:spLocks noGrp="1"/>
          </p:cNvSpPr>
          <p:nvPr>
            <p:ph type="body" idx="1"/>
          </p:nvPr>
        </p:nvSpPr>
        <p:spPr>
          <a:xfrm>
            <a:off x="914562" y="1415675"/>
            <a:ext cx="2268600" cy="27882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33" name="Google Shape;33;p7"/>
          <p:cNvSpPr txBox="1">
            <a:spLocks noGrp="1"/>
          </p:cNvSpPr>
          <p:nvPr>
            <p:ph type="body" idx="2"/>
          </p:nvPr>
        </p:nvSpPr>
        <p:spPr>
          <a:xfrm>
            <a:off x="3421615" y="1415675"/>
            <a:ext cx="2268600" cy="27882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34" name="Google Shape;34;p7"/>
          <p:cNvSpPr txBox="1">
            <a:spLocks noGrp="1"/>
          </p:cNvSpPr>
          <p:nvPr>
            <p:ph type="body" idx="3"/>
          </p:nvPr>
        </p:nvSpPr>
        <p:spPr>
          <a:xfrm>
            <a:off x="5928668" y="1415675"/>
            <a:ext cx="2268600" cy="27882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35" name="Google Shape;35;p7"/>
          <p:cNvSpPr txBox="1">
            <a:spLocks noGrp="1"/>
          </p:cNvSpPr>
          <p:nvPr>
            <p:ph type="sldNum" idx="12"/>
          </p:nvPr>
        </p:nvSpPr>
        <p:spPr>
          <a:xfrm>
            <a:off x="8213401" y="4248586"/>
            <a:ext cx="465300" cy="474300"/>
          </a:xfrm>
          <a:prstGeom prst="rect">
            <a:avLst/>
          </a:prstGeom>
        </p:spPr>
        <p:txBody>
          <a:bodyPr spcFirstLastPara="1" wrap="square" lIns="0" tIns="0" rIns="0" bIns="0" anchor="b"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blipFill>
          <a:blip r:embed="rId2">
            <a:alphaModFix/>
          </a:blip>
          <a:stretch>
            <a:fillRect/>
          </a:stretch>
        </a:blipFill>
        <a:effectLst/>
      </p:bgPr>
    </p:bg>
    <p:spTree>
      <p:nvGrpSpPr>
        <p:cNvPr id="1" name="Shape 42"/>
        <p:cNvGrpSpPr/>
        <p:nvPr/>
      </p:nvGrpSpPr>
      <p:grpSpPr>
        <a:xfrm>
          <a:off x="0" y="0"/>
          <a:ext cx="0" cy="0"/>
          <a:chOff x="0" y="0"/>
          <a:chExt cx="0" cy="0"/>
        </a:xfrm>
      </p:grpSpPr>
      <p:sp>
        <p:nvSpPr>
          <p:cNvPr id="43" name="Google Shape;43;p10"/>
          <p:cNvSpPr txBox="1">
            <a:spLocks noGrp="1"/>
          </p:cNvSpPr>
          <p:nvPr>
            <p:ph type="sldNum" idx="12"/>
          </p:nvPr>
        </p:nvSpPr>
        <p:spPr>
          <a:xfrm>
            <a:off x="8213401" y="4248586"/>
            <a:ext cx="465300" cy="474300"/>
          </a:xfrm>
          <a:prstGeom prst="rect">
            <a:avLst/>
          </a:prstGeom>
        </p:spPr>
        <p:txBody>
          <a:bodyPr spcFirstLastPara="1" wrap="square" lIns="0" tIns="0" rIns="0" bIns="0" anchor="b"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gradFill>
          <a:gsLst>
            <a:gs pos="0">
              <a:schemeClr val="accent4"/>
            </a:gs>
            <a:gs pos="18000">
              <a:schemeClr val="accent3"/>
            </a:gs>
            <a:gs pos="41000">
              <a:schemeClr val="accent2"/>
            </a:gs>
            <a:gs pos="61000">
              <a:schemeClr val="accent1"/>
            </a:gs>
            <a:gs pos="82000">
              <a:schemeClr val="accent6"/>
            </a:gs>
            <a:gs pos="100000">
              <a:schemeClr val="accent5"/>
            </a:gs>
          </a:gsLst>
          <a:lin ang="2700006"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30600" y="886017"/>
            <a:ext cx="7282800" cy="364200"/>
          </a:xfrm>
          <a:prstGeom prst="rect">
            <a:avLst/>
          </a:prstGeom>
          <a:noFill/>
          <a:ln>
            <a:noFill/>
          </a:ln>
        </p:spPr>
        <p:txBody>
          <a:bodyPr spcFirstLastPara="1" wrap="square" lIns="0" tIns="0" rIns="0" bIns="0" anchor="b" anchorCtr="0">
            <a:noAutofit/>
          </a:bodyPr>
          <a:lstStyle>
            <a:lvl1pPr lvl="0" rtl="0">
              <a:lnSpc>
                <a:spcPct val="90000"/>
              </a:lnSpc>
              <a:spcBef>
                <a:spcPts val="0"/>
              </a:spcBef>
              <a:spcAft>
                <a:spcPts val="0"/>
              </a:spcAft>
              <a:buClr>
                <a:schemeClr val="lt1"/>
              </a:buClr>
              <a:buSzPts val="3200"/>
              <a:buFont typeface="Ubuntu"/>
              <a:buNone/>
              <a:defRPr sz="3200" b="1">
                <a:solidFill>
                  <a:schemeClr val="lt1"/>
                </a:solidFill>
                <a:latin typeface="Ubuntu"/>
                <a:ea typeface="Ubuntu"/>
                <a:cs typeface="Ubuntu"/>
                <a:sym typeface="Ubuntu"/>
              </a:defRPr>
            </a:lvl1pPr>
            <a:lvl2pPr lvl="1" rtl="0">
              <a:lnSpc>
                <a:spcPct val="90000"/>
              </a:lnSpc>
              <a:spcBef>
                <a:spcPts val="0"/>
              </a:spcBef>
              <a:spcAft>
                <a:spcPts val="0"/>
              </a:spcAft>
              <a:buClr>
                <a:schemeClr val="lt1"/>
              </a:buClr>
              <a:buSzPts val="3200"/>
              <a:buFont typeface="Ubuntu"/>
              <a:buNone/>
              <a:defRPr sz="3200" b="1">
                <a:solidFill>
                  <a:schemeClr val="lt1"/>
                </a:solidFill>
                <a:latin typeface="Ubuntu"/>
                <a:ea typeface="Ubuntu"/>
                <a:cs typeface="Ubuntu"/>
                <a:sym typeface="Ubuntu"/>
              </a:defRPr>
            </a:lvl2pPr>
            <a:lvl3pPr lvl="2" rtl="0">
              <a:lnSpc>
                <a:spcPct val="90000"/>
              </a:lnSpc>
              <a:spcBef>
                <a:spcPts val="0"/>
              </a:spcBef>
              <a:spcAft>
                <a:spcPts val="0"/>
              </a:spcAft>
              <a:buClr>
                <a:schemeClr val="lt1"/>
              </a:buClr>
              <a:buSzPts val="3200"/>
              <a:buFont typeface="Ubuntu"/>
              <a:buNone/>
              <a:defRPr sz="3200" b="1">
                <a:solidFill>
                  <a:schemeClr val="lt1"/>
                </a:solidFill>
                <a:latin typeface="Ubuntu"/>
                <a:ea typeface="Ubuntu"/>
                <a:cs typeface="Ubuntu"/>
                <a:sym typeface="Ubuntu"/>
              </a:defRPr>
            </a:lvl3pPr>
            <a:lvl4pPr lvl="3" rtl="0">
              <a:lnSpc>
                <a:spcPct val="90000"/>
              </a:lnSpc>
              <a:spcBef>
                <a:spcPts val="0"/>
              </a:spcBef>
              <a:spcAft>
                <a:spcPts val="0"/>
              </a:spcAft>
              <a:buClr>
                <a:schemeClr val="lt1"/>
              </a:buClr>
              <a:buSzPts val="3200"/>
              <a:buFont typeface="Ubuntu"/>
              <a:buNone/>
              <a:defRPr sz="3200" b="1">
                <a:solidFill>
                  <a:schemeClr val="lt1"/>
                </a:solidFill>
                <a:latin typeface="Ubuntu"/>
                <a:ea typeface="Ubuntu"/>
                <a:cs typeface="Ubuntu"/>
                <a:sym typeface="Ubuntu"/>
              </a:defRPr>
            </a:lvl4pPr>
            <a:lvl5pPr lvl="4" rtl="0">
              <a:lnSpc>
                <a:spcPct val="90000"/>
              </a:lnSpc>
              <a:spcBef>
                <a:spcPts val="0"/>
              </a:spcBef>
              <a:spcAft>
                <a:spcPts val="0"/>
              </a:spcAft>
              <a:buClr>
                <a:schemeClr val="lt1"/>
              </a:buClr>
              <a:buSzPts val="3200"/>
              <a:buFont typeface="Ubuntu"/>
              <a:buNone/>
              <a:defRPr sz="3200" b="1">
                <a:solidFill>
                  <a:schemeClr val="lt1"/>
                </a:solidFill>
                <a:latin typeface="Ubuntu"/>
                <a:ea typeface="Ubuntu"/>
                <a:cs typeface="Ubuntu"/>
                <a:sym typeface="Ubuntu"/>
              </a:defRPr>
            </a:lvl5pPr>
            <a:lvl6pPr lvl="5" rtl="0">
              <a:lnSpc>
                <a:spcPct val="90000"/>
              </a:lnSpc>
              <a:spcBef>
                <a:spcPts val="0"/>
              </a:spcBef>
              <a:spcAft>
                <a:spcPts val="0"/>
              </a:spcAft>
              <a:buClr>
                <a:schemeClr val="lt1"/>
              </a:buClr>
              <a:buSzPts val="3200"/>
              <a:buFont typeface="Ubuntu"/>
              <a:buNone/>
              <a:defRPr sz="3200" b="1">
                <a:solidFill>
                  <a:schemeClr val="lt1"/>
                </a:solidFill>
                <a:latin typeface="Ubuntu"/>
                <a:ea typeface="Ubuntu"/>
                <a:cs typeface="Ubuntu"/>
                <a:sym typeface="Ubuntu"/>
              </a:defRPr>
            </a:lvl6pPr>
            <a:lvl7pPr lvl="6" rtl="0">
              <a:lnSpc>
                <a:spcPct val="90000"/>
              </a:lnSpc>
              <a:spcBef>
                <a:spcPts val="0"/>
              </a:spcBef>
              <a:spcAft>
                <a:spcPts val="0"/>
              </a:spcAft>
              <a:buClr>
                <a:schemeClr val="lt1"/>
              </a:buClr>
              <a:buSzPts val="3200"/>
              <a:buFont typeface="Ubuntu"/>
              <a:buNone/>
              <a:defRPr sz="3200" b="1">
                <a:solidFill>
                  <a:schemeClr val="lt1"/>
                </a:solidFill>
                <a:latin typeface="Ubuntu"/>
                <a:ea typeface="Ubuntu"/>
                <a:cs typeface="Ubuntu"/>
                <a:sym typeface="Ubuntu"/>
              </a:defRPr>
            </a:lvl7pPr>
            <a:lvl8pPr lvl="7" rtl="0">
              <a:lnSpc>
                <a:spcPct val="90000"/>
              </a:lnSpc>
              <a:spcBef>
                <a:spcPts val="0"/>
              </a:spcBef>
              <a:spcAft>
                <a:spcPts val="0"/>
              </a:spcAft>
              <a:buClr>
                <a:schemeClr val="lt1"/>
              </a:buClr>
              <a:buSzPts val="3200"/>
              <a:buFont typeface="Ubuntu"/>
              <a:buNone/>
              <a:defRPr sz="3200" b="1">
                <a:solidFill>
                  <a:schemeClr val="lt1"/>
                </a:solidFill>
                <a:latin typeface="Ubuntu"/>
                <a:ea typeface="Ubuntu"/>
                <a:cs typeface="Ubuntu"/>
                <a:sym typeface="Ubuntu"/>
              </a:defRPr>
            </a:lvl8pPr>
            <a:lvl9pPr lvl="8" rtl="0">
              <a:lnSpc>
                <a:spcPct val="90000"/>
              </a:lnSpc>
              <a:spcBef>
                <a:spcPts val="0"/>
              </a:spcBef>
              <a:spcAft>
                <a:spcPts val="0"/>
              </a:spcAft>
              <a:buClr>
                <a:schemeClr val="lt1"/>
              </a:buClr>
              <a:buSzPts val="3200"/>
              <a:buFont typeface="Ubuntu"/>
              <a:buNone/>
              <a:defRPr sz="3200" b="1">
                <a:solidFill>
                  <a:schemeClr val="lt1"/>
                </a:solidFill>
                <a:latin typeface="Ubuntu"/>
                <a:ea typeface="Ubuntu"/>
                <a:cs typeface="Ubuntu"/>
                <a:sym typeface="Ubuntu"/>
              </a:defRPr>
            </a:lvl9pPr>
          </a:lstStyle>
          <a:p>
            <a:endParaRPr/>
          </a:p>
        </p:txBody>
      </p:sp>
      <p:sp>
        <p:nvSpPr>
          <p:cNvPr id="7" name="Google Shape;7;p1"/>
          <p:cNvSpPr txBox="1">
            <a:spLocks noGrp="1"/>
          </p:cNvSpPr>
          <p:nvPr>
            <p:ph type="body" idx="1"/>
          </p:nvPr>
        </p:nvSpPr>
        <p:spPr>
          <a:xfrm>
            <a:off x="930600" y="1415684"/>
            <a:ext cx="7282800" cy="2788200"/>
          </a:xfrm>
          <a:prstGeom prst="rect">
            <a:avLst/>
          </a:prstGeom>
          <a:noFill/>
          <a:ln>
            <a:noFill/>
          </a:ln>
        </p:spPr>
        <p:txBody>
          <a:bodyPr spcFirstLastPara="1" wrap="square" lIns="0" tIns="0" rIns="0" bIns="0" anchor="t" anchorCtr="0">
            <a:noAutofit/>
          </a:bodyPr>
          <a:lstStyle>
            <a:lvl1pPr marL="457200" lvl="0" indent="-381000" rtl="0">
              <a:lnSpc>
                <a:spcPct val="115000"/>
              </a:lnSpc>
              <a:spcBef>
                <a:spcPts val="600"/>
              </a:spcBef>
              <a:spcAft>
                <a:spcPts val="0"/>
              </a:spcAft>
              <a:buClr>
                <a:schemeClr val="lt1"/>
              </a:buClr>
              <a:buSzPts val="2400"/>
              <a:buFont typeface="Ubuntu Light"/>
              <a:buChar char="▪"/>
              <a:defRPr sz="2400">
                <a:solidFill>
                  <a:schemeClr val="lt1"/>
                </a:solidFill>
                <a:latin typeface="Ubuntu Light"/>
                <a:ea typeface="Ubuntu Light"/>
                <a:cs typeface="Ubuntu Light"/>
                <a:sym typeface="Ubuntu Light"/>
              </a:defRPr>
            </a:lvl1pPr>
            <a:lvl2pPr marL="914400" lvl="1" indent="-381000" rtl="0">
              <a:lnSpc>
                <a:spcPct val="115000"/>
              </a:lnSpc>
              <a:spcBef>
                <a:spcPts val="0"/>
              </a:spcBef>
              <a:spcAft>
                <a:spcPts val="0"/>
              </a:spcAft>
              <a:buClr>
                <a:schemeClr val="lt1"/>
              </a:buClr>
              <a:buSzPts val="2400"/>
              <a:buFont typeface="Ubuntu Light"/>
              <a:buChar char="▫"/>
              <a:defRPr sz="2400">
                <a:solidFill>
                  <a:schemeClr val="lt1"/>
                </a:solidFill>
                <a:latin typeface="Ubuntu Light"/>
                <a:ea typeface="Ubuntu Light"/>
                <a:cs typeface="Ubuntu Light"/>
                <a:sym typeface="Ubuntu Light"/>
              </a:defRPr>
            </a:lvl2pPr>
            <a:lvl3pPr marL="1371600" lvl="2" indent="-381000" rtl="0">
              <a:lnSpc>
                <a:spcPct val="115000"/>
              </a:lnSpc>
              <a:spcBef>
                <a:spcPts val="0"/>
              </a:spcBef>
              <a:spcAft>
                <a:spcPts val="0"/>
              </a:spcAft>
              <a:buClr>
                <a:schemeClr val="lt1"/>
              </a:buClr>
              <a:buSzPts val="2400"/>
              <a:buFont typeface="Ubuntu Light"/>
              <a:buChar char="▫"/>
              <a:defRPr sz="2400">
                <a:solidFill>
                  <a:schemeClr val="lt1"/>
                </a:solidFill>
                <a:latin typeface="Ubuntu Light"/>
                <a:ea typeface="Ubuntu Light"/>
                <a:cs typeface="Ubuntu Light"/>
                <a:sym typeface="Ubuntu Light"/>
              </a:defRPr>
            </a:lvl3pPr>
            <a:lvl4pPr marL="1828800" lvl="3" indent="-381000" rtl="0">
              <a:lnSpc>
                <a:spcPct val="115000"/>
              </a:lnSpc>
              <a:spcBef>
                <a:spcPts val="0"/>
              </a:spcBef>
              <a:spcAft>
                <a:spcPts val="0"/>
              </a:spcAft>
              <a:buClr>
                <a:schemeClr val="lt1"/>
              </a:buClr>
              <a:buSzPts val="2400"/>
              <a:buFont typeface="Ubuntu Light"/>
              <a:buChar char="▫"/>
              <a:defRPr sz="2400">
                <a:solidFill>
                  <a:schemeClr val="lt1"/>
                </a:solidFill>
                <a:latin typeface="Ubuntu Light"/>
                <a:ea typeface="Ubuntu Light"/>
                <a:cs typeface="Ubuntu Light"/>
                <a:sym typeface="Ubuntu Light"/>
              </a:defRPr>
            </a:lvl4pPr>
            <a:lvl5pPr marL="2286000" lvl="4" indent="-381000" rtl="0">
              <a:lnSpc>
                <a:spcPct val="115000"/>
              </a:lnSpc>
              <a:spcBef>
                <a:spcPts val="0"/>
              </a:spcBef>
              <a:spcAft>
                <a:spcPts val="0"/>
              </a:spcAft>
              <a:buClr>
                <a:schemeClr val="lt1"/>
              </a:buClr>
              <a:buSzPts val="2400"/>
              <a:buFont typeface="Ubuntu Light"/>
              <a:buChar char="▫"/>
              <a:defRPr sz="2400">
                <a:solidFill>
                  <a:schemeClr val="lt1"/>
                </a:solidFill>
                <a:latin typeface="Ubuntu Light"/>
                <a:ea typeface="Ubuntu Light"/>
                <a:cs typeface="Ubuntu Light"/>
                <a:sym typeface="Ubuntu Light"/>
              </a:defRPr>
            </a:lvl5pPr>
            <a:lvl6pPr marL="2743200" lvl="5" indent="-381000" rtl="0">
              <a:lnSpc>
                <a:spcPct val="115000"/>
              </a:lnSpc>
              <a:spcBef>
                <a:spcPts val="0"/>
              </a:spcBef>
              <a:spcAft>
                <a:spcPts val="0"/>
              </a:spcAft>
              <a:buClr>
                <a:schemeClr val="lt1"/>
              </a:buClr>
              <a:buSzPts val="2400"/>
              <a:buFont typeface="Ubuntu Light"/>
              <a:buChar char="▫"/>
              <a:defRPr sz="2400">
                <a:solidFill>
                  <a:schemeClr val="lt1"/>
                </a:solidFill>
                <a:latin typeface="Ubuntu Light"/>
                <a:ea typeface="Ubuntu Light"/>
                <a:cs typeface="Ubuntu Light"/>
                <a:sym typeface="Ubuntu Light"/>
              </a:defRPr>
            </a:lvl6pPr>
            <a:lvl7pPr marL="3200400" lvl="6" indent="-381000" rtl="0">
              <a:lnSpc>
                <a:spcPct val="115000"/>
              </a:lnSpc>
              <a:spcBef>
                <a:spcPts val="0"/>
              </a:spcBef>
              <a:spcAft>
                <a:spcPts val="0"/>
              </a:spcAft>
              <a:buClr>
                <a:schemeClr val="lt1"/>
              </a:buClr>
              <a:buSzPts val="2400"/>
              <a:buFont typeface="Ubuntu Light"/>
              <a:buChar char="▫"/>
              <a:defRPr sz="2400">
                <a:solidFill>
                  <a:schemeClr val="lt1"/>
                </a:solidFill>
                <a:latin typeface="Ubuntu Light"/>
                <a:ea typeface="Ubuntu Light"/>
                <a:cs typeface="Ubuntu Light"/>
                <a:sym typeface="Ubuntu Light"/>
              </a:defRPr>
            </a:lvl7pPr>
            <a:lvl8pPr marL="3657600" lvl="7" indent="-381000" rtl="0">
              <a:lnSpc>
                <a:spcPct val="115000"/>
              </a:lnSpc>
              <a:spcBef>
                <a:spcPts val="0"/>
              </a:spcBef>
              <a:spcAft>
                <a:spcPts val="0"/>
              </a:spcAft>
              <a:buClr>
                <a:schemeClr val="lt1"/>
              </a:buClr>
              <a:buSzPts val="2400"/>
              <a:buFont typeface="Ubuntu Light"/>
              <a:buChar char="▫"/>
              <a:defRPr sz="2400">
                <a:solidFill>
                  <a:schemeClr val="lt1"/>
                </a:solidFill>
                <a:latin typeface="Ubuntu Light"/>
                <a:ea typeface="Ubuntu Light"/>
                <a:cs typeface="Ubuntu Light"/>
                <a:sym typeface="Ubuntu Light"/>
              </a:defRPr>
            </a:lvl8pPr>
            <a:lvl9pPr marL="4114800" lvl="8" indent="-381000" rtl="0">
              <a:lnSpc>
                <a:spcPct val="115000"/>
              </a:lnSpc>
              <a:spcBef>
                <a:spcPts val="0"/>
              </a:spcBef>
              <a:spcAft>
                <a:spcPts val="0"/>
              </a:spcAft>
              <a:buClr>
                <a:schemeClr val="lt1"/>
              </a:buClr>
              <a:buSzPts val="2400"/>
              <a:buFont typeface="Ubuntu Light"/>
              <a:buChar char="▫"/>
              <a:defRPr sz="2400">
                <a:solidFill>
                  <a:schemeClr val="lt1"/>
                </a:solidFill>
                <a:latin typeface="Ubuntu Light"/>
                <a:ea typeface="Ubuntu Light"/>
                <a:cs typeface="Ubuntu Light"/>
                <a:sym typeface="Ubuntu Light"/>
              </a:defRPr>
            </a:lvl9pPr>
          </a:lstStyle>
          <a:p>
            <a:endParaRPr/>
          </a:p>
        </p:txBody>
      </p:sp>
      <p:sp>
        <p:nvSpPr>
          <p:cNvPr id="8" name="Google Shape;8;p1"/>
          <p:cNvSpPr txBox="1">
            <a:spLocks noGrp="1"/>
          </p:cNvSpPr>
          <p:nvPr>
            <p:ph type="sldNum" idx="12"/>
          </p:nvPr>
        </p:nvSpPr>
        <p:spPr>
          <a:xfrm>
            <a:off x="8213401" y="4248586"/>
            <a:ext cx="465300" cy="474300"/>
          </a:xfrm>
          <a:prstGeom prst="rect">
            <a:avLst/>
          </a:prstGeom>
          <a:noFill/>
          <a:ln>
            <a:noFill/>
          </a:ln>
        </p:spPr>
        <p:txBody>
          <a:bodyPr spcFirstLastPara="1" wrap="square" lIns="0" tIns="0" rIns="0" bIns="0" anchor="b" anchorCtr="0">
            <a:noAutofit/>
          </a:bodyPr>
          <a:lstStyle>
            <a:lvl1pPr lvl="0" algn="r" rtl="0">
              <a:buNone/>
              <a:defRPr sz="1600" b="1">
                <a:solidFill>
                  <a:schemeClr val="lt1"/>
                </a:solidFill>
                <a:latin typeface="Ubuntu"/>
                <a:ea typeface="Ubuntu"/>
                <a:cs typeface="Ubuntu"/>
                <a:sym typeface="Ubuntu"/>
              </a:defRPr>
            </a:lvl1pPr>
            <a:lvl2pPr lvl="1" algn="r" rtl="0">
              <a:buNone/>
              <a:defRPr sz="1600" b="1">
                <a:solidFill>
                  <a:schemeClr val="lt1"/>
                </a:solidFill>
                <a:latin typeface="Ubuntu"/>
                <a:ea typeface="Ubuntu"/>
                <a:cs typeface="Ubuntu"/>
                <a:sym typeface="Ubuntu"/>
              </a:defRPr>
            </a:lvl2pPr>
            <a:lvl3pPr lvl="2" algn="r" rtl="0">
              <a:buNone/>
              <a:defRPr sz="1600" b="1">
                <a:solidFill>
                  <a:schemeClr val="lt1"/>
                </a:solidFill>
                <a:latin typeface="Ubuntu"/>
                <a:ea typeface="Ubuntu"/>
                <a:cs typeface="Ubuntu"/>
                <a:sym typeface="Ubuntu"/>
              </a:defRPr>
            </a:lvl3pPr>
            <a:lvl4pPr lvl="3" algn="r" rtl="0">
              <a:buNone/>
              <a:defRPr sz="1600" b="1">
                <a:solidFill>
                  <a:schemeClr val="lt1"/>
                </a:solidFill>
                <a:latin typeface="Ubuntu"/>
                <a:ea typeface="Ubuntu"/>
                <a:cs typeface="Ubuntu"/>
                <a:sym typeface="Ubuntu"/>
              </a:defRPr>
            </a:lvl4pPr>
            <a:lvl5pPr lvl="4" algn="r" rtl="0">
              <a:buNone/>
              <a:defRPr sz="1600" b="1">
                <a:solidFill>
                  <a:schemeClr val="lt1"/>
                </a:solidFill>
                <a:latin typeface="Ubuntu"/>
                <a:ea typeface="Ubuntu"/>
                <a:cs typeface="Ubuntu"/>
                <a:sym typeface="Ubuntu"/>
              </a:defRPr>
            </a:lvl5pPr>
            <a:lvl6pPr lvl="5" algn="r" rtl="0">
              <a:buNone/>
              <a:defRPr sz="1600" b="1">
                <a:solidFill>
                  <a:schemeClr val="lt1"/>
                </a:solidFill>
                <a:latin typeface="Ubuntu"/>
                <a:ea typeface="Ubuntu"/>
                <a:cs typeface="Ubuntu"/>
                <a:sym typeface="Ubuntu"/>
              </a:defRPr>
            </a:lvl6pPr>
            <a:lvl7pPr lvl="6" algn="r" rtl="0">
              <a:buNone/>
              <a:defRPr sz="1600" b="1">
                <a:solidFill>
                  <a:schemeClr val="lt1"/>
                </a:solidFill>
                <a:latin typeface="Ubuntu"/>
                <a:ea typeface="Ubuntu"/>
                <a:cs typeface="Ubuntu"/>
                <a:sym typeface="Ubuntu"/>
              </a:defRPr>
            </a:lvl7pPr>
            <a:lvl8pPr lvl="7" algn="r" rtl="0">
              <a:buNone/>
              <a:defRPr sz="1600" b="1">
                <a:solidFill>
                  <a:schemeClr val="lt1"/>
                </a:solidFill>
                <a:latin typeface="Ubuntu"/>
                <a:ea typeface="Ubuntu"/>
                <a:cs typeface="Ubuntu"/>
                <a:sym typeface="Ubuntu"/>
              </a:defRPr>
            </a:lvl8pPr>
            <a:lvl9pPr lvl="8" algn="r" rtl="0">
              <a:buNone/>
              <a:defRPr sz="1600" b="1">
                <a:solidFill>
                  <a:schemeClr val="lt1"/>
                </a:solidFill>
                <a:latin typeface="Ubuntu"/>
                <a:ea typeface="Ubuntu"/>
                <a:cs typeface="Ubuntu"/>
                <a:sym typeface="Ubuntu"/>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grpSp>
        <p:nvGrpSpPr>
          <p:cNvPr id="9" name="Google Shape;9;p1"/>
          <p:cNvGrpSpPr/>
          <p:nvPr/>
        </p:nvGrpSpPr>
        <p:grpSpPr>
          <a:xfrm>
            <a:off x="465300" y="465400"/>
            <a:ext cx="8213400" cy="4212750"/>
            <a:chOff x="465300" y="465400"/>
            <a:chExt cx="8213400" cy="4212750"/>
          </a:xfrm>
        </p:grpSpPr>
        <p:sp>
          <p:nvSpPr>
            <p:cNvPr id="10" name="Google Shape;10;p1"/>
            <p:cNvSpPr/>
            <p:nvPr/>
          </p:nvSpPr>
          <p:spPr>
            <a:xfrm rot="10800000">
              <a:off x="3221100" y="465400"/>
              <a:ext cx="5457600" cy="1395600"/>
            </a:xfrm>
            <a:prstGeom prst="corner">
              <a:avLst>
                <a:gd name="adj1" fmla="val 1582"/>
                <a:gd name="adj2" fmla="val 1544"/>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latin typeface="Work Sans Regular"/>
                <a:ea typeface="Work Sans Regular"/>
                <a:cs typeface="Work Sans Regular"/>
                <a:sym typeface="Work Sans Regular"/>
              </a:endParaRPr>
            </a:p>
          </p:txBody>
        </p:sp>
        <p:sp>
          <p:nvSpPr>
            <p:cNvPr id="11" name="Google Shape;11;p1"/>
            <p:cNvSpPr/>
            <p:nvPr/>
          </p:nvSpPr>
          <p:spPr>
            <a:xfrm>
              <a:off x="465300" y="3282550"/>
              <a:ext cx="5457600" cy="1395600"/>
            </a:xfrm>
            <a:prstGeom prst="corner">
              <a:avLst>
                <a:gd name="adj1" fmla="val 1582"/>
                <a:gd name="adj2" fmla="val 1544"/>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latin typeface="Work Sans Regular"/>
                <a:ea typeface="Work Sans Regular"/>
                <a:cs typeface="Work Sans Regular"/>
                <a:sym typeface="Work Sans Regular"/>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2" r:id="rId3"/>
    <p:sldLayoutId id="2147483653" r:id="rId4"/>
    <p:sldLayoutId id="2147483656" r:id="rId5"/>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pos="5467">
          <p15:clr>
            <a:srgbClr val="EA4335"/>
          </p15:clr>
        </p15:guide>
        <p15:guide id="2" orient="horz" pos="2947">
          <p15:clr>
            <a:srgbClr val="EA4335"/>
          </p15:clr>
        </p15:guide>
        <p15:guide id="3" pos="586">
          <p15:clr>
            <a:srgbClr val="EA4335"/>
          </p15:clr>
        </p15:guide>
        <p15:guide id="4" orient="horz" pos="592">
          <p15:clr>
            <a:srgbClr val="EA4335"/>
          </p15:clr>
        </p15:guide>
        <p15:guide id="5" pos="5174">
          <p15:clr>
            <a:srgbClr val="EA4335"/>
          </p15:clr>
        </p15:guide>
        <p15:guide id="6" orient="horz" pos="2648">
          <p15:clr>
            <a:srgbClr val="EA4335"/>
          </p15:clr>
        </p15:guide>
        <p15:guide id="7" orient="horz" pos="293">
          <p15:clr>
            <a:srgbClr val="EA4335"/>
          </p15:clr>
        </p15:guide>
        <p15:guide id="8" pos="293">
          <p15:clr>
            <a:srgbClr val="EA4335"/>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hellosehat.com/parenting/kesehatan-anak/penyakit-pada-anak/anak-kurang-gizi/"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hellosehat.com/parenting/anak-1-sampai-5-tahun/perkembangan-balita/perkembangan-kognitif-balita/"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hellosehat.com/parenting/anak-1-sampai-5-tahun/perkembangan-balita/berat-badan-ideal-anak/"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s://hellosehat.com/parenting/remaja/kesehatan-remaja/menarche-menstruasi-pertama/"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12"/>
          <p:cNvSpPr txBox="1">
            <a:spLocks noGrp="1"/>
          </p:cNvSpPr>
          <p:nvPr>
            <p:ph type="ctrTitle"/>
          </p:nvPr>
        </p:nvSpPr>
        <p:spPr>
          <a:xfrm>
            <a:off x="930600" y="642924"/>
            <a:ext cx="7282800" cy="3560776"/>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id-ID" sz="1800" dirty="0" smtClean="0">
                <a:latin typeface="Times New Roman" pitchFamily="18" charset="0"/>
                <a:cs typeface="Times New Roman" pitchFamily="18" charset="0"/>
              </a:rPr>
              <a:t/>
            </a:r>
            <a:br>
              <a:rPr lang="id-ID" sz="1800" dirty="0" smtClean="0">
                <a:latin typeface="Times New Roman" pitchFamily="18" charset="0"/>
                <a:cs typeface="Times New Roman" pitchFamily="18" charset="0"/>
              </a:rPr>
            </a:br>
            <a:r>
              <a:rPr lang="id-ID" sz="1800" dirty="0" smtClean="0">
                <a:latin typeface="Times New Roman" pitchFamily="18" charset="0"/>
                <a:cs typeface="Times New Roman" pitchFamily="18" charset="0"/>
              </a:rPr>
              <a:t/>
            </a:r>
            <a:br>
              <a:rPr lang="id-ID" sz="1800" dirty="0" smtClean="0">
                <a:latin typeface="Times New Roman" pitchFamily="18" charset="0"/>
                <a:cs typeface="Times New Roman" pitchFamily="18" charset="0"/>
              </a:rPr>
            </a:br>
            <a:r>
              <a:rPr lang="id-ID" sz="1800" dirty="0" smtClean="0">
                <a:latin typeface="Times New Roman" pitchFamily="18" charset="0"/>
                <a:cs typeface="Times New Roman" pitchFamily="18" charset="0"/>
              </a:rPr>
              <a:t/>
            </a:r>
            <a:br>
              <a:rPr lang="id-ID" sz="1800" dirty="0" smtClean="0">
                <a:latin typeface="Times New Roman" pitchFamily="18" charset="0"/>
                <a:cs typeface="Times New Roman" pitchFamily="18" charset="0"/>
              </a:rPr>
            </a:br>
            <a:r>
              <a:rPr lang="id-ID" dirty="0" smtClean="0">
                <a:latin typeface="Times New Roman" pitchFamily="18" charset="0"/>
                <a:cs typeface="Times New Roman" pitchFamily="18" charset="0"/>
              </a:rPr>
              <a:t/>
            </a:r>
            <a:br>
              <a:rPr lang="id-ID" dirty="0" smtClean="0">
                <a:latin typeface="Times New Roman" pitchFamily="18" charset="0"/>
                <a:cs typeface="Times New Roman" pitchFamily="18" charset="0"/>
              </a:rPr>
            </a:br>
            <a:r>
              <a:rPr lang="id-ID" dirty="0" smtClean="0">
                <a:latin typeface="Times New Roman" pitchFamily="18" charset="0"/>
                <a:cs typeface="Times New Roman" pitchFamily="18" charset="0"/>
              </a:rPr>
              <a:t/>
            </a:r>
            <a:br>
              <a:rPr lang="id-ID" dirty="0" smtClean="0">
                <a:latin typeface="Times New Roman" pitchFamily="18" charset="0"/>
                <a:cs typeface="Times New Roman" pitchFamily="18" charset="0"/>
              </a:rPr>
            </a:br>
            <a:r>
              <a:rPr lang="id-ID" dirty="0" smtClean="0">
                <a:latin typeface="Times New Roman" pitchFamily="18" charset="0"/>
                <a:cs typeface="Times New Roman" pitchFamily="18" charset="0"/>
              </a:rPr>
              <a:t>STUNTING</a:t>
            </a:r>
            <a:r>
              <a:rPr lang="id-ID" dirty="0" smtClean="0"/>
              <a:t/>
            </a:r>
            <a:br>
              <a:rPr lang="id-ID" dirty="0" smtClean="0"/>
            </a:br>
            <a:r>
              <a:rPr lang="id-ID" dirty="0" smtClean="0"/>
              <a:t/>
            </a:r>
            <a:br>
              <a:rPr lang="id-ID" dirty="0" smtClean="0"/>
            </a:br>
            <a:r>
              <a:rPr lang="id-ID" sz="2400" dirty="0" smtClean="0">
                <a:latin typeface="Times New Roman" pitchFamily="18" charset="0"/>
                <a:cs typeface="Times New Roman" pitchFamily="18" charset="0"/>
              </a:rPr>
              <a:t>KELOMPOK  2</a:t>
            </a:r>
            <a:br>
              <a:rPr lang="id-ID" sz="2400" dirty="0" smtClean="0">
                <a:latin typeface="Times New Roman" pitchFamily="18" charset="0"/>
                <a:cs typeface="Times New Roman" pitchFamily="18" charset="0"/>
              </a:rPr>
            </a:br>
            <a:r>
              <a:rPr lang="id-ID" sz="2400" dirty="0" smtClean="0">
                <a:latin typeface="Times New Roman" pitchFamily="18" charset="0"/>
                <a:cs typeface="Times New Roman" pitchFamily="18" charset="0"/>
              </a:rPr>
              <a:t/>
            </a:r>
            <a:br>
              <a:rPr lang="id-ID" sz="2400" dirty="0" smtClean="0">
                <a:latin typeface="Times New Roman" pitchFamily="18" charset="0"/>
                <a:cs typeface="Times New Roman" pitchFamily="18" charset="0"/>
              </a:rPr>
            </a:br>
            <a:r>
              <a:rPr lang="id-ID" sz="2400" dirty="0" smtClean="0">
                <a:latin typeface="Times New Roman" pitchFamily="18" charset="0"/>
                <a:cs typeface="Times New Roman" pitchFamily="18" charset="0"/>
              </a:rPr>
              <a:t>1. NURIL SALSABIILA  (202008007)</a:t>
            </a:r>
            <a:br>
              <a:rPr lang="id-ID" sz="2400" dirty="0" smtClean="0">
                <a:latin typeface="Times New Roman" pitchFamily="18" charset="0"/>
                <a:cs typeface="Times New Roman" pitchFamily="18" charset="0"/>
              </a:rPr>
            </a:br>
            <a:r>
              <a:rPr lang="id-ID" sz="2400" dirty="0" smtClean="0">
                <a:latin typeface="Times New Roman" pitchFamily="18" charset="0"/>
                <a:cs typeface="Times New Roman" pitchFamily="18" charset="0"/>
              </a:rPr>
              <a:t>2. NUR REZKY ARDINAR  (202008004) </a:t>
            </a:r>
            <a:br>
              <a:rPr lang="id-ID" sz="2400" dirty="0" smtClean="0">
                <a:latin typeface="Times New Roman" pitchFamily="18" charset="0"/>
                <a:cs typeface="Times New Roman" pitchFamily="18" charset="0"/>
              </a:rPr>
            </a:br>
            <a:r>
              <a:rPr lang="id-ID" sz="2400" dirty="0" smtClean="0">
                <a:latin typeface="Times New Roman" pitchFamily="18" charset="0"/>
                <a:cs typeface="Times New Roman" pitchFamily="18" charset="0"/>
              </a:rPr>
              <a:t>3. </a:t>
            </a:r>
            <a:r>
              <a:rPr lang="id-ID" sz="2400" smtClean="0">
                <a:latin typeface="Times New Roman" pitchFamily="18" charset="0"/>
                <a:cs typeface="Times New Roman" pitchFamily="18" charset="0"/>
              </a:rPr>
              <a:t>NURFADILLAH ANTONG  (202008005)</a:t>
            </a:r>
            <a:r>
              <a:rPr lang="id-ID" sz="2400" dirty="0" smtClean="0">
                <a:latin typeface="Times New Roman" pitchFamily="18" charset="0"/>
                <a:cs typeface="Times New Roman" pitchFamily="18" charset="0"/>
              </a:rPr>
              <a:t/>
            </a:r>
            <a:br>
              <a:rPr lang="id-ID" sz="2400" dirty="0" smtClean="0">
                <a:latin typeface="Times New Roman" pitchFamily="18" charset="0"/>
                <a:cs typeface="Times New Roman" pitchFamily="18" charset="0"/>
              </a:rPr>
            </a:br>
            <a:r>
              <a:rPr lang="id-ID" sz="2400" dirty="0" smtClean="0">
                <a:latin typeface="Times New Roman" pitchFamily="18" charset="0"/>
                <a:cs typeface="Times New Roman" pitchFamily="18" charset="0"/>
              </a:rPr>
              <a:t/>
            </a:r>
            <a:br>
              <a:rPr lang="id-ID" sz="2400" dirty="0" smtClean="0">
                <a:latin typeface="Times New Roman" pitchFamily="18" charset="0"/>
                <a:cs typeface="Times New Roman" pitchFamily="18" charset="0"/>
              </a:rPr>
            </a:br>
            <a:r>
              <a:rPr lang="id-ID" sz="2400" dirty="0" smtClean="0"/>
              <a:t/>
            </a:r>
            <a:br>
              <a:rPr lang="id-ID" sz="2400" dirty="0" smtClean="0"/>
            </a:br>
            <a:r>
              <a:rPr lang="id-ID" sz="2400" dirty="0" smtClean="0"/>
              <a:t/>
            </a:r>
            <a:br>
              <a:rPr lang="id-ID" sz="2400" dirty="0" smtClean="0"/>
            </a:br>
            <a:r>
              <a:rPr lang="id-ID" sz="2400" dirty="0" smtClean="0"/>
              <a:t/>
            </a:r>
            <a:br>
              <a:rPr lang="id-ID" sz="2400" dirty="0" smtClean="0"/>
            </a:br>
            <a:r>
              <a:rPr lang="id-ID" sz="2400" dirty="0" smtClean="0"/>
              <a:t/>
            </a:r>
            <a:br>
              <a:rPr lang="id-ID" sz="2400" dirty="0" smtClean="0"/>
            </a:b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title"/>
          </p:nvPr>
        </p:nvSpPr>
        <p:spPr>
          <a:xfrm>
            <a:off x="928662" y="571486"/>
            <a:ext cx="7282800" cy="364200"/>
          </a:xfrm>
          <a:prstGeom prst="rect">
            <a:avLst/>
          </a:prstGeom>
        </p:spPr>
        <p:txBody>
          <a:bodyPr spcFirstLastPara="1" wrap="square" lIns="0" tIns="0" rIns="0" bIns="0" anchor="b" anchorCtr="0">
            <a:noAutofit/>
          </a:bodyPr>
          <a:lstStyle/>
          <a:p>
            <a:pPr fontAlgn="base"/>
            <a:r>
              <a:rPr lang="id-ID" dirty="0" smtClean="0">
                <a:latin typeface="Times New Roman" pitchFamily="18" charset="0"/>
                <a:cs typeface="Times New Roman" pitchFamily="18" charset="0"/>
              </a:rPr>
              <a:t>Pengertian stunting</a:t>
            </a:r>
            <a:endParaRPr lang="id-ID" dirty="0">
              <a:latin typeface="Times New Roman" pitchFamily="18" charset="0"/>
              <a:cs typeface="Times New Roman" pitchFamily="18" charset="0"/>
            </a:endParaRPr>
          </a:p>
        </p:txBody>
      </p:sp>
      <p:sp>
        <p:nvSpPr>
          <p:cNvPr id="57" name="Google Shape;57;p13"/>
          <p:cNvSpPr txBox="1">
            <a:spLocks noGrp="1"/>
          </p:cNvSpPr>
          <p:nvPr>
            <p:ph type="body" idx="2"/>
          </p:nvPr>
        </p:nvSpPr>
        <p:spPr>
          <a:xfrm>
            <a:off x="4786314" y="1000114"/>
            <a:ext cx="3402600" cy="3429024"/>
          </a:xfrm>
          <a:prstGeom prst="rect">
            <a:avLst/>
          </a:prstGeom>
        </p:spPr>
        <p:txBody>
          <a:bodyPr spcFirstLastPara="1" wrap="square" lIns="0" tIns="0" rIns="0" bIns="0" anchor="t" anchorCtr="0">
            <a:noAutofit/>
          </a:bodyPr>
          <a:lstStyle/>
          <a:p>
            <a:pPr marL="0" indent="0" algn="just" fontAlgn="base">
              <a:buNone/>
            </a:pPr>
            <a:r>
              <a:rPr lang="id-ID" sz="1600" dirty="0" smtClean="0">
                <a:latin typeface="Times New Roman" pitchFamily="18" charset="0"/>
                <a:cs typeface="Times New Roman" pitchFamily="18" charset="0"/>
              </a:rPr>
              <a:t>Tubuh pendek pada anak yang berada di bawah standar normal merupakan akibat dari kondisi </a:t>
            </a:r>
            <a:r>
              <a:rPr lang="id-ID" sz="1600" dirty="0" smtClean="0">
                <a:latin typeface="Times New Roman" pitchFamily="18" charset="0"/>
                <a:cs typeface="Times New Roman" pitchFamily="18" charset="0"/>
                <a:hlinkClick r:id="rId3"/>
              </a:rPr>
              <a:t>kurang gizi</a:t>
            </a:r>
            <a:r>
              <a:rPr lang="id-ID" sz="1600" dirty="0" smtClean="0">
                <a:latin typeface="Times New Roman" pitchFamily="18" charset="0"/>
                <a:cs typeface="Times New Roman" pitchFamily="18" charset="0"/>
              </a:rPr>
              <a:t> yang telah berlangsung dalam waktu </a:t>
            </a:r>
            <a:r>
              <a:rPr lang="id-ID" sz="1600" dirty="0" smtClean="0">
                <a:latin typeface="Times New Roman" pitchFamily="18" charset="0"/>
                <a:cs typeface="Times New Roman" pitchFamily="18" charset="0"/>
              </a:rPr>
              <a:t>lama. Hal </a:t>
            </a:r>
            <a:r>
              <a:rPr lang="id-ID" sz="1600" dirty="0" smtClean="0">
                <a:latin typeface="Times New Roman" pitchFamily="18" charset="0"/>
                <a:cs typeface="Times New Roman" pitchFamily="18" charset="0"/>
              </a:rPr>
              <a:t>tersebut yang kemudian </a:t>
            </a:r>
            <a:r>
              <a:rPr lang="id-ID" sz="1600" dirty="0" smtClean="0">
                <a:latin typeface="Times New Roman" pitchFamily="18" charset="0"/>
                <a:cs typeface="Times New Roman" pitchFamily="18" charset="0"/>
              </a:rPr>
              <a:t>membuat pertumbuhan </a:t>
            </a:r>
            <a:r>
              <a:rPr lang="id-ID" sz="1600" dirty="0" smtClean="0">
                <a:latin typeface="Times New Roman" pitchFamily="18" charset="0"/>
                <a:cs typeface="Times New Roman" pitchFamily="18" charset="0"/>
              </a:rPr>
              <a:t>tinggi badan anak terhambat sehingga mengakibatkan dirinya tergolong </a:t>
            </a:r>
            <a:r>
              <a:rPr lang="id-ID" sz="1600" dirty="0" smtClean="0">
                <a:latin typeface="Times New Roman" pitchFamily="18" charset="0"/>
                <a:cs typeface="Times New Roman" pitchFamily="18" charset="0"/>
              </a:rPr>
              <a:t>stunting. Namun</a:t>
            </a:r>
            <a:r>
              <a:rPr lang="id-ID" sz="1600" dirty="0" smtClean="0">
                <a:latin typeface="Times New Roman" pitchFamily="18" charset="0"/>
                <a:cs typeface="Times New Roman" pitchFamily="18" charset="0"/>
              </a:rPr>
              <a:t>, anak dengan tubuh pendek belum tentu serta merta mengalami stunting. Kondisi ini hanya terjadi ketika asupan nutrisi harian anak kurang sehingga memengaruhi perkembangan tinggi badannya</a:t>
            </a:r>
            <a:r>
              <a:rPr lang="id-ID" sz="1200" dirty="0" smtClean="0">
                <a:latin typeface="Times New Roman" pitchFamily="18" charset="0"/>
                <a:cs typeface="Times New Roman" pitchFamily="18" charset="0"/>
              </a:rPr>
              <a:t>.</a:t>
            </a:r>
            <a:endParaRPr lang="id-ID" sz="1200" dirty="0">
              <a:latin typeface="Times New Roman" pitchFamily="18" charset="0"/>
              <a:cs typeface="Times New Roman" pitchFamily="18" charset="0"/>
            </a:endParaRPr>
          </a:p>
        </p:txBody>
      </p:sp>
      <p:sp>
        <p:nvSpPr>
          <p:cNvPr id="58" name="Google Shape;58;p13"/>
          <p:cNvSpPr txBox="1">
            <a:spLocks noGrp="1"/>
          </p:cNvSpPr>
          <p:nvPr>
            <p:ph type="body" idx="1"/>
          </p:nvPr>
        </p:nvSpPr>
        <p:spPr>
          <a:xfrm>
            <a:off x="642910" y="1000114"/>
            <a:ext cx="3402600" cy="2788200"/>
          </a:xfrm>
          <a:prstGeom prst="rect">
            <a:avLst/>
          </a:prstGeom>
        </p:spPr>
        <p:txBody>
          <a:bodyPr spcFirstLastPara="1" wrap="square" lIns="0" tIns="0" rIns="0" bIns="0" anchor="t" anchorCtr="0">
            <a:noAutofit/>
          </a:bodyPr>
          <a:lstStyle/>
          <a:p>
            <a:pPr marL="0" lvl="0" indent="0" algn="just">
              <a:buClr>
                <a:schemeClr val="dk1"/>
              </a:buClr>
              <a:buSzPts val="1100"/>
              <a:buNone/>
            </a:pPr>
            <a:r>
              <a:rPr lang="id-ID" sz="1600" dirty="0" smtClean="0">
                <a:latin typeface="Times New Roman" pitchFamily="18" charset="0"/>
                <a:cs typeface="Times New Roman" pitchFamily="18" charset="0"/>
              </a:rPr>
              <a:t>stunting adalah kondisi di mana anak mengalami gangguan pertumbuhan sehingga menyebabkan tubuhnya lebih pendek ketimbang teman-teman seusianya dan memiliki penyebab utama kekurangan nutrisi</a:t>
            </a:r>
            <a:r>
              <a:rPr lang="id-ID" sz="1600" dirty="0" smtClean="0">
                <a:latin typeface="Times New Roman" pitchFamily="18" charset="0"/>
                <a:cs typeface="Times New Roman" pitchFamily="18" charset="0"/>
              </a:rPr>
              <a:t>. </a:t>
            </a:r>
            <a:r>
              <a:rPr lang="id-ID" sz="1600" dirty="0" smtClean="0">
                <a:latin typeface="Times New Roman" pitchFamily="18" charset="0"/>
                <a:cs typeface="Times New Roman" pitchFamily="18" charset="0"/>
              </a:rPr>
              <a:t>Anak masuk ke dalam kategori stunting ketika panjang atau tinggi badannya menunjukkan angka di bawah -2 standar deviasi (SD). Terlebih lagi, jika kondisi ini dialami anak yang masih di bawah usia 2 tahun dan harus ditangani dengan segera dan tepat</a:t>
            </a:r>
            <a:r>
              <a:rPr lang="id-ID" sz="1200" dirty="0" smtClean="0">
                <a:latin typeface="Times New Roman" pitchFamily="18" charset="0"/>
                <a:cs typeface="Times New Roman" pitchFamily="18" charset="0"/>
              </a:rPr>
              <a:t>.</a:t>
            </a:r>
            <a:endParaRPr sz="1200">
              <a:latin typeface="Times New Roman" pitchFamily="18" charset="0"/>
              <a:cs typeface="Times New Roman" pitchFamily="18" charset="0"/>
            </a:endParaRPr>
          </a:p>
        </p:txBody>
      </p:sp>
      <p:sp>
        <p:nvSpPr>
          <p:cNvPr id="60" name="Google Shape;60;p13"/>
          <p:cNvSpPr txBox="1">
            <a:spLocks noGrp="1"/>
          </p:cNvSpPr>
          <p:nvPr>
            <p:ph type="sldNum" idx="12"/>
          </p:nvPr>
        </p:nvSpPr>
        <p:spPr>
          <a:xfrm>
            <a:off x="8213401" y="4248586"/>
            <a:ext cx="465300" cy="4743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ctrTitle" idx="4294967295"/>
          </p:nvPr>
        </p:nvSpPr>
        <p:spPr>
          <a:xfrm>
            <a:off x="428596" y="0"/>
            <a:ext cx="8070556" cy="922250"/>
          </a:xfrm>
          <a:prstGeom prst="rect">
            <a:avLst/>
          </a:prstGeom>
        </p:spPr>
        <p:txBody>
          <a:bodyPr spcFirstLastPara="1" wrap="square" lIns="0" tIns="0" rIns="0" bIns="0" anchor="b" anchorCtr="0">
            <a:noAutofit/>
          </a:bodyPr>
          <a:lstStyle/>
          <a:p>
            <a:pPr fontAlgn="base"/>
            <a:r>
              <a:rPr lang="id-ID" sz="3600" dirty="0" smtClean="0">
                <a:latin typeface="Times New Roman" pitchFamily="18" charset="0"/>
                <a:cs typeface="Times New Roman" pitchFamily="18" charset="0"/>
              </a:rPr>
              <a:t>Faktor penyebab </a:t>
            </a:r>
            <a:r>
              <a:rPr lang="id-ID" sz="3600" dirty="0" smtClean="0">
                <a:latin typeface="Times New Roman" pitchFamily="18" charset="0"/>
                <a:cs typeface="Times New Roman" pitchFamily="18" charset="0"/>
              </a:rPr>
              <a:t>stunting pada </a:t>
            </a:r>
            <a:r>
              <a:rPr lang="id-ID" sz="3600" dirty="0" smtClean="0">
                <a:latin typeface="Times New Roman" pitchFamily="18" charset="0"/>
                <a:cs typeface="Times New Roman" pitchFamily="18" charset="0"/>
              </a:rPr>
              <a:t>anak</a:t>
            </a:r>
            <a:endParaRPr lang="id-ID" sz="3600" dirty="0">
              <a:latin typeface="Times New Roman" pitchFamily="18" charset="0"/>
              <a:cs typeface="Times New Roman" pitchFamily="18" charset="0"/>
            </a:endParaRPr>
          </a:p>
        </p:txBody>
      </p:sp>
      <p:sp>
        <p:nvSpPr>
          <p:cNvPr id="66" name="Google Shape;66;p14"/>
          <p:cNvSpPr txBox="1">
            <a:spLocks noGrp="1"/>
          </p:cNvSpPr>
          <p:nvPr>
            <p:ph type="subTitle" idx="4294967295"/>
          </p:nvPr>
        </p:nvSpPr>
        <p:spPr>
          <a:xfrm>
            <a:off x="785786" y="857238"/>
            <a:ext cx="7427614" cy="3357586"/>
          </a:xfrm>
          <a:prstGeom prst="rect">
            <a:avLst/>
          </a:prstGeom>
        </p:spPr>
        <p:txBody>
          <a:bodyPr spcFirstLastPara="1" wrap="square" lIns="0" tIns="0" rIns="0" bIns="0" anchor="t" anchorCtr="0">
            <a:noAutofit/>
          </a:bodyPr>
          <a:lstStyle/>
          <a:p>
            <a:pPr marL="0" lvl="0" indent="0" algn="just">
              <a:lnSpc>
                <a:spcPct val="150000"/>
              </a:lnSpc>
              <a:buNone/>
            </a:pPr>
            <a:r>
              <a:rPr lang="id-ID" sz="1600" dirty="0" smtClean="0">
                <a:latin typeface="Times New Roman" pitchFamily="18" charset="0"/>
                <a:cs typeface="Times New Roman" pitchFamily="18" charset="0"/>
              </a:rPr>
              <a:t>karena rendahnya akses terhadap makanan bergizi, rendahnya asupan vitamin dan mineral, dan buruknya keragaman pangan dan sumber protein hewani</a:t>
            </a:r>
            <a:r>
              <a:rPr lang="id-ID" sz="1600" dirty="0" smtClean="0">
                <a:latin typeface="Times New Roman" pitchFamily="18" charset="0"/>
                <a:cs typeface="Times New Roman" pitchFamily="18" charset="0"/>
              </a:rPr>
              <a:t>. </a:t>
            </a:r>
            <a:r>
              <a:rPr lang="id-ID" sz="1600" dirty="0" smtClean="0">
                <a:latin typeface="Times New Roman" pitchFamily="18" charset="0"/>
                <a:cs typeface="Times New Roman" pitchFamily="18" charset="0"/>
              </a:rPr>
              <a:t>Faktor ibu dan pola asuh yang kurang baik terutama pada perilaku dan praktik pemberian makan kepada anak juga menjadi penyebab anak stunting apabila ibu tidak memberikan asupan gizi yang cukup dan baik. Ibu yang masa remajanya kurang nutrisi, bahkan di masa kehamilan, dan </a:t>
            </a:r>
            <a:r>
              <a:rPr lang="id-ID" sz="1600" dirty="0" smtClean="0">
                <a:latin typeface="Times New Roman" pitchFamily="18" charset="0"/>
                <a:cs typeface="Times New Roman" pitchFamily="18" charset="0"/>
              </a:rPr>
              <a:t>lantas </a:t>
            </a:r>
            <a:r>
              <a:rPr lang="id-ID" sz="1600" dirty="0" smtClean="0">
                <a:latin typeface="Times New Roman" pitchFamily="18" charset="0"/>
                <a:cs typeface="Times New Roman" pitchFamily="18" charset="0"/>
              </a:rPr>
              <a:t>akan </a:t>
            </a:r>
            <a:r>
              <a:rPr lang="id-ID" sz="1600" dirty="0" smtClean="0">
                <a:latin typeface="Times New Roman" pitchFamily="18" charset="0"/>
                <a:cs typeface="Times New Roman" pitchFamily="18" charset="0"/>
              </a:rPr>
              <a:t>sangat berpengaruh </a:t>
            </a:r>
            <a:r>
              <a:rPr lang="id-ID" sz="1600" dirty="0" smtClean="0">
                <a:latin typeface="Times New Roman" pitchFamily="18" charset="0"/>
                <a:cs typeface="Times New Roman" pitchFamily="18" charset="0"/>
              </a:rPr>
              <a:t>pada pertumbuhan tubuh dan otak </a:t>
            </a:r>
            <a:r>
              <a:rPr lang="id-ID" sz="1600" dirty="0" smtClean="0">
                <a:latin typeface="Times New Roman" pitchFamily="18" charset="0"/>
                <a:cs typeface="Times New Roman" pitchFamily="18" charset="0"/>
              </a:rPr>
              <a:t>anak. </a:t>
            </a:r>
            <a:r>
              <a:rPr lang="id-ID" sz="1600" dirty="0" smtClean="0">
                <a:latin typeface="Times New Roman" pitchFamily="18" charset="0"/>
                <a:cs typeface="Times New Roman" pitchFamily="18" charset="0"/>
              </a:rPr>
              <a:t>Faktor lainnya yang menyebabkan stunting adalah terjadi infeksi pada ibu, kehamilan remaja, gangguan mental pada ibu, jarak kelahiran anak yang pendek, dan hipertensi. Selain itu, rendahnya akses terhadap pelayanan kesehatan termasuk akses sanitasi dan air bersih menjadi salah satu faktor yang sangat mempengaruhi pertumbuhan anak.</a:t>
            </a:r>
            <a:endParaRPr sz="1600" b="1">
              <a:latin typeface="Times New Roman" pitchFamily="18" charset="0"/>
              <a:cs typeface="Times New Roman" pitchFamily="18" charset="0"/>
            </a:endParaRPr>
          </a:p>
        </p:txBody>
      </p:sp>
      <p:sp>
        <p:nvSpPr>
          <p:cNvPr id="68" name="Google Shape;68;p14"/>
          <p:cNvSpPr txBox="1">
            <a:spLocks noGrp="1"/>
          </p:cNvSpPr>
          <p:nvPr>
            <p:ph type="sldNum" idx="12"/>
          </p:nvPr>
        </p:nvSpPr>
        <p:spPr>
          <a:xfrm>
            <a:off x="8213401" y="4248586"/>
            <a:ext cx="465300" cy="4743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ctrTitle"/>
          </p:nvPr>
        </p:nvSpPr>
        <p:spPr>
          <a:xfrm>
            <a:off x="1000100" y="428610"/>
            <a:ext cx="7282800" cy="726976"/>
          </a:xfrm>
          <a:prstGeom prst="rect">
            <a:avLst/>
          </a:prstGeom>
        </p:spPr>
        <p:txBody>
          <a:bodyPr spcFirstLastPara="1" wrap="square" lIns="0" tIns="0" rIns="0" bIns="0" anchor="b" anchorCtr="0">
            <a:noAutofit/>
          </a:bodyPr>
          <a:lstStyle/>
          <a:p>
            <a:pPr fontAlgn="base"/>
            <a:r>
              <a:rPr lang="id-ID" sz="3200" dirty="0" smtClean="0">
                <a:latin typeface="Times New Roman" pitchFamily="18" charset="0"/>
                <a:cs typeface="Times New Roman" pitchFamily="18" charset="0"/>
              </a:rPr>
              <a:t>Dampak </a:t>
            </a:r>
            <a:r>
              <a:rPr lang="id-ID" sz="3200" dirty="0" smtClean="0">
                <a:latin typeface="Times New Roman" pitchFamily="18" charset="0"/>
                <a:cs typeface="Times New Roman" pitchFamily="18" charset="0"/>
              </a:rPr>
              <a:t>masalah kesehatan </a:t>
            </a:r>
            <a:r>
              <a:rPr lang="id-ID" sz="3200" dirty="0" smtClean="0">
                <a:latin typeface="Times New Roman" pitchFamily="18" charset="0"/>
                <a:cs typeface="Times New Roman" pitchFamily="18" charset="0"/>
              </a:rPr>
              <a:t> </a:t>
            </a:r>
            <a:r>
              <a:rPr lang="id-ID" sz="3200" dirty="0" smtClean="0">
                <a:latin typeface="Times New Roman" pitchFamily="18" charset="0"/>
                <a:cs typeface="Times New Roman" pitchFamily="18" charset="0"/>
              </a:rPr>
              <a:t>pada anak</a:t>
            </a:r>
            <a:endParaRPr lang="id-ID" sz="3200" dirty="0">
              <a:latin typeface="Times New Roman" pitchFamily="18" charset="0"/>
              <a:cs typeface="Times New Roman" pitchFamily="18" charset="0"/>
            </a:endParaRPr>
          </a:p>
        </p:txBody>
      </p:sp>
      <p:sp>
        <p:nvSpPr>
          <p:cNvPr id="74" name="Google Shape;74;p15"/>
          <p:cNvSpPr txBox="1">
            <a:spLocks noGrp="1"/>
          </p:cNvSpPr>
          <p:nvPr>
            <p:ph type="subTitle" idx="1"/>
          </p:nvPr>
        </p:nvSpPr>
        <p:spPr>
          <a:xfrm>
            <a:off x="785786" y="1285866"/>
            <a:ext cx="7643866" cy="3286148"/>
          </a:xfrm>
          <a:prstGeom prst="rect">
            <a:avLst/>
          </a:prstGeom>
        </p:spPr>
        <p:txBody>
          <a:bodyPr spcFirstLastPara="1" wrap="square" lIns="0" tIns="0" rIns="0" bIns="0" anchor="t" anchorCtr="0">
            <a:noAutofit/>
          </a:bodyPr>
          <a:lstStyle/>
          <a:p>
            <a:pPr marL="0" indent="0" algn="just" fontAlgn="base"/>
            <a:r>
              <a:rPr lang="id-ID" sz="1600" dirty="0" smtClean="0">
                <a:solidFill>
                  <a:schemeClr val="bg1"/>
                </a:solidFill>
                <a:latin typeface="Times New Roman" pitchFamily="18" charset="0"/>
                <a:cs typeface="Times New Roman" pitchFamily="18" charset="0"/>
              </a:rPr>
              <a:t>Dampak jangka pendek stunting adalah terganggunya perkembangan otak, kecerdasan, gangguan pada pertumbuhan fisiknya, serta gangguan </a:t>
            </a:r>
            <a:r>
              <a:rPr lang="id-ID" sz="1600" dirty="0" smtClean="0">
                <a:solidFill>
                  <a:schemeClr val="bg1"/>
                </a:solidFill>
                <a:latin typeface="Times New Roman" pitchFamily="18" charset="0"/>
                <a:cs typeface="Times New Roman" pitchFamily="18" charset="0"/>
              </a:rPr>
              <a:t>metabolisme</a:t>
            </a:r>
            <a:r>
              <a:rPr lang="id-ID" sz="1600" dirty="0" smtClean="0">
                <a:solidFill>
                  <a:schemeClr val="bg1"/>
                </a:solidFill>
                <a:latin typeface="Times New Roman" pitchFamily="18" charset="0"/>
                <a:cs typeface="Times New Roman" pitchFamily="18" charset="0"/>
              </a:rPr>
              <a:t> </a:t>
            </a:r>
            <a:r>
              <a:rPr lang="id-ID" sz="1600" dirty="0" smtClean="0">
                <a:solidFill>
                  <a:schemeClr val="bg1"/>
                </a:solidFill>
                <a:latin typeface="Times New Roman" pitchFamily="18" charset="0"/>
                <a:cs typeface="Times New Roman" pitchFamily="18" charset="0"/>
              </a:rPr>
              <a:t>sedangkan,</a:t>
            </a:r>
            <a:endParaRPr lang="id-ID" sz="1600" dirty="0" smtClean="0">
              <a:solidFill>
                <a:schemeClr val="bg1"/>
              </a:solidFill>
              <a:latin typeface="Times New Roman" pitchFamily="18" charset="0"/>
              <a:cs typeface="Times New Roman" pitchFamily="18" charset="0"/>
            </a:endParaRPr>
          </a:p>
          <a:p>
            <a:pPr marL="0" indent="0" algn="just" fontAlgn="base"/>
            <a:r>
              <a:rPr lang="id-ID" sz="1600" dirty="0" smtClean="0">
                <a:solidFill>
                  <a:schemeClr val="bg1"/>
                </a:solidFill>
                <a:latin typeface="Times New Roman" pitchFamily="18" charset="0"/>
                <a:cs typeface="Times New Roman" pitchFamily="18" charset="0"/>
              </a:rPr>
              <a:t>Dampak jangka panjangnya, stunting yang tidak ditangani dengan baik sedini mungkin berdampak</a:t>
            </a:r>
            <a:r>
              <a:rPr lang="id-ID" sz="1600" dirty="0" smtClean="0">
                <a:solidFill>
                  <a:schemeClr val="bg1"/>
                </a:solidFill>
                <a:latin typeface="Times New Roman" pitchFamily="18" charset="0"/>
                <a:cs typeface="Times New Roman" pitchFamily="18" charset="0"/>
              </a:rPr>
              <a:t>: </a:t>
            </a:r>
          </a:p>
          <a:p>
            <a:pPr fontAlgn="base">
              <a:buFont typeface="Arial" pitchFamily="34" charset="0"/>
              <a:buChar char="•"/>
            </a:pPr>
            <a:r>
              <a:rPr lang="id-ID" sz="1600" dirty="0" smtClean="0">
                <a:solidFill>
                  <a:schemeClr val="bg1"/>
                </a:solidFill>
                <a:latin typeface="Times New Roman" pitchFamily="18" charset="0"/>
                <a:cs typeface="Times New Roman" pitchFamily="18" charset="0"/>
              </a:rPr>
              <a:t>Menurunkan kemampuan </a:t>
            </a:r>
            <a:r>
              <a:rPr lang="id-ID" sz="1600" dirty="0" smtClean="0">
                <a:solidFill>
                  <a:schemeClr val="bg1"/>
                </a:solidFill>
                <a:latin typeface="Times New Roman" pitchFamily="18" charset="0"/>
                <a:cs typeface="Times New Roman" pitchFamily="18" charset="0"/>
                <a:hlinkClick r:id="rId3"/>
              </a:rPr>
              <a:t>perkembangan kognitif otak anak</a:t>
            </a:r>
            <a:endParaRPr lang="id-ID" sz="1600" dirty="0" smtClean="0">
              <a:solidFill>
                <a:schemeClr val="bg1"/>
              </a:solidFill>
              <a:latin typeface="Times New Roman" pitchFamily="18" charset="0"/>
              <a:cs typeface="Times New Roman" pitchFamily="18" charset="0"/>
            </a:endParaRPr>
          </a:p>
          <a:p>
            <a:pPr fontAlgn="base">
              <a:buFont typeface="Arial" pitchFamily="34" charset="0"/>
              <a:buChar char="•"/>
            </a:pPr>
            <a:r>
              <a:rPr lang="id-ID" sz="1600" dirty="0" smtClean="0">
                <a:solidFill>
                  <a:schemeClr val="bg1"/>
                </a:solidFill>
                <a:latin typeface="Times New Roman" pitchFamily="18" charset="0"/>
                <a:cs typeface="Times New Roman" pitchFamily="18" charset="0"/>
              </a:rPr>
              <a:t>Kekebalan tubuh lemah sehingga mudah sakit</a:t>
            </a:r>
          </a:p>
          <a:p>
            <a:pPr fontAlgn="base">
              <a:buFont typeface="Arial" pitchFamily="34" charset="0"/>
              <a:buChar char="•"/>
            </a:pPr>
            <a:r>
              <a:rPr lang="id-ID" sz="1600" dirty="0" smtClean="0">
                <a:solidFill>
                  <a:schemeClr val="bg1"/>
                </a:solidFill>
                <a:latin typeface="Times New Roman" pitchFamily="18" charset="0"/>
                <a:cs typeface="Times New Roman" pitchFamily="18" charset="0"/>
              </a:rPr>
              <a:t>Risiko tinggi munculnya penyakit metabolik seperti kegemukan</a:t>
            </a:r>
          </a:p>
          <a:p>
            <a:pPr fontAlgn="base">
              <a:buFont typeface="Arial" pitchFamily="34" charset="0"/>
              <a:buChar char="•"/>
            </a:pPr>
            <a:r>
              <a:rPr lang="id-ID" sz="1600" dirty="0" smtClean="0">
                <a:solidFill>
                  <a:schemeClr val="bg1"/>
                </a:solidFill>
                <a:latin typeface="Times New Roman" pitchFamily="18" charset="0"/>
                <a:cs typeface="Times New Roman" pitchFamily="18" charset="0"/>
              </a:rPr>
              <a:t>Penyakit jantung</a:t>
            </a:r>
          </a:p>
          <a:p>
            <a:pPr fontAlgn="base">
              <a:buFont typeface="Arial" pitchFamily="34" charset="0"/>
              <a:buChar char="•"/>
            </a:pPr>
            <a:r>
              <a:rPr lang="id-ID" sz="1600" dirty="0" smtClean="0">
                <a:solidFill>
                  <a:schemeClr val="bg1"/>
                </a:solidFill>
                <a:latin typeface="Times New Roman" pitchFamily="18" charset="0"/>
                <a:cs typeface="Times New Roman" pitchFamily="18" charset="0"/>
              </a:rPr>
              <a:t>Penyakit pembuluh darah</a:t>
            </a:r>
          </a:p>
          <a:p>
            <a:pPr fontAlgn="base">
              <a:buFont typeface="Arial" pitchFamily="34" charset="0"/>
              <a:buChar char="•"/>
            </a:pPr>
            <a:r>
              <a:rPr lang="id-ID" sz="1600" dirty="0" smtClean="0">
                <a:solidFill>
                  <a:schemeClr val="bg1"/>
                </a:solidFill>
                <a:latin typeface="Times New Roman" pitchFamily="18" charset="0"/>
                <a:cs typeface="Times New Roman" pitchFamily="18" charset="0"/>
              </a:rPr>
              <a:t>Kesulitan </a:t>
            </a:r>
            <a:r>
              <a:rPr lang="id-ID" sz="1600" dirty="0" smtClean="0">
                <a:solidFill>
                  <a:schemeClr val="bg1"/>
                </a:solidFill>
                <a:latin typeface="Times New Roman" pitchFamily="18" charset="0"/>
                <a:cs typeface="Times New Roman" pitchFamily="18" charset="0"/>
              </a:rPr>
              <a:t>belajar</a:t>
            </a:r>
          </a:p>
          <a:p>
            <a:pPr marL="0" indent="76200" fontAlgn="base"/>
            <a:r>
              <a:rPr lang="id-ID" sz="1600" dirty="0" smtClean="0">
                <a:solidFill>
                  <a:schemeClr val="bg1"/>
                </a:solidFill>
                <a:latin typeface="Times New Roman" pitchFamily="18" charset="0"/>
                <a:cs typeface="Times New Roman" pitchFamily="18" charset="0"/>
              </a:rPr>
              <a:t>Bahkan bagi </a:t>
            </a:r>
            <a:r>
              <a:rPr lang="id-ID" sz="1600" dirty="0" smtClean="0">
                <a:solidFill>
                  <a:schemeClr val="bg1"/>
                </a:solidFill>
                <a:latin typeface="Times New Roman" pitchFamily="18" charset="0"/>
                <a:cs typeface="Times New Roman" pitchFamily="18" charset="0"/>
              </a:rPr>
              <a:t>anak perempuan yang mengalami stunting, ia berisiko untuk mengalami masalah kesehatan dan perkembangan pada keturunannya saat sudah dewasa.</a:t>
            </a:r>
          </a:p>
          <a:p>
            <a:pPr marL="0" indent="0" algn="just" fontAlgn="base"/>
            <a:endParaRPr lang="id-ID"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0"/>
          <p:cNvSpPr txBox="1">
            <a:spLocks noGrp="1"/>
          </p:cNvSpPr>
          <p:nvPr>
            <p:ph type="title"/>
          </p:nvPr>
        </p:nvSpPr>
        <p:spPr>
          <a:xfrm>
            <a:off x="1071538" y="642924"/>
            <a:ext cx="7282800" cy="364200"/>
          </a:xfrm>
          <a:prstGeom prst="rect">
            <a:avLst/>
          </a:prstGeom>
        </p:spPr>
        <p:txBody>
          <a:bodyPr spcFirstLastPara="1" wrap="square" lIns="0" tIns="0" rIns="0" bIns="0" anchor="b" anchorCtr="0">
            <a:noAutofit/>
          </a:bodyPr>
          <a:lstStyle/>
          <a:p>
            <a:pPr lvl="0"/>
            <a:r>
              <a:rPr lang="id-ID" dirty="0" smtClean="0">
                <a:latin typeface="Times New Roman" pitchFamily="18" charset="0"/>
                <a:cs typeface="Times New Roman" pitchFamily="18" charset="0"/>
              </a:rPr>
              <a:t>Ciri-ciri </a:t>
            </a:r>
            <a:r>
              <a:rPr lang="id-ID" dirty="0" smtClean="0">
                <a:latin typeface="Times New Roman" pitchFamily="18" charset="0"/>
                <a:cs typeface="Times New Roman" pitchFamily="18" charset="0"/>
              </a:rPr>
              <a:t>stunting</a:t>
            </a:r>
            <a:endParaRPr>
              <a:latin typeface="Times New Roman" pitchFamily="18" charset="0"/>
              <a:cs typeface="Times New Roman" pitchFamily="18" charset="0"/>
            </a:endParaRPr>
          </a:p>
        </p:txBody>
      </p:sp>
      <p:sp>
        <p:nvSpPr>
          <p:cNvPr id="123" name="Google Shape;123;p20"/>
          <p:cNvSpPr txBox="1">
            <a:spLocks noGrp="1"/>
          </p:cNvSpPr>
          <p:nvPr>
            <p:ph type="body" idx="3"/>
          </p:nvPr>
        </p:nvSpPr>
        <p:spPr>
          <a:xfrm>
            <a:off x="500034" y="1142990"/>
            <a:ext cx="7643866" cy="2942025"/>
          </a:xfrm>
          <a:prstGeom prst="rect">
            <a:avLst/>
          </a:prstGeom>
        </p:spPr>
        <p:txBody>
          <a:bodyPr spcFirstLastPara="1" wrap="square" lIns="0" tIns="0" rIns="0" bIns="0" anchor="t" anchorCtr="0">
            <a:noAutofit/>
          </a:bodyPr>
          <a:lstStyle/>
          <a:p>
            <a:pPr fontAlgn="base"/>
            <a:r>
              <a:rPr sz="1600" smtClean="0">
                <a:latin typeface="Times New Roman" pitchFamily="18" charset="0"/>
                <a:cs typeface="Times New Roman" pitchFamily="18" charset="0"/>
              </a:rPr>
              <a:t> </a:t>
            </a:r>
            <a:r>
              <a:rPr lang="id-ID" sz="1600" dirty="0" smtClean="0">
                <a:latin typeface="Times New Roman" pitchFamily="18" charset="0"/>
                <a:cs typeface="Times New Roman" pitchFamily="18" charset="0"/>
              </a:rPr>
              <a:t>Pertumbuhan melambat</a:t>
            </a:r>
          </a:p>
          <a:p>
            <a:pPr fontAlgn="base"/>
            <a:r>
              <a:rPr lang="id-ID" sz="1600" dirty="0" smtClean="0">
                <a:latin typeface="Times New Roman" pitchFamily="18" charset="0"/>
                <a:cs typeface="Times New Roman" pitchFamily="18" charset="0"/>
              </a:rPr>
              <a:t>Wajah tampak lebih muda dari anak seusianya</a:t>
            </a:r>
          </a:p>
          <a:p>
            <a:pPr fontAlgn="base"/>
            <a:r>
              <a:rPr lang="id-ID" sz="1600" dirty="0" smtClean="0">
                <a:latin typeface="Times New Roman" pitchFamily="18" charset="0"/>
                <a:cs typeface="Times New Roman" pitchFamily="18" charset="0"/>
              </a:rPr>
              <a:t>Pertumbuhan gigi terlambat</a:t>
            </a:r>
          </a:p>
          <a:p>
            <a:pPr fontAlgn="base"/>
            <a:r>
              <a:rPr lang="id-ID" sz="1600" dirty="0" smtClean="0">
                <a:latin typeface="Times New Roman" pitchFamily="18" charset="0"/>
                <a:cs typeface="Times New Roman" pitchFamily="18" charset="0"/>
              </a:rPr>
              <a:t>Performa buruk pada kemampuan fokus dan memori belajarnya</a:t>
            </a:r>
          </a:p>
          <a:p>
            <a:pPr fontAlgn="base"/>
            <a:r>
              <a:rPr lang="id-ID" sz="1600" dirty="0" smtClean="0">
                <a:latin typeface="Times New Roman" pitchFamily="18" charset="0"/>
                <a:cs typeface="Times New Roman" pitchFamily="18" charset="0"/>
              </a:rPr>
              <a:t>Usia 8 – 10 tahun anak menjadi lebih pendiam, tidak banyak melakukan kontak mata terhadap orang di sekitarnya</a:t>
            </a:r>
          </a:p>
          <a:p>
            <a:pPr fontAlgn="base"/>
            <a:r>
              <a:rPr lang="id-ID" sz="1600" dirty="0" smtClean="0">
                <a:latin typeface="Times New Roman" pitchFamily="18" charset="0"/>
                <a:cs typeface="Times New Roman" pitchFamily="18" charset="0"/>
                <a:hlinkClick r:id="rId3"/>
              </a:rPr>
              <a:t>Berat badan balita</a:t>
            </a:r>
            <a:r>
              <a:rPr lang="id-ID" sz="1600" dirty="0" smtClean="0">
                <a:latin typeface="Times New Roman" pitchFamily="18" charset="0"/>
                <a:cs typeface="Times New Roman" pitchFamily="18" charset="0"/>
              </a:rPr>
              <a:t> tidak naik bahkan cenderung menurun.</a:t>
            </a:r>
          </a:p>
          <a:p>
            <a:pPr fontAlgn="base"/>
            <a:r>
              <a:rPr lang="id-ID" sz="1600" dirty="0" smtClean="0">
                <a:latin typeface="Times New Roman" pitchFamily="18" charset="0"/>
                <a:cs typeface="Times New Roman" pitchFamily="18" charset="0"/>
              </a:rPr>
              <a:t>Perkembangan tubuh anak terhambat, seperti telat</a:t>
            </a:r>
            <a:r>
              <a:rPr lang="id-ID" sz="1600" dirty="0" smtClean="0">
                <a:latin typeface="Times New Roman" pitchFamily="18" charset="0"/>
                <a:cs typeface="Times New Roman" pitchFamily="18" charset="0"/>
                <a:hlinkClick r:id="rId4"/>
              </a:rPr>
              <a:t> menarche</a:t>
            </a:r>
            <a:r>
              <a:rPr lang="id-ID" sz="1600" dirty="0" smtClean="0">
                <a:latin typeface="Times New Roman" pitchFamily="18" charset="0"/>
                <a:cs typeface="Times New Roman" pitchFamily="18" charset="0"/>
              </a:rPr>
              <a:t> (menstruasi pertama anak perempuan).</a:t>
            </a:r>
          </a:p>
          <a:p>
            <a:pPr fontAlgn="base"/>
            <a:r>
              <a:rPr lang="id-ID" sz="1600" dirty="0" smtClean="0">
                <a:latin typeface="Times New Roman" pitchFamily="18" charset="0"/>
                <a:cs typeface="Times New Roman" pitchFamily="18" charset="0"/>
              </a:rPr>
              <a:t>Anak mudah terserang berbagai penyakit infeksi.</a:t>
            </a:r>
          </a:p>
          <a:p>
            <a:pPr marL="0" lvl="0" indent="0" algn="l" rtl="0">
              <a:spcBef>
                <a:spcPts val="600"/>
              </a:spcBef>
              <a:spcAft>
                <a:spcPts val="0"/>
              </a:spcAft>
              <a:buNone/>
            </a:pPr>
            <a:endParaRPr/>
          </a:p>
        </p:txBody>
      </p:sp>
      <p:sp>
        <p:nvSpPr>
          <p:cNvPr id="124" name="Google Shape;124;p20"/>
          <p:cNvSpPr txBox="1">
            <a:spLocks noGrp="1"/>
          </p:cNvSpPr>
          <p:nvPr>
            <p:ph type="sldNum" idx="12"/>
          </p:nvPr>
        </p:nvSpPr>
        <p:spPr>
          <a:xfrm>
            <a:off x="8213401" y="4248586"/>
            <a:ext cx="465300" cy="4743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3" name="Google Shape;113;p19"/>
          <p:cNvSpPr txBox="1">
            <a:spLocks noGrp="1"/>
          </p:cNvSpPr>
          <p:nvPr>
            <p:ph type="title"/>
          </p:nvPr>
        </p:nvSpPr>
        <p:spPr>
          <a:xfrm>
            <a:off x="928662" y="642924"/>
            <a:ext cx="7282800" cy="364200"/>
          </a:xfrm>
          <a:prstGeom prst="rect">
            <a:avLst/>
          </a:prstGeom>
        </p:spPr>
        <p:txBody>
          <a:bodyPr spcFirstLastPara="1" wrap="square" lIns="0" tIns="0" rIns="0" bIns="0" anchor="b" anchorCtr="0">
            <a:noAutofit/>
          </a:bodyPr>
          <a:lstStyle/>
          <a:p>
            <a:pPr fontAlgn="base"/>
            <a:r>
              <a:rPr lang="id-ID" dirty="0" smtClean="0">
                <a:latin typeface="Times New Roman" pitchFamily="18" charset="0"/>
                <a:cs typeface="Times New Roman" pitchFamily="18" charset="0"/>
              </a:rPr>
              <a:t>6 Langkah pencegahan stunting</a:t>
            </a:r>
            <a:endParaRPr lang="id-ID" dirty="0">
              <a:latin typeface="Times New Roman" pitchFamily="18" charset="0"/>
              <a:cs typeface="Times New Roman" pitchFamily="18" charset="0"/>
            </a:endParaRPr>
          </a:p>
        </p:txBody>
      </p:sp>
      <p:sp>
        <p:nvSpPr>
          <p:cNvPr id="114" name="Google Shape;114;p19"/>
          <p:cNvSpPr txBox="1">
            <a:spLocks noGrp="1"/>
          </p:cNvSpPr>
          <p:nvPr>
            <p:ph type="body" idx="2"/>
          </p:nvPr>
        </p:nvSpPr>
        <p:spPr>
          <a:xfrm>
            <a:off x="642910" y="1415674"/>
            <a:ext cx="7786742" cy="3013463"/>
          </a:xfrm>
          <a:prstGeom prst="rect">
            <a:avLst/>
          </a:prstGeom>
        </p:spPr>
        <p:txBody>
          <a:bodyPr spcFirstLastPara="1" wrap="square" lIns="0" tIns="0" rIns="0" bIns="0" anchor="t" anchorCtr="0">
            <a:noAutofit/>
          </a:bodyPr>
          <a:lstStyle/>
          <a:p>
            <a:pPr algn="just">
              <a:lnSpc>
                <a:spcPct val="150000"/>
              </a:lnSpc>
              <a:buNone/>
            </a:pPr>
            <a:r>
              <a:rPr lang="id-ID" sz="1600" dirty="0" smtClean="0">
                <a:latin typeface="Times New Roman" pitchFamily="18" charset="0"/>
                <a:cs typeface="Times New Roman" pitchFamily="18" charset="0"/>
              </a:rPr>
              <a:t>1</a:t>
            </a:r>
            <a:r>
              <a:rPr lang="id-ID" sz="1600" dirty="0" smtClean="0">
                <a:latin typeface="Times New Roman" pitchFamily="18" charset="0"/>
                <a:cs typeface="Times New Roman" pitchFamily="18" charset="0"/>
              </a:rPr>
              <a:t>.  </a:t>
            </a:r>
            <a:r>
              <a:rPr lang="id-ID" sz="1600" dirty="0" smtClean="0">
                <a:latin typeface="Times New Roman" pitchFamily="18" charset="0"/>
                <a:cs typeface="Times New Roman" pitchFamily="18" charset="0"/>
              </a:rPr>
              <a:t>Lakukan pemeriksaan kehamilan secara rutin. ...</a:t>
            </a:r>
          </a:p>
          <a:p>
            <a:pPr algn="just">
              <a:lnSpc>
                <a:spcPct val="150000"/>
              </a:lnSpc>
              <a:buNone/>
            </a:pPr>
            <a:r>
              <a:rPr lang="id-ID" sz="1600" dirty="0" smtClean="0">
                <a:latin typeface="Times New Roman" pitchFamily="18" charset="0"/>
                <a:cs typeface="Times New Roman" pitchFamily="18" charset="0"/>
              </a:rPr>
              <a:t>2.  Penuhi </a:t>
            </a:r>
            <a:r>
              <a:rPr lang="id-ID" sz="1600" dirty="0" smtClean="0">
                <a:latin typeface="Times New Roman" pitchFamily="18" charset="0"/>
                <a:cs typeface="Times New Roman" pitchFamily="18" charset="0"/>
              </a:rPr>
              <a:t>asupan nutrisi. ...</a:t>
            </a:r>
          </a:p>
          <a:p>
            <a:pPr algn="just">
              <a:lnSpc>
                <a:spcPct val="150000"/>
              </a:lnSpc>
              <a:buNone/>
            </a:pPr>
            <a:r>
              <a:rPr lang="id-ID" sz="1600" dirty="0" smtClean="0">
                <a:latin typeface="Times New Roman" pitchFamily="18" charset="0"/>
                <a:cs typeface="Times New Roman" pitchFamily="18" charset="0"/>
              </a:rPr>
              <a:t>3.  Mencukupi </a:t>
            </a:r>
            <a:r>
              <a:rPr lang="id-ID" sz="1600" dirty="0" smtClean="0">
                <a:latin typeface="Times New Roman" pitchFamily="18" charset="0"/>
                <a:cs typeface="Times New Roman" pitchFamily="18" charset="0"/>
              </a:rPr>
              <a:t>konsumsi zat besi. ...</a:t>
            </a:r>
          </a:p>
          <a:p>
            <a:pPr algn="just">
              <a:lnSpc>
                <a:spcPct val="150000"/>
              </a:lnSpc>
              <a:buNone/>
            </a:pPr>
            <a:r>
              <a:rPr lang="id-ID" sz="1600" dirty="0" smtClean="0">
                <a:latin typeface="Times New Roman" pitchFamily="18" charset="0"/>
                <a:cs typeface="Times New Roman" pitchFamily="18" charset="0"/>
              </a:rPr>
              <a:t>4</a:t>
            </a:r>
            <a:r>
              <a:rPr lang="id-ID" sz="1600" dirty="0" smtClean="0">
                <a:latin typeface="Times New Roman" pitchFamily="18" charset="0"/>
                <a:cs typeface="Times New Roman" pitchFamily="18" charset="0"/>
              </a:rPr>
              <a:t>.  </a:t>
            </a:r>
            <a:r>
              <a:rPr lang="id-ID" sz="1600" dirty="0" smtClean="0">
                <a:latin typeface="Times New Roman" pitchFamily="18" charset="0"/>
                <a:cs typeface="Times New Roman" pitchFamily="18" charset="0"/>
              </a:rPr>
              <a:t>Terapkan pola hidup bersih dan sehat. ...</a:t>
            </a:r>
          </a:p>
          <a:p>
            <a:pPr algn="just">
              <a:lnSpc>
                <a:spcPct val="150000"/>
              </a:lnSpc>
              <a:buNone/>
            </a:pPr>
            <a:r>
              <a:rPr lang="id-ID" sz="1600" dirty="0" smtClean="0">
                <a:latin typeface="Times New Roman" pitchFamily="18" charset="0"/>
                <a:cs typeface="Times New Roman" pitchFamily="18" charset="0"/>
              </a:rPr>
              <a:t>5.  Hindari </a:t>
            </a:r>
            <a:r>
              <a:rPr lang="id-ID" sz="1600" dirty="0" smtClean="0">
                <a:latin typeface="Times New Roman" pitchFamily="18" charset="0"/>
                <a:cs typeface="Times New Roman" pitchFamily="18" charset="0"/>
              </a:rPr>
              <a:t>paparan asap rokok. ...</a:t>
            </a:r>
          </a:p>
          <a:p>
            <a:pPr algn="just">
              <a:lnSpc>
                <a:spcPct val="150000"/>
              </a:lnSpc>
              <a:buNone/>
            </a:pPr>
            <a:r>
              <a:rPr lang="id-ID" sz="1600" b="1" dirty="0" smtClean="0">
                <a:latin typeface="Times New Roman" pitchFamily="18" charset="0"/>
                <a:cs typeface="Times New Roman" pitchFamily="18" charset="0"/>
              </a:rPr>
              <a:t>6</a:t>
            </a:r>
            <a:r>
              <a:rPr lang="id-ID" sz="1600" dirty="0" smtClean="0">
                <a:latin typeface="Times New Roman" pitchFamily="18" charset="0"/>
                <a:cs typeface="Times New Roman" pitchFamily="18" charset="0"/>
              </a:rPr>
              <a:t>.  </a:t>
            </a:r>
            <a:r>
              <a:rPr lang="id-ID" sz="1600" dirty="0" smtClean="0">
                <a:latin typeface="Times New Roman" pitchFamily="18" charset="0"/>
                <a:cs typeface="Times New Roman" pitchFamily="18" charset="0"/>
              </a:rPr>
              <a:t>Olahraga teratur agar imun tetap terjaga.</a:t>
            </a:r>
          </a:p>
          <a:p>
            <a:pPr marL="0" lvl="0" indent="0">
              <a:buNone/>
            </a:pPr>
            <a:endParaRPr/>
          </a:p>
        </p:txBody>
      </p:sp>
      <p:sp>
        <p:nvSpPr>
          <p:cNvPr id="115" name="Google Shape;115;p19"/>
          <p:cNvSpPr txBox="1">
            <a:spLocks noGrp="1"/>
          </p:cNvSpPr>
          <p:nvPr>
            <p:ph type="sldNum" idx="12"/>
          </p:nvPr>
        </p:nvSpPr>
        <p:spPr>
          <a:xfrm>
            <a:off x="8213401" y="4248586"/>
            <a:ext cx="465300" cy="4743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34"/>
          <p:cNvSpPr txBox="1">
            <a:spLocks noGrp="1"/>
          </p:cNvSpPr>
          <p:nvPr>
            <p:ph type="ctrTitle" idx="4294967295"/>
          </p:nvPr>
        </p:nvSpPr>
        <p:spPr>
          <a:xfrm>
            <a:off x="930600" y="789712"/>
            <a:ext cx="3582000" cy="8469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sz="6000"/>
              <a:t>Thanks!</a:t>
            </a:r>
            <a:endParaRPr sz="6000"/>
          </a:p>
        </p:txBody>
      </p:sp>
      <p:sp>
        <p:nvSpPr>
          <p:cNvPr id="301" name="Google Shape;301;p34"/>
          <p:cNvSpPr txBox="1">
            <a:spLocks noGrp="1"/>
          </p:cNvSpPr>
          <p:nvPr>
            <p:ph type="subTitle" idx="4294967295"/>
          </p:nvPr>
        </p:nvSpPr>
        <p:spPr>
          <a:xfrm>
            <a:off x="930600" y="1903103"/>
            <a:ext cx="3582000" cy="668647"/>
          </a:xfrm>
          <a:prstGeom prst="rect">
            <a:avLst/>
          </a:prstGeom>
        </p:spPr>
        <p:txBody>
          <a:bodyPr spcFirstLastPara="1" wrap="square" lIns="0" tIns="0" rIns="0" bIns="0" anchor="t" anchorCtr="0">
            <a:noAutofit/>
          </a:bodyPr>
          <a:lstStyle/>
          <a:p>
            <a:pPr marL="0" lvl="0" indent="0" algn="l" rtl="0">
              <a:spcBef>
                <a:spcPts val="600"/>
              </a:spcBef>
              <a:spcAft>
                <a:spcPts val="0"/>
              </a:spcAft>
              <a:buNone/>
            </a:pPr>
            <a:r>
              <a:rPr lang="en" b="1" dirty="0">
                <a:latin typeface="Ubuntu"/>
                <a:ea typeface="Ubuntu"/>
                <a:cs typeface="Ubuntu"/>
                <a:sym typeface="Ubuntu"/>
              </a:rPr>
              <a:t>Any questions?</a:t>
            </a:r>
            <a:endParaRPr b="1">
              <a:latin typeface="Ubuntu"/>
              <a:ea typeface="Ubuntu"/>
              <a:cs typeface="Ubuntu"/>
              <a:sym typeface="Ubuntu"/>
            </a:endParaRPr>
          </a:p>
          <a:p>
            <a:pPr marL="0" lvl="0" indent="0" algn="l" rtl="0">
              <a:spcBef>
                <a:spcPts val="600"/>
              </a:spcBef>
              <a:spcAft>
                <a:spcPts val="0"/>
              </a:spcAft>
              <a:buNone/>
            </a:pPr>
            <a:endParaRPr/>
          </a:p>
        </p:txBody>
      </p:sp>
      <p:sp>
        <p:nvSpPr>
          <p:cNvPr id="302" name="Google Shape;302;p34"/>
          <p:cNvSpPr txBox="1">
            <a:spLocks noGrp="1"/>
          </p:cNvSpPr>
          <p:nvPr>
            <p:ph type="sldNum" idx="12"/>
          </p:nvPr>
        </p:nvSpPr>
        <p:spPr>
          <a:xfrm>
            <a:off x="8213401" y="4248586"/>
            <a:ext cx="465300" cy="474300"/>
          </a:xfrm>
          <a:prstGeom prst="rect">
            <a:avLst/>
          </a:prstGeom>
        </p:spPr>
        <p:txBody>
          <a:bodyPr spcFirstLastPara="1" wrap="square" lIns="0" tIns="0" rIns="0" bIns="0" anchor="b" anchorCtr="0">
            <a:noAutofit/>
          </a:body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7</a:t>
            </a:fld>
            <a:endParaRPr/>
          </a:p>
        </p:txBody>
      </p:sp>
      <p:sp>
        <p:nvSpPr>
          <p:cNvPr id="303" name="Google Shape;303;p34"/>
          <p:cNvSpPr/>
          <p:nvPr/>
        </p:nvSpPr>
        <p:spPr>
          <a:xfrm>
            <a:off x="5504401" y="1494825"/>
            <a:ext cx="2153902" cy="2153864"/>
          </a:xfrm>
          <a:custGeom>
            <a:avLst/>
            <a:gdLst/>
            <a:ahLst/>
            <a:cxnLst/>
            <a:rect l="l" t="t" r="r" b="b"/>
            <a:pathLst>
              <a:path w="15290" h="15290" extrusionOk="0">
                <a:moveTo>
                  <a:pt x="4519" y="6815"/>
                </a:moveTo>
                <a:lnTo>
                  <a:pt x="4690" y="6839"/>
                </a:lnTo>
                <a:lnTo>
                  <a:pt x="4861" y="6888"/>
                </a:lnTo>
                <a:lnTo>
                  <a:pt x="5007" y="6986"/>
                </a:lnTo>
                <a:lnTo>
                  <a:pt x="5154" y="7084"/>
                </a:lnTo>
                <a:lnTo>
                  <a:pt x="5251" y="7230"/>
                </a:lnTo>
                <a:lnTo>
                  <a:pt x="5325" y="7401"/>
                </a:lnTo>
                <a:lnTo>
                  <a:pt x="5374" y="7572"/>
                </a:lnTo>
                <a:lnTo>
                  <a:pt x="5398" y="7767"/>
                </a:lnTo>
                <a:lnTo>
                  <a:pt x="5374" y="7963"/>
                </a:lnTo>
                <a:lnTo>
                  <a:pt x="5325" y="8134"/>
                </a:lnTo>
                <a:lnTo>
                  <a:pt x="5251" y="8305"/>
                </a:lnTo>
                <a:lnTo>
                  <a:pt x="5154" y="8451"/>
                </a:lnTo>
                <a:lnTo>
                  <a:pt x="5007" y="8549"/>
                </a:lnTo>
                <a:lnTo>
                  <a:pt x="4861" y="8647"/>
                </a:lnTo>
                <a:lnTo>
                  <a:pt x="4690" y="8696"/>
                </a:lnTo>
                <a:lnTo>
                  <a:pt x="4519" y="8720"/>
                </a:lnTo>
                <a:lnTo>
                  <a:pt x="4348" y="8696"/>
                </a:lnTo>
                <a:lnTo>
                  <a:pt x="4177" y="8647"/>
                </a:lnTo>
                <a:lnTo>
                  <a:pt x="4030" y="8549"/>
                </a:lnTo>
                <a:lnTo>
                  <a:pt x="3884" y="8451"/>
                </a:lnTo>
                <a:lnTo>
                  <a:pt x="3786" y="8305"/>
                </a:lnTo>
                <a:lnTo>
                  <a:pt x="3713" y="8134"/>
                </a:lnTo>
                <a:lnTo>
                  <a:pt x="3664" y="7963"/>
                </a:lnTo>
                <a:lnTo>
                  <a:pt x="3640" y="7767"/>
                </a:lnTo>
                <a:lnTo>
                  <a:pt x="3664" y="7572"/>
                </a:lnTo>
                <a:lnTo>
                  <a:pt x="3713" y="7401"/>
                </a:lnTo>
                <a:lnTo>
                  <a:pt x="3786" y="7230"/>
                </a:lnTo>
                <a:lnTo>
                  <a:pt x="3884" y="7084"/>
                </a:lnTo>
                <a:lnTo>
                  <a:pt x="4030" y="6986"/>
                </a:lnTo>
                <a:lnTo>
                  <a:pt x="4177" y="6888"/>
                </a:lnTo>
                <a:lnTo>
                  <a:pt x="4348" y="6839"/>
                </a:lnTo>
                <a:lnTo>
                  <a:pt x="4519" y="6815"/>
                </a:lnTo>
                <a:close/>
                <a:moveTo>
                  <a:pt x="10771" y="6815"/>
                </a:moveTo>
                <a:lnTo>
                  <a:pt x="10942" y="6839"/>
                </a:lnTo>
                <a:lnTo>
                  <a:pt x="11113" y="6888"/>
                </a:lnTo>
                <a:lnTo>
                  <a:pt x="11260" y="6986"/>
                </a:lnTo>
                <a:lnTo>
                  <a:pt x="11406" y="7084"/>
                </a:lnTo>
                <a:lnTo>
                  <a:pt x="11504" y="7230"/>
                </a:lnTo>
                <a:lnTo>
                  <a:pt x="11577" y="7401"/>
                </a:lnTo>
                <a:lnTo>
                  <a:pt x="11626" y="7572"/>
                </a:lnTo>
                <a:lnTo>
                  <a:pt x="11650" y="7767"/>
                </a:lnTo>
                <a:lnTo>
                  <a:pt x="11626" y="7963"/>
                </a:lnTo>
                <a:lnTo>
                  <a:pt x="11577" y="8134"/>
                </a:lnTo>
                <a:lnTo>
                  <a:pt x="11504" y="8305"/>
                </a:lnTo>
                <a:lnTo>
                  <a:pt x="11406" y="8451"/>
                </a:lnTo>
                <a:lnTo>
                  <a:pt x="11260" y="8549"/>
                </a:lnTo>
                <a:lnTo>
                  <a:pt x="11113" y="8647"/>
                </a:lnTo>
                <a:lnTo>
                  <a:pt x="10942" y="8696"/>
                </a:lnTo>
                <a:lnTo>
                  <a:pt x="10771" y="8720"/>
                </a:lnTo>
                <a:lnTo>
                  <a:pt x="10600" y="8696"/>
                </a:lnTo>
                <a:lnTo>
                  <a:pt x="10429" y="8647"/>
                </a:lnTo>
                <a:lnTo>
                  <a:pt x="10283" y="8549"/>
                </a:lnTo>
                <a:lnTo>
                  <a:pt x="10136" y="8451"/>
                </a:lnTo>
                <a:lnTo>
                  <a:pt x="10038" y="8305"/>
                </a:lnTo>
                <a:lnTo>
                  <a:pt x="9965" y="8134"/>
                </a:lnTo>
                <a:lnTo>
                  <a:pt x="9916" y="7963"/>
                </a:lnTo>
                <a:lnTo>
                  <a:pt x="9892" y="7767"/>
                </a:lnTo>
                <a:lnTo>
                  <a:pt x="9916" y="7572"/>
                </a:lnTo>
                <a:lnTo>
                  <a:pt x="9965" y="7401"/>
                </a:lnTo>
                <a:lnTo>
                  <a:pt x="10038" y="7230"/>
                </a:lnTo>
                <a:lnTo>
                  <a:pt x="10136" y="7084"/>
                </a:lnTo>
                <a:lnTo>
                  <a:pt x="10283" y="6986"/>
                </a:lnTo>
                <a:lnTo>
                  <a:pt x="10429" y="6888"/>
                </a:lnTo>
                <a:lnTo>
                  <a:pt x="10600" y="6839"/>
                </a:lnTo>
                <a:lnTo>
                  <a:pt x="10771" y="6815"/>
                </a:lnTo>
                <a:close/>
                <a:moveTo>
                  <a:pt x="11308" y="10210"/>
                </a:moveTo>
                <a:lnTo>
                  <a:pt x="11406" y="10234"/>
                </a:lnTo>
                <a:lnTo>
                  <a:pt x="11479" y="10259"/>
                </a:lnTo>
                <a:lnTo>
                  <a:pt x="11577" y="10307"/>
                </a:lnTo>
                <a:lnTo>
                  <a:pt x="11650" y="10356"/>
                </a:lnTo>
                <a:lnTo>
                  <a:pt x="11699" y="10430"/>
                </a:lnTo>
                <a:lnTo>
                  <a:pt x="11748" y="10527"/>
                </a:lnTo>
                <a:lnTo>
                  <a:pt x="11772" y="10625"/>
                </a:lnTo>
                <a:lnTo>
                  <a:pt x="11797" y="10698"/>
                </a:lnTo>
                <a:lnTo>
                  <a:pt x="11772" y="10796"/>
                </a:lnTo>
                <a:lnTo>
                  <a:pt x="11748" y="10894"/>
                </a:lnTo>
                <a:lnTo>
                  <a:pt x="11699" y="10967"/>
                </a:lnTo>
                <a:lnTo>
                  <a:pt x="11650" y="11065"/>
                </a:lnTo>
                <a:lnTo>
                  <a:pt x="11235" y="11431"/>
                </a:lnTo>
                <a:lnTo>
                  <a:pt x="10795" y="11773"/>
                </a:lnTo>
                <a:lnTo>
                  <a:pt x="10307" y="12041"/>
                </a:lnTo>
                <a:lnTo>
                  <a:pt x="9819" y="12286"/>
                </a:lnTo>
                <a:lnTo>
                  <a:pt x="9281" y="12457"/>
                </a:lnTo>
                <a:lnTo>
                  <a:pt x="8768" y="12603"/>
                </a:lnTo>
                <a:lnTo>
                  <a:pt x="8207" y="12676"/>
                </a:lnTo>
                <a:lnTo>
                  <a:pt x="7645" y="12701"/>
                </a:lnTo>
                <a:lnTo>
                  <a:pt x="7083" y="12676"/>
                </a:lnTo>
                <a:lnTo>
                  <a:pt x="6521" y="12603"/>
                </a:lnTo>
                <a:lnTo>
                  <a:pt x="6009" y="12457"/>
                </a:lnTo>
                <a:lnTo>
                  <a:pt x="5471" y="12286"/>
                </a:lnTo>
                <a:lnTo>
                  <a:pt x="4983" y="12041"/>
                </a:lnTo>
                <a:lnTo>
                  <a:pt x="4494" y="11773"/>
                </a:lnTo>
                <a:lnTo>
                  <a:pt x="4055" y="11431"/>
                </a:lnTo>
                <a:lnTo>
                  <a:pt x="3640" y="11065"/>
                </a:lnTo>
                <a:lnTo>
                  <a:pt x="3591" y="10967"/>
                </a:lnTo>
                <a:lnTo>
                  <a:pt x="3542" y="10894"/>
                </a:lnTo>
                <a:lnTo>
                  <a:pt x="3517" y="10796"/>
                </a:lnTo>
                <a:lnTo>
                  <a:pt x="3493" y="10698"/>
                </a:lnTo>
                <a:lnTo>
                  <a:pt x="3517" y="10625"/>
                </a:lnTo>
                <a:lnTo>
                  <a:pt x="3542" y="10527"/>
                </a:lnTo>
                <a:lnTo>
                  <a:pt x="3591" y="10430"/>
                </a:lnTo>
                <a:lnTo>
                  <a:pt x="3640" y="10356"/>
                </a:lnTo>
                <a:lnTo>
                  <a:pt x="3713" y="10307"/>
                </a:lnTo>
                <a:lnTo>
                  <a:pt x="3811" y="10259"/>
                </a:lnTo>
                <a:lnTo>
                  <a:pt x="3884" y="10234"/>
                </a:lnTo>
                <a:lnTo>
                  <a:pt x="3981" y="10210"/>
                </a:lnTo>
                <a:lnTo>
                  <a:pt x="4079" y="10234"/>
                </a:lnTo>
                <a:lnTo>
                  <a:pt x="4177" y="10259"/>
                </a:lnTo>
                <a:lnTo>
                  <a:pt x="4250" y="10307"/>
                </a:lnTo>
                <a:lnTo>
                  <a:pt x="4323" y="10356"/>
                </a:lnTo>
                <a:lnTo>
                  <a:pt x="4690" y="10674"/>
                </a:lnTo>
                <a:lnTo>
                  <a:pt x="5056" y="10942"/>
                </a:lnTo>
                <a:lnTo>
                  <a:pt x="5447" y="11187"/>
                </a:lnTo>
                <a:lnTo>
                  <a:pt x="5862" y="11382"/>
                </a:lnTo>
                <a:lnTo>
                  <a:pt x="6277" y="11529"/>
                </a:lnTo>
                <a:lnTo>
                  <a:pt x="6717" y="11651"/>
                </a:lnTo>
                <a:lnTo>
                  <a:pt x="7181" y="11700"/>
                </a:lnTo>
                <a:lnTo>
                  <a:pt x="7645" y="11724"/>
                </a:lnTo>
                <a:lnTo>
                  <a:pt x="8109" y="11700"/>
                </a:lnTo>
                <a:lnTo>
                  <a:pt x="8573" y="11651"/>
                </a:lnTo>
                <a:lnTo>
                  <a:pt x="9013" y="11529"/>
                </a:lnTo>
                <a:lnTo>
                  <a:pt x="9428" y="11382"/>
                </a:lnTo>
                <a:lnTo>
                  <a:pt x="9843" y="11187"/>
                </a:lnTo>
                <a:lnTo>
                  <a:pt x="10234" y="10942"/>
                </a:lnTo>
                <a:lnTo>
                  <a:pt x="10600" y="10674"/>
                </a:lnTo>
                <a:lnTo>
                  <a:pt x="10966" y="10356"/>
                </a:lnTo>
                <a:lnTo>
                  <a:pt x="11040" y="10307"/>
                </a:lnTo>
                <a:lnTo>
                  <a:pt x="11113" y="10259"/>
                </a:lnTo>
                <a:lnTo>
                  <a:pt x="11211" y="10234"/>
                </a:lnTo>
                <a:lnTo>
                  <a:pt x="11308" y="10210"/>
                </a:lnTo>
                <a:close/>
                <a:moveTo>
                  <a:pt x="7254" y="1"/>
                </a:moveTo>
                <a:lnTo>
                  <a:pt x="6863" y="50"/>
                </a:lnTo>
                <a:lnTo>
                  <a:pt x="6473" y="99"/>
                </a:lnTo>
                <a:lnTo>
                  <a:pt x="6106" y="147"/>
                </a:lnTo>
                <a:lnTo>
                  <a:pt x="5740" y="245"/>
                </a:lnTo>
                <a:lnTo>
                  <a:pt x="5374" y="343"/>
                </a:lnTo>
                <a:lnTo>
                  <a:pt x="5007" y="465"/>
                </a:lnTo>
                <a:lnTo>
                  <a:pt x="4665" y="611"/>
                </a:lnTo>
                <a:lnTo>
                  <a:pt x="4323" y="758"/>
                </a:lnTo>
                <a:lnTo>
                  <a:pt x="4006" y="929"/>
                </a:lnTo>
                <a:lnTo>
                  <a:pt x="3688" y="1100"/>
                </a:lnTo>
                <a:lnTo>
                  <a:pt x="3371" y="1295"/>
                </a:lnTo>
                <a:lnTo>
                  <a:pt x="3078" y="1515"/>
                </a:lnTo>
                <a:lnTo>
                  <a:pt x="2785" y="1735"/>
                </a:lnTo>
                <a:lnTo>
                  <a:pt x="2516" y="1979"/>
                </a:lnTo>
                <a:lnTo>
                  <a:pt x="2247" y="2248"/>
                </a:lnTo>
                <a:lnTo>
                  <a:pt x="1979" y="2516"/>
                </a:lnTo>
                <a:lnTo>
                  <a:pt x="1735" y="2785"/>
                </a:lnTo>
                <a:lnTo>
                  <a:pt x="1515" y="3078"/>
                </a:lnTo>
                <a:lnTo>
                  <a:pt x="1295" y="3371"/>
                </a:lnTo>
                <a:lnTo>
                  <a:pt x="1100" y="3689"/>
                </a:lnTo>
                <a:lnTo>
                  <a:pt x="929" y="4006"/>
                </a:lnTo>
                <a:lnTo>
                  <a:pt x="758" y="4324"/>
                </a:lnTo>
                <a:lnTo>
                  <a:pt x="611" y="4666"/>
                </a:lnTo>
                <a:lnTo>
                  <a:pt x="465" y="5008"/>
                </a:lnTo>
                <a:lnTo>
                  <a:pt x="342" y="5374"/>
                </a:lnTo>
                <a:lnTo>
                  <a:pt x="245" y="5740"/>
                </a:lnTo>
                <a:lnTo>
                  <a:pt x="147" y="6107"/>
                </a:lnTo>
                <a:lnTo>
                  <a:pt x="98" y="6473"/>
                </a:lnTo>
                <a:lnTo>
                  <a:pt x="49" y="6864"/>
                </a:lnTo>
                <a:lnTo>
                  <a:pt x="1" y="7255"/>
                </a:lnTo>
                <a:lnTo>
                  <a:pt x="1" y="7645"/>
                </a:lnTo>
                <a:lnTo>
                  <a:pt x="1" y="8036"/>
                </a:lnTo>
                <a:lnTo>
                  <a:pt x="49" y="8427"/>
                </a:lnTo>
                <a:lnTo>
                  <a:pt x="98" y="8818"/>
                </a:lnTo>
                <a:lnTo>
                  <a:pt x="147" y="9184"/>
                </a:lnTo>
                <a:lnTo>
                  <a:pt x="245" y="9550"/>
                </a:lnTo>
                <a:lnTo>
                  <a:pt x="342" y="9917"/>
                </a:lnTo>
                <a:lnTo>
                  <a:pt x="465" y="10283"/>
                </a:lnTo>
                <a:lnTo>
                  <a:pt x="611" y="10625"/>
                </a:lnTo>
                <a:lnTo>
                  <a:pt x="758" y="10967"/>
                </a:lnTo>
                <a:lnTo>
                  <a:pt x="929" y="11284"/>
                </a:lnTo>
                <a:lnTo>
                  <a:pt x="1100" y="11602"/>
                </a:lnTo>
                <a:lnTo>
                  <a:pt x="1295" y="11919"/>
                </a:lnTo>
                <a:lnTo>
                  <a:pt x="1515" y="12212"/>
                </a:lnTo>
                <a:lnTo>
                  <a:pt x="1735" y="12506"/>
                </a:lnTo>
                <a:lnTo>
                  <a:pt x="1979" y="12774"/>
                </a:lnTo>
                <a:lnTo>
                  <a:pt x="2247" y="13043"/>
                </a:lnTo>
                <a:lnTo>
                  <a:pt x="2516" y="13311"/>
                </a:lnTo>
                <a:lnTo>
                  <a:pt x="2785" y="13556"/>
                </a:lnTo>
                <a:lnTo>
                  <a:pt x="3078" y="13776"/>
                </a:lnTo>
                <a:lnTo>
                  <a:pt x="3371" y="13995"/>
                </a:lnTo>
                <a:lnTo>
                  <a:pt x="3688" y="14191"/>
                </a:lnTo>
                <a:lnTo>
                  <a:pt x="4006" y="14362"/>
                </a:lnTo>
                <a:lnTo>
                  <a:pt x="4323" y="14533"/>
                </a:lnTo>
                <a:lnTo>
                  <a:pt x="4665" y="14679"/>
                </a:lnTo>
                <a:lnTo>
                  <a:pt x="5007" y="14826"/>
                </a:lnTo>
                <a:lnTo>
                  <a:pt x="5374" y="14948"/>
                </a:lnTo>
                <a:lnTo>
                  <a:pt x="5740" y="15046"/>
                </a:lnTo>
                <a:lnTo>
                  <a:pt x="6106" y="15143"/>
                </a:lnTo>
                <a:lnTo>
                  <a:pt x="6473" y="15192"/>
                </a:lnTo>
                <a:lnTo>
                  <a:pt x="6863" y="15241"/>
                </a:lnTo>
                <a:lnTo>
                  <a:pt x="7254" y="15290"/>
                </a:lnTo>
                <a:lnTo>
                  <a:pt x="8036" y="15290"/>
                </a:lnTo>
                <a:lnTo>
                  <a:pt x="8426" y="15241"/>
                </a:lnTo>
                <a:lnTo>
                  <a:pt x="8817" y="15192"/>
                </a:lnTo>
                <a:lnTo>
                  <a:pt x="9184" y="15143"/>
                </a:lnTo>
                <a:lnTo>
                  <a:pt x="9550" y="15046"/>
                </a:lnTo>
                <a:lnTo>
                  <a:pt x="9916" y="14948"/>
                </a:lnTo>
                <a:lnTo>
                  <a:pt x="10283" y="14826"/>
                </a:lnTo>
                <a:lnTo>
                  <a:pt x="10625" y="14679"/>
                </a:lnTo>
                <a:lnTo>
                  <a:pt x="10966" y="14533"/>
                </a:lnTo>
                <a:lnTo>
                  <a:pt x="11284" y="14362"/>
                </a:lnTo>
                <a:lnTo>
                  <a:pt x="11601" y="14191"/>
                </a:lnTo>
                <a:lnTo>
                  <a:pt x="11919" y="13995"/>
                </a:lnTo>
                <a:lnTo>
                  <a:pt x="12212" y="13776"/>
                </a:lnTo>
                <a:lnTo>
                  <a:pt x="12505" y="13556"/>
                </a:lnTo>
                <a:lnTo>
                  <a:pt x="12774" y="13311"/>
                </a:lnTo>
                <a:lnTo>
                  <a:pt x="13042" y="13043"/>
                </a:lnTo>
                <a:lnTo>
                  <a:pt x="13311" y="12774"/>
                </a:lnTo>
                <a:lnTo>
                  <a:pt x="13555" y="12506"/>
                </a:lnTo>
                <a:lnTo>
                  <a:pt x="13775" y="12212"/>
                </a:lnTo>
                <a:lnTo>
                  <a:pt x="13995" y="11919"/>
                </a:lnTo>
                <a:lnTo>
                  <a:pt x="14190" y="11602"/>
                </a:lnTo>
                <a:lnTo>
                  <a:pt x="14361" y="11284"/>
                </a:lnTo>
                <a:lnTo>
                  <a:pt x="14532" y="10967"/>
                </a:lnTo>
                <a:lnTo>
                  <a:pt x="14679" y="10625"/>
                </a:lnTo>
                <a:lnTo>
                  <a:pt x="14825" y="10283"/>
                </a:lnTo>
                <a:lnTo>
                  <a:pt x="14947" y="9917"/>
                </a:lnTo>
                <a:lnTo>
                  <a:pt x="15045" y="9550"/>
                </a:lnTo>
                <a:lnTo>
                  <a:pt x="15143" y="9184"/>
                </a:lnTo>
                <a:lnTo>
                  <a:pt x="15192" y="8818"/>
                </a:lnTo>
                <a:lnTo>
                  <a:pt x="15240" y="8427"/>
                </a:lnTo>
                <a:lnTo>
                  <a:pt x="15289" y="8036"/>
                </a:lnTo>
                <a:lnTo>
                  <a:pt x="15289" y="7645"/>
                </a:lnTo>
                <a:lnTo>
                  <a:pt x="15289" y="7255"/>
                </a:lnTo>
                <a:lnTo>
                  <a:pt x="15240" y="6864"/>
                </a:lnTo>
                <a:lnTo>
                  <a:pt x="15192" y="6473"/>
                </a:lnTo>
                <a:lnTo>
                  <a:pt x="15143" y="6107"/>
                </a:lnTo>
                <a:lnTo>
                  <a:pt x="15045" y="5740"/>
                </a:lnTo>
                <a:lnTo>
                  <a:pt x="14947" y="5374"/>
                </a:lnTo>
                <a:lnTo>
                  <a:pt x="14825" y="5008"/>
                </a:lnTo>
                <a:lnTo>
                  <a:pt x="14679" y="4666"/>
                </a:lnTo>
                <a:lnTo>
                  <a:pt x="14532" y="4324"/>
                </a:lnTo>
                <a:lnTo>
                  <a:pt x="14361" y="4006"/>
                </a:lnTo>
                <a:lnTo>
                  <a:pt x="14190" y="3689"/>
                </a:lnTo>
                <a:lnTo>
                  <a:pt x="13995" y="3371"/>
                </a:lnTo>
                <a:lnTo>
                  <a:pt x="13775" y="3078"/>
                </a:lnTo>
                <a:lnTo>
                  <a:pt x="13555" y="2785"/>
                </a:lnTo>
                <a:lnTo>
                  <a:pt x="13311" y="2516"/>
                </a:lnTo>
                <a:lnTo>
                  <a:pt x="13042" y="2248"/>
                </a:lnTo>
                <a:lnTo>
                  <a:pt x="12774" y="1979"/>
                </a:lnTo>
                <a:lnTo>
                  <a:pt x="12505" y="1735"/>
                </a:lnTo>
                <a:lnTo>
                  <a:pt x="12212" y="1515"/>
                </a:lnTo>
                <a:lnTo>
                  <a:pt x="11919" y="1295"/>
                </a:lnTo>
                <a:lnTo>
                  <a:pt x="11601" y="1100"/>
                </a:lnTo>
                <a:lnTo>
                  <a:pt x="11284" y="929"/>
                </a:lnTo>
                <a:lnTo>
                  <a:pt x="10966" y="758"/>
                </a:lnTo>
                <a:lnTo>
                  <a:pt x="10625" y="611"/>
                </a:lnTo>
                <a:lnTo>
                  <a:pt x="10283" y="465"/>
                </a:lnTo>
                <a:lnTo>
                  <a:pt x="9916" y="343"/>
                </a:lnTo>
                <a:lnTo>
                  <a:pt x="9550" y="245"/>
                </a:lnTo>
                <a:lnTo>
                  <a:pt x="9184" y="147"/>
                </a:lnTo>
                <a:lnTo>
                  <a:pt x="8817" y="99"/>
                </a:lnTo>
                <a:lnTo>
                  <a:pt x="8426" y="50"/>
                </a:lnTo>
                <a:lnTo>
                  <a:pt x="803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Tree>
  </p:cSld>
  <p:clrMapOvr>
    <a:masterClrMapping/>
  </p:clrMapOvr>
</p:sld>
</file>

<file path=ppt/theme/theme1.xml><?xml version="1.0" encoding="utf-8"?>
<a:theme xmlns:a="http://schemas.openxmlformats.org/drawingml/2006/main" name="Isidore template">
  <a:themeElements>
    <a:clrScheme name="Custom 347">
      <a:dk1>
        <a:srgbClr val="0D0335"/>
      </a:dk1>
      <a:lt1>
        <a:srgbClr val="FFFFFF"/>
      </a:lt1>
      <a:dk2>
        <a:srgbClr val="573F68"/>
      </a:dk2>
      <a:lt2>
        <a:srgbClr val="E9DDEC"/>
      </a:lt2>
      <a:accent1>
        <a:srgbClr val="E9204E"/>
      </a:accent1>
      <a:accent2>
        <a:srgbClr val="ED4636"/>
      </a:accent2>
      <a:accent3>
        <a:srgbClr val="FCB42E"/>
      </a:accent3>
      <a:accent4>
        <a:srgbClr val="94C486"/>
      </a:accent4>
      <a:accent5>
        <a:srgbClr val="39B8E3"/>
      </a:accent5>
      <a:accent6>
        <a:srgbClr val="412D8C"/>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299</Words>
  <PresentationFormat>On-screen Show (16:9)</PresentationFormat>
  <Paragraphs>39</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Times New Roman</vt:lpstr>
      <vt:lpstr>Ubuntu</vt:lpstr>
      <vt:lpstr>Ubuntu Light</vt:lpstr>
      <vt:lpstr>Work Sans Regular</vt:lpstr>
      <vt:lpstr>Isidore template</vt:lpstr>
      <vt:lpstr>     STUNTING  KELOMPOK  2  1. NURIL SALSABIILA  (202008007) 2. NUR REZKY ARDINAR  (202008004)  3. NURFADILLAH ANTONG  (202008005)      </vt:lpstr>
      <vt:lpstr>Pengertian stunting</vt:lpstr>
      <vt:lpstr>Faktor penyebab stunting pada anak</vt:lpstr>
      <vt:lpstr>Dampak masalah kesehatan  pada anak</vt:lpstr>
      <vt:lpstr>Ciri-ciri stunting</vt:lpstr>
      <vt:lpstr>6 Langkah pencegahan stunting</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STUNTING  KELOMPOK  2  1. NURIL SALSABIILA 2. NUR REZKY ARDINAR 3. NURFADILLAH ANTONG</dc:title>
  <dc:creator>Mr. Roni</dc:creator>
  <cp:lastModifiedBy>Mr. Roni</cp:lastModifiedBy>
  <cp:revision>14</cp:revision>
  <dcterms:modified xsi:type="dcterms:W3CDTF">2022-05-24T14:26:27Z</dcterms:modified>
</cp:coreProperties>
</file>