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sldIdLst>
    <p:sldId id="256" r:id="rId2"/>
    <p:sldId id="257" r:id="rId3"/>
    <p:sldId id="273" r:id="rId4"/>
    <p:sldId id="274" r:id="rId5"/>
    <p:sldId id="258" r:id="rId6"/>
    <p:sldId id="259" r:id="rId7"/>
    <p:sldId id="260" r:id="rId8"/>
    <p:sldId id="261" r:id="rId9"/>
    <p:sldId id="280" r:id="rId10"/>
    <p:sldId id="262" r:id="rId11"/>
    <p:sldId id="263" r:id="rId12"/>
    <p:sldId id="264" r:id="rId13"/>
    <p:sldId id="265" r:id="rId14"/>
    <p:sldId id="275" r:id="rId15"/>
    <p:sldId id="276" r:id="rId16"/>
    <p:sldId id="277" r:id="rId17"/>
    <p:sldId id="278" r:id="rId18"/>
    <p:sldId id="279" r:id="rId19"/>
    <p:sldId id="281" r:id="rId20"/>
    <p:sldId id="282" r:id="rId21"/>
    <p:sldId id="283" r:id="rId22"/>
    <p:sldId id="284" r:id="rId23"/>
    <p:sldId id="285" r:id="rId24"/>
    <p:sldId id="306" r:id="rId25"/>
    <p:sldId id="307" r:id="rId26"/>
    <p:sldId id="296" r:id="rId27"/>
    <p:sldId id="297" r:id="rId28"/>
    <p:sldId id="299" r:id="rId29"/>
    <p:sldId id="298" r:id="rId30"/>
    <p:sldId id="291" r:id="rId31"/>
    <p:sldId id="292" r:id="rId32"/>
    <p:sldId id="293" r:id="rId33"/>
    <p:sldId id="294" r:id="rId34"/>
    <p:sldId id="295" r:id="rId35"/>
    <p:sldId id="300" r:id="rId36"/>
    <p:sldId id="301" r:id="rId37"/>
    <p:sldId id="302" r:id="rId38"/>
    <p:sldId id="303" r:id="rId39"/>
    <p:sldId id="304" r:id="rId40"/>
    <p:sldId id="305" r:id="rId41"/>
    <p:sldId id="312" r:id="rId42"/>
    <p:sldId id="309" r:id="rId43"/>
    <p:sldId id="308" r:id="rId44"/>
    <p:sldId id="310" r:id="rId45"/>
    <p:sldId id="311" r:id="rId46"/>
    <p:sldId id="272"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566"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1391F41-273E-4A3D-B173-387C92E977BB}" type="doc">
      <dgm:prSet loTypeId="urn:microsoft.com/office/officeart/2005/8/layout/cycle6" loCatId="cycle" qsTypeId="urn:microsoft.com/office/officeart/2005/8/quickstyle/simple1" qsCatId="simple" csTypeId="urn:microsoft.com/office/officeart/2005/8/colors/colorful3" csCatId="colorful" phldr="1"/>
      <dgm:spPr/>
      <dgm:t>
        <a:bodyPr/>
        <a:lstStyle/>
        <a:p>
          <a:endParaRPr lang="en-US"/>
        </a:p>
      </dgm:t>
    </dgm:pt>
    <dgm:pt modelId="{14A9DC27-FA56-41CA-91DF-5BAD274EAC28}">
      <dgm:prSet phldrT="[Text]" custT="1"/>
      <dgm:spPr/>
      <dgm:t>
        <a:bodyPr/>
        <a:lstStyle/>
        <a:p>
          <a:r>
            <a:rPr lang="en-US" sz="2800" dirty="0">
              <a:solidFill>
                <a:schemeClr val="tx1"/>
              </a:solidFill>
            </a:rPr>
            <a:t>PERENCANAAN</a:t>
          </a:r>
        </a:p>
      </dgm:t>
    </dgm:pt>
    <dgm:pt modelId="{33C6E0E2-333D-4BA3-8404-96625058BF75}" type="parTrans" cxnId="{9B5DB61E-8E07-4F04-AC45-CF240DA90DE2}">
      <dgm:prSet/>
      <dgm:spPr/>
      <dgm:t>
        <a:bodyPr/>
        <a:lstStyle/>
        <a:p>
          <a:endParaRPr lang="en-US"/>
        </a:p>
      </dgm:t>
    </dgm:pt>
    <dgm:pt modelId="{18660F07-388B-439A-9088-FC887175E80A}" type="sibTrans" cxnId="{9B5DB61E-8E07-4F04-AC45-CF240DA90DE2}">
      <dgm:prSet/>
      <dgm:spPr/>
      <dgm:t>
        <a:bodyPr/>
        <a:lstStyle/>
        <a:p>
          <a:endParaRPr lang="en-US" sz="3200">
            <a:solidFill>
              <a:schemeClr val="tx1"/>
            </a:solidFill>
          </a:endParaRPr>
        </a:p>
      </dgm:t>
    </dgm:pt>
    <dgm:pt modelId="{7C7AD297-4B25-4A00-828E-E4B82A91242F}">
      <dgm:prSet phldrT="[Text]" custT="1"/>
      <dgm:spPr/>
      <dgm:t>
        <a:bodyPr/>
        <a:lstStyle/>
        <a:p>
          <a:r>
            <a:rPr lang="en-US" sz="2800" dirty="0">
              <a:solidFill>
                <a:schemeClr val="tx1"/>
              </a:solidFill>
            </a:rPr>
            <a:t>PELAKSANAAN</a:t>
          </a:r>
        </a:p>
      </dgm:t>
    </dgm:pt>
    <dgm:pt modelId="{A8AC2EBD-AC72-43B2-9CD1-5F05D73DA180}" type="parTrans" cxnId="{34FE0E48-E042-4DA4-B445-080215B7EEF8}">
      <dgm:prSet/>
      <dgm:spPr/>
      <dgm:t>
        <a:bodyPr/>
        <a:lstStyle/>
        <a:p>
          <a:endParaRPr lang="en-US"/>
        </a:p>
      </dgm:t>
    </dgm:pt>
    <dgm:pt modelId="{7766E1F1-B44B-41AB-8B04-94D7C2983CFD}" type="sibTrans" cxnId="{34FE0E48-E042-4DA4-B445-080215B7EEF8}">
      <dgm:prSet/>
      <dgm:spPr/>
      <dgm:t>
        <a:bodyPr/>
        <a:lstStyle/>
        <a:p>
          <a:endParaRPr lang="en-US" sz="3200">
            <a:solidFill>
              <a:schemeClr val="tx1"/>
            </a:solidFill>
          </a:endParaRPr>
        </a:p>
      </dgm:t>
    </dgm:pt>
    <dgm:pt modelId="{6AE88224-71CD-4751-B134-4D6C91332A5E}">
      <dgm:prSet phldrT="[Text]" custT="1"/>
      <dgm:spPr/>
      <dgm:t>
        <a:bodyPr/>
        <a:lstStyle/>
        <a:p>
          <a:r>
            <a:rPr lang="en-US" sz="2800" dirty="0">
              <a:solidFill>
                <a:schemeClr val="tx1"/>
              </a:solidFill>
            </a:rPr>
            <a:t>PENGAWASAN</a:t>
          </a:r>
        </a:p>
      </dgm:t>
    </dgm:pt>
    <dgm:pt modelId="{4D2B1DC4-96F2-42EC-90D3-16E15AD77832}" type="parTrans" cxnId="{83888DA8-DFAF-448C-85FF-DC0822C3829B}">
      <dgm:prSet/>
      <dgm:spPr/>
      <dgm:t>
        <a:bodyPr/>
        <a:lstStyle/>
        <a:p>
          <a:endParaRPr lang="en-US"/>
        </a:p>
      </dgm:t>
    </dgm:pt>
    <dgm:pt modelId="{5C3E7A6A-7035-4D73-AA79-D71C0623C8F1}" type="sibTrans" cxnId="{83888DA8-DFAF-448C-85FF-DC0822C3829B}">
      <dgm:prSet/>
      <dgm:spPr/>
      <dgm:t>
        <a:bodyPr/>
        <a:lstStyle/>
        <a:p>
          <a:endParaRPr lang="en-US" sz="3200">
            <a:solidFill>
              <a:schemeClr val="tx1"/>
            </a:solidFill>
          </a:endParaRPr>
        </a:p>
      </dgm:t>
    </dgm:pt>
    <dgm:pt modelId="{C135C0A9-E66B-492F-A4C6-6B6F1AEDF5D4}">
      <dgm:prSet phldrT="[Text]" custT="1"/>
      <dgm:spPr/>
      <dgm:t>
        <a:bodyPr/>
        <a:lstStyle/>
        <a:p>
          <a:r>
            <a:rPr lang="en-US" sz="2000" dirty="0" err="1">
              <a:solidFill>
                <a:schemeClr val="tx1"/>
              </a:solidFill>
            </a:rPr>
            <a:t>Rencana</a:t>
          </a:r>
          <a:r>
            <a:rPr lang="en-US" sz="2000" dirty="0">
              <a:solidFill>
                <a:schemeClr val="tx1"/>
              </a:solidFill>
            </a:rPr>
            <a:t> </a:t>
          </a:r>
          <a:r>
            <a:rPr lang="en-US" sz="2000" dirty="0" err="1">
              <a:solidFill>
                <a:schemeClr val="tx1"/>
              </a:solidFill>
            </a:rPr>
            <a:t>strategis</a:t>
          </a:r>
          <a:r>
            <a:rPr lang="en-US" sz="2000" dirty="0">
              <a:solidFill>
                <a:schemeClr val="tx1"/>
              </a:solidFill>
            </a:rPr>
            <a:t> </a:t>
          </a:r>
          <a:r>
            <a:rPr lang="en-US" sz="2000" dirty="0" err="1">
              <a:solidFill>
                <a:schemeClr val="tx1"/>
              </a:solidFill>
            </a:rPr>
            <a:t>perusahaan</a:t>
          </a:r>
          <a:r>
            <a:rPr lang="en-US" sz="2000" dirty="0">
              <a:solidFill>
                <a:schemeClr val="tx1"/>
              </a:solidFill>
            </a:rPr>
            <a:t> (</a:t>
          </a:r>
          <a:r>
            <a:rPr lang="en-US" sz="2000" dirty="0" err="1">
              <a:solidFill>
                <a:schemeClr val="tx1"/>
              </a:solidFill>
            </a:rPr>
            <a:t>penjualan</a:t>
          </a:r>
          <a:r>
            <a:rPr lang="en-US" sz="2000" dirty="0">
              <a:solidFill>
                <a:schemeClr val="tx1"/>
              </a:solidFill>
            </a:rPr>
            <a:t>, </a:t>
          </a:r>
          <a:r>
            <a:rPr lang="en-US" sz="2000" dirty="0" err="1">
              <a:solidFill>
                <a:schemeClr val="tx1"/>
              </a:solidFill>
            </a:rPr>
            <a:t>personalia</a:t>
          </a:r>
          <a:r>
            <a:rPr lang="en-US" sz="2000" dirty="0">
              <a:solidFill>
                <a:schemeClr val="tx1"/>
              </a:solidFill>
            </a:rPr>
            <a:t>, </a:t>
          </a:r>
          <a:r>
            <a:rPr lang="en-US" sz="2000" dirty="0" err="1">
              <a:solidFill>
                <a:schemeClr val="tx1"/>
              </a:solidFill>
            </a:rPr>
            <a:t>dsb</a:t>
          </a:r>
          <a:r>
            <a:rPr lang="en-US" sz="2000" dirty="0">
              <a:solidFill>
                <a:schemeClr val="tx1"/>
              </a:solidFill>
            </a:rPr>
            <a:t>)</a:t>
          </a:r>
        </a:p>
      </dgm:t>
    </dgm:pt>
    <dgm:pt modelId="{8AFF5F4D-0DAE-4665-B842-85E617400823}" type="parTrans" cxnId="{E96C88B4-6E96-4709-B566-39942759F2EA}">
      <dgm:prSet/>
      <dgm:spPr/>
      <dgm:t>
        <a:bodyPr/>
        <a:lstStyle/>
        <a:p>
          <a:endParaRPr lang="en-US"/>
        </a:p>
      </dgm:t>
    </dgm:pt>
    <dgm:pt modelId="{7A658E28-4BC1-4862-BCF6-A9845FAE7241}" type="sibTrans" cxnId="{E96C88B4-6E96-4709-B566-39942759F2EA}">
      <dgm:prSet/>
      <dgm:spPr/>
      <dgm:t>
        <a:bodyPr/>
        <a:lstStyle/>
        <a:p>
          <a:endParaRPr lang="en-US"/>
        </a:p>
      </dgm:t>
    </dgm:pt>
    <dgm:pt modelId="{1DA383DB-AF92-4ECC-A00B-4D11318E661B}">
      <dgm:prSet phldrT="[Text]" custT="1"/>
      <dgm:spPr/>
      <dgm:t>
        <a:bodyPr/>
        <a:lstStyle/>
        <a:p>
          <a:r>
            <a:rPr lang="en-US" sz="2000" dirty="0" err="1">
              <a:solidFill>
                <a:schemeClr val="tx1"/>
              </a:solidFill>
            </a:rPr>
            <a:t>Penerapan</a:t>
          </a:r>
          <a:r>
            <a:rPr lang="en-US" sz="2000" dirty="0">
              <a:solidFill>
                <a:schemeClr val="tx1"/>
              </a:solidFill>
            </a:rPr>
            <a:t> </a:t>
          </a:r>
          <a:r>
            <a:rPr lang="en-US" sz="2000" dirty="0" err="1">
              <a:solidFill>
                <a:schemeClr val="tx1"/>
              </a:solidFill>
            </a:rPr>
            <a:t>rencana</a:t>
          </a:r>
          <a:r>
            <a:rPr lang="en-US" sz="2000" dirty="0">
              <a:solidFill>
                <a:schemeClr val="tx1"/>
              </a:solidFill>
            </a:rPr>
            <a:t> </a:t>
          </a:r>
          <a:r>
            <a:rPr lang="en-US" sz="2000" dirty="0" err="1">
              <a:solidFill>
                <a:schemeClr val="tx1"/>
              </a:solidFill>
            </a:rPr>
            <a:t>operasi</a:t>
          </a:r>
          <a:endParaRPr lang="en-US" sz="2000" dirty="0">
            <a:solidFill>
              <a:schemeClr val="tx1"/>
            </a:solidFill>
          </a:endParaRPr>
        </a:p>
      </dgm:t>
    </dgm:pt>
    <dgm:pt modelId="{CF7397AC-E0F1-40AF-B8BD-341CCE929369}" type="parTrans" cxnId="{6D637A8B-A1C7-4E2B-951D-112A05249121}">
      <dgm:prSet/>
      <dgm:spPr/>
      <dgm:t>
        <a:bodyPr/>
        <a:lstStyle/>
        <a:p>
          <a:endParaRPr lang="en-US"/>
        </a:p>
      </dgm:t>
    </dgm:pt>
    <dgm:pt modelId="{25EC3A6F-A457-499C-9320-D82B0ED48367}" type="sibTrans" cxnId="{6D637A8B-A1C7-4E2B-951D-112A05249121}">
      <dgm:prSet/>
      <dgm:spPr/>
      <dgm:t>
        <a:bodyPr/>
        <a:lstStyle/>
        <a:p>
          <a:endParaRPr lang="en-US"/>
        </a:p>
      </dgm:t>
    </dgm:pt>
    <dgm:pt modelId="{D2FB1A2A-DE1D-4E5C-8080-7059F870DD02}">
      <dgm:prSet phldrT="[Text]" custT="1"/>
      <dgm:spPr/>
      <dgm:t>
        <a:bodyPr/>
        <a:lstStyle/>
        <a:p>
          <a:r>
            <a:rPr lang="en-US" sz="2000" dirty="0" err="1">
              <a:solidFill>
                <a:schemeClr val="tx1"/>
              </a:solidFill>
            </a:rPr>
            <a:t>Mengukur</a:t>
          </a:r>
          <a:r>
            <a:rPr lang="en-US" sz="2000" dirty="0">
              <a:solidFill>
                <a:schemeClr val="tx1"/>
              </a:solidFill>
            </a:rPr>
            <a:t> </a:t>
          </a:r>
          <a:r>
            <a:rPr lang="en-US" sz="2000" dirty="0" err="1">
              <a:solidFill>
                <a:schemeClr val="tx1"/>
              </a:solidFill>
            </a:rPr>
            <a:t>hasil</a:t>
          </a:r>
          <a:r>
            <a:rPr lang="en-US" sz="2000" dirty="0">
              <a:solidFill>
                <a:schemeClr val="tx1"/>
              </a:solidFill>
            </a:rPr>
            <a:t> </a:t>
          </a:r>
          <a:r>
            <a:rPr lang="en-US" sz="2000" dirty="0" err="1">
              <a:solidFill>
                <a:schemeClr val="tx1"/>
              </a:solidFill>
            </a:rPr>
            <a:t>dan</a:t>
          </a:r>
          <a:r>
            <a:rPr lang="en-US" sz="2000" dirty="0">
              <a:solidFill>
                <a:schemeClr val="tx1"/>
              </a:solidFill>
            </a:rPr>
            <a:t> </a:t>
          </a:r>
          <a:r>
            <a:rPr lang="en-US" sz="2000" dirty="0" err="1">
              <a:solidFill>
                <a:schemeClr val="tx1"/>
              </a:solidFill>
            </a:rPr>
            <a:t>penyimpangannya</a:t>
          </a:r>
          <a:endParaRPr lang="en-US" sz="2000" dirty="0">
            <a:solidFill>
              <a:schemeClr val="tx1"/>
            </a:solidFill>
          </a:endParaRPr>
        </a:p>
      </dgm:t>
    </dgm:pt>
    <dgm:pt modelId="{A79DCB39-4525-4BA3-8628-E442E57555AF}" type="parTrans" cxnId="{6AE25613-0757-4FF5-ABD3-790B789A9BA6}">
      <dgm:prSet/>
      <dgm:spPr/>
      <dgm:t>
        <a:bodyPr/>
        <a:lstStyle/>
        <a:p>
          <a:endParaRPr lang="en-US"/>
        </a:p>
      </dgm:t>
    </dgm:pt>
    <dgm:pt modelId="{51612717-3FD7-498C-BBFD-D9408EADEC49}" type="sibTrans" cxnId="{6AE25613-0757-4FF5-ABD3-790B789A9BA6}">
      <dgm:prSet/>
      <dgm:spPr/>
      <dgm:t>
        <a:bodyPr/>
        <a:lstStyle/>
        <a:p>
          <a:endParaRPr lang="en-US"/>
        </a:p>
      </dgm:t>
    </dgm:pt>
    <dgm:pt modelId="{7E64A68B-6E74-4180-8043-967AE30CB188}" type="pres">
      <dgm:prSet presAssocID="{C1391F41-273E-4A3D-B173-387C92E977BB}" presName="cycle" presStyleCnt="0">
        <dgm:presLayoutVars>
          <dgm:dir/>
          <dgm:resizeHandles val="exact"/>
        </dgm:presLayoutVars>
      </dgm:prSet>
      <dgm:spPr/>
    </dgm:pt>
    <dgm:pt modelId="{5CDE4FFD-D4FF-4032-B7BD-E909CEBF9E16}" type="pres">
      <dgm:prSet presAssocID="{14A9DC27-FA56-41CA-91DF-5BAD274EAC28}" presName="node" presStyleLbl="node1" presStyleIdx="0" presStyleCnt="3" custScaleX="132044" custScaleY="144575">
        <dgm:presLayoutVars>
          <dgm:bulletEnabled val="1"/>
        </dgm:presLayoutVars>
      </dgm:prSet>
      <dgm:spPr/>
    </dgm:pt>
    <dgm:pt modelId="{0F0E29D2-7687-4FB2-8DA6-4717B3E5F237}" type="pres">
      <dgm:prSet presAssocID="{14A9DC27-FA56-41CA-91DF-5BAD274EAC28}" presName="spNode" presStyleCnt="0"/>
      <dgm:spPr/>
    </dgm:pt>
    <dgm:pt modelId="{7E380B8C-4D7C-4334-9F24-635F48EE5F22}" type="pres">
      <dgm:prSet presAssocID="{18660F07-388B-439A-9088-FC887175E80A}" presName="sibTrans" presStyleLbl="sibTrans1D1" presStyleIdx="0" presStyleCnt="3" custScaleX="762624" custScaleY="1015518"/>
      <dgm:spPr/>
    </dgm:pt>
    <dgm:pt modelId="{37AB9088-F83A-4834-864D-A9A2F952AA86}" type="pres">
      <dgm:prSet presAssocID="{7C7AD297-4B25-4A00-828E-E4B82A91242F}" presName="node" presStyleLbl="node1" presStyleIdx="1" presStyleCnt="3" custScaleX="132044" custScaleY="114290">
        <dgm:presLayoutVars>
          <dgm:bulletEnabled val="1"/>
        </dgm:presLayoutVars>
      </dgm:prSet>
      <dgm:spPr/>
    </dgm:pt>
    <dgm:pt modelId="{F7737EFE-4C15-48F4-9010-882A50875A52}" type="pres">
      <dgm:prSet presAssocID="{7C7AD297-4B25-4A00-828E-E4B82A91242F}" presName="spNode" presStyleCnt="0"/>
      <dgm:spPr/>
    </dgm:pt>
    <dgm:pt modelId="{D2F7013D-0D4F-4895-87BB-D29CA971D86A}" type="pres">
      <dgm:prSet presAssocID="{7766E1F1-B44B-41AB-8B04-94D7C2983CFD}" presName="sibTrans" presStyleLbl="sibTrans1D1" presStyleIdx="1" presStyleCnt="3" custScaleX="762624" custScaleY="1015518"/>
      <dgm:spPr/>
    </dgm:pt>
    <dgm:pt modelId="{1D3BBFA9-95B9-4EE2-A163-2C8E6522F206}" type="pres">
      <dgm:prSet presAssocID="{6AE88224-71CD-4751-B134-4D6C91332A5E}" presName="node" presStyleLbl="node1" presStyleIdx="2" presStyleCnt="3" custScaleX="132044" custScaleY="114290">
        <dgm:presLayoutVars>
          <dgm:bulletEnabled val="1"/>
        </dgm:presLayoutVars>
      </dgm:prSet>
      <dgm:spPr/>
    </dgm:pt>
    <dgm:pt modelId="{32A71D94-4D50-49D6-BA18-2BB4B23276C2}" type="pres">
      <dgm:prSet presAssocID="{6AE88224-71CD-4751-B134-4D6C91332A5E}" presName="spNode" presStyleCnt="0"/>
      <dgm:spPr/>
    </dgm:pt>
    <dgm:pt modelId="{D838A483-12D0-4797-874F-187622152917}" type="pres">
      <dgm:prSet presAssocID="{5C3E7A6A-7035-4D73-AA79-D71C0623C8F1}" presName="sibTrans" presStyleLbl="sibTrans1D1" presStyleIdx="2" presStyleCnt="3" custScaleX="762624" custScaleY="1015518"/>
      <dgm:spPr/>
    </dgm:pt>
  </dgm:ptLst>
  <dgm:cxnLst>
    <dgm:cxn modelId="{6AE25613-0757-4FF5-ABD3-790B789A9BA6}" srcId="{6AE88224-71CD-4751-B134-4D6C91332A5E}" destId="{D2FB1A2A-DE1D-4E5C-8080-7059F870DD02}" srcOrd="0" destOrd="0" parTransId="{A79DCB39-4525-4BA3-8628-E442E57555AF}" sibTransId="{51612717-3FD7-498C-BBFD-D9408EADEC49}"/>
    <dgm:cxn modelId="{9B5DB61E-8E07-4F04-AC45-CF240DA90DE2}" srcId="{C1391F41-273E-4A3D-B173-387C92E977BB}" destId="{14A9DC27-FA56-41CA-91DF-5BAD274EAC28}" srcOrd="0" destOrd="0" parTransId="{33C6E0E2-333D-4BA3-8404-96625058BF75}" sibTransId="{18660F07-388B-439A-9088-FC887175E80A}"/>
    <dgm:cxn modelId="{B6502524-61B6-4FF9-A96D-2C8C37006AF6}" type="presOf" srcId="{18660F07-388B-439A-9088-FC887175E80A}" destId="{7E380B8C-4D7C-4334-9F24-635F48EE5F22}" srcOrd="0" destOrd="0" presId="urn:microsoft.com/office/officeart/2005/8/layout/cycle6"/>
    <dgm:cxn modelId="{66876C38-11A2-4A74-AFC7-BA1E02512659}" type="presOf" srcId="{6AE88224-71CD-4751-B134-4D6C91332A5E}" destId="{1D3BBFA9-95B9-4EE2-A163-2C8E6522F206}" srcOrd="0" destOrd="0" presId="urn:microsoft.com/office/officeart/2005/8/layout/cycle6"/>
    <dgm:cxn modelId="{34FE0E48-E042-4DA4-B445-080215B7EEF8}" srcId="{C1391F41-273E-4A3D-B173-387C92E977BB}" destId="{7C7AD297-4B25-4A00-828E-E4B82A91242F}" srcOrd="1" destOrd="0" parTransId="{A8AC2EBD-AC72-43B2-9CD1-5F05D73DA180}" sibTransId="{7766E1F1-B44B-41AB-8B04-94D7C2983CFD}"/>
    <dgm:cxn modelId="{86B4277E-16D3-44B2-B3C6-164687ADA997}" type="presOf" srcId="{14A9DC27-FA56-41CA-91DF-5BAD274EAC28}" destId="{5CDE4FFD-D4FF-4032-B7BD-E909CEBF9E16}" srcOrd="0" destOrd="0" presId="urn:microsoft.com/office/officeart/2005/8/layout/cycle6"/>
    <dgm:cxn modelId="{6D637A8B-A1C7-4E2B-951D-112A05249121}" srcId="{7C7AD297-4B25-4A00-828E-E4B82A91242F}" destId="{1DA383DB-AF92-4ECC-A00B-4D11318E661B}" srcOrd="0" destOrd="0" parTransId="{CF7397AC-E0F1-40AF-B8BD-341CCE929369}" sibTransId="{25EC3A6F-A457-499C-9320-D82B0ED48367}"/>
    <dgm:cxn modelId="{AEDF288C-10B1-4640-8A05-F5F4984AE220}" type="presOf" srcId="{D2FB1A2A-DE1D-4E5C-8080-7059F870DD02}" destId="{1D3BBFA9-95B9-4EE2-A163-2C8E6522F206}" srcOrd="0" destOrd="1" presId="urn:microsoft.com/office/officeart/2005/8/layout/cycle6"/>
    <dgm:cxn modelId="{355FE78D-1D2F-4E5A-9A3F-0AED50544DC2}" type="presOf" srcId="{1DA383DB-AF92-4ECC-A00B-4D11318E661B}" destId="{37AB9088-F83A-4834-864D-A9A2F952AA86}" srcOrd="0" destOrd="1" presId="urn:microsoft.com/office/officeart/2005/8/layout/cycle6"/>
    <dgm:cxn modelId="{0FDCD196-5A08-49AF-8EB6-202F45958479}" type="presOf" srcId="{7C7AD297-4B25-4A00-828E-E4B82A91242F}" destId="{37AB9088-F83A-4834-864D-A9A2F952AA86}" srcOrd="0" destOrd="0" presId="urn:microsoft.com/office/officeart/2005/8/layout/cycle6"/>
    <dgm:cxn modelId="{610ED3A3-086F-4646-8646-546362CDBECF}" type="presOf" srcId="{C135C0A9-E66B-492F-A4C6-6B6F1AEDF5D4}" destId="{5CDE4FFD-D4FF-4032-B7BD-E909CEBF9E16}" srcOrd="0" destOrd="1" presId="urn:microsoft.com/office/officeart/2005/8/layout/cycle6"/>
    <dgm:cxn modelId="{83888DA8-DFAF-448C-85FF-DC0822C3829B}" srcId="{C1391F41-273E-4A3D-B173-387C92E977BB}" destId="{6AE88224-71CD-4751-B134-4D6C91332A5E}" srcOrd="2" destOrd="0" parTransId="{4D2B1DC4-96F2-42EC-90D3-16E15AD77832}" sibTransId="{5C3E7A6A-7035-4D73-AA79-D71C0623C8F1}"/>
    <dgm:cxn modelId="{E96C88B4-6E96-4709-B566-39942759F2EA}" srcId="{14A9DC27-FA56-41CA-91DF-5BAD274EAC28}" destId="{C135C0A9-E66B-492F-A4C6-6B6F1AEDF5D4}" srcOrd="0" destOrd="0" parTransId="{8AFF5F4D-0DAE-4665-B842-85E617400823}" sibTransId="{7A658E28-4BC1-4862-BCF6-A9845FAE7241}"/>
    <dgm:cxn modelId="{4A8AE9BB-6FAC-4C75-94D0-C3802E151554}" type="presOf" srcId="{5C3E7A6A-7035-4D73-AA79-D71C0623C8F1}" destId="{D838A483-12D0-4797-874F-187622152917}" srcOrd="0" destOrd="0" presId="urn:microsoft.com/office/officeart/2005/8/layout/cycle6"/>
    <dgm:cxn modelId="{9C681CC7-B33E-4414-98BC-BD43C583D63F}" type="presOf" srcId="{C1391F41-273E-4A3D-B173-387C92E977BB}" destId="{7E64A68B-6E74-4180-8043-967AE30CB188}" srcOrd="0" destOrd="0" presId="urn:microsoft.com/office/officeart/2005/8/layout/cycle6"/>
    <dgm:cxn modelId="{0EFD94ED-9D9F-4607-8B6E-93BC64DC50CB}" type="presOf" srcId="{7766E1F1-B44B-41AB-8B04-94D7C2983CFD}" destId="{D2F7013D-0D4F-4895-87BB-D29CA971D86A}" srcOrd="0" destOrd="0" presId="urn:microsoft.com/office/officeart/2005/8/layout/cycle6"/>
    <dgm:cxn modelId="{5EC590F5-471E-4E5F-94A2-F056B5517A03}" type="presParOf" srcId="{7E64A68B-6E74-4180-8043-967AE30CB188}" destId="{5CDE4FFD-D4FF-4032-B7BD-E909CEBF9E16}" srcOrd="0" destOrd="0" presId="urn:microsoft.com/office/officeart/2005/8/layout/cycle6"/>
    <dgm:cxn modelId="{4C0CDDC1-912F-4D82-B980-1CB4F0E06347}" type="presParOf" srcId="{7E64A68B-6E74-4180-8043-967AE30CB188}" destId="{0F0E29D2-7687-4FB2-8DA6-4717B3E5F237}" srcOrd="1" destOrd="0" presId="urn:microsoft.com/office/officeart/2005/8/layout/cycle6"/>
    <dgm:cxn modelId="{D6F476B8-585C-4457-84B8-E9605360664D}" type="presParOf" srcId="{7E64A68B-6E74-4180-8043-967AE30CB188}" destId="{7E380B8C-4D7C-4334-9F24-635F48EE5F22}" srcOrd="2" destOrd="0" presId="urn:microsoft.com/office/officeart/2005/8/layout/cycle6"/>
    <dgm:cxn modelId="{7A98E9BF-2256-45AC-912E-C673B282A25F}" type="presParOf" srcId="{7E64A68B-6E74-4180-8043-967AE30CB188}" destId="{37AB9088-F83A-4834-864D-A9A2F952AA86}" srcOrd="3" destOrd="0" presId="urn:microsoft.com/office/officeart/2005/8/layout/cycle6"/>
    <dgm:cxn modelId="{DC035B4C-EA86-46CF-8A1E-97F6C9BDC22F}" type="presParOf" srcId="{7E64A68B-6E74-4180-8043-967AE30CB188}" destId="{F7737EFE-4C15-48F4-9010-882A50875A52}" srcOrd="4" destOrd="0" presId="urn:microsoft.com/office/officeart/2005/8/layout/cycle6"/>
    <dgm:cxn modelId="{E14859CC-0F66-4C5A-AD41-427124E6443C}" type="presParOf" srcId="{7E64A68B-6E74-4180-8043-967AE30CB188}" destId="{D2F7013D-0D4F-4895-87BB-D29CA971D86A}" srcOrd="5" destOrd="0" presId="urn:microsoft.com/office/officeart/2005/8/layout/cycle6"/>
    <dgm:cxn modelId="{DBD666F0-ADDD-4F02-96EA-02C37722223A}" type="presParOf" srcId="{7E64A68B-6E74-4180-8043-967AE30CB188}" destId="{1D3BBFA9-95B9-4EE2-A163-2C8E6522F206}" srcOrd="6" destOrd="0" presId="urn:microsoft.com/office/officeart/2005/8/layout/cycle6"/>
    <dgm:cxn modelId="{9F2447DD-3E7B-46F1-971F-252B72B568EF}" type="presParOf" srcId="{7E64A68B-6E74-4180-8043-967AE30CB188}" destId="{32A71D94-4D50-49D6-BA18-2BB4B23276C2}" srcOrd="7" destOrd="0" presId="urn:microsoft.com/office/officeart/2005/8/layout/cycle6"/>
    <dgm:cxn modelId="{CFE1DC63-32FA-484D-8521-A2A8691419EA}" type="presParOf" srcId="{7E64A68B-6E74-4180-8043-967AE30CB188}" destId="{D838A483-12D0-4797-874F-187622152917}" srcOrd="8"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F35248F-2119-4278-A40E-ABA8E64DCAFD}" type="doc">
      <dgm:prSet loTypeId="urn:microsoft.com/office/officeart/2005/8/layout/vList2" loCatId="list" qsTypeId="urn:microsoft.com/office/officeart/2005/8/quickstyle/simple1" qsCatId="simple" csTypeId="urn:microsoft.com/office/officeart/2005/8/colors/colorful3" csCatId="colorful" phldr="1"/>
      <dgm:spPr/>
      <dgm:t>
        <a:bodyPr/>
        <a:lstStyle/>
        <a:p>
          <a:endParaRPr lang="en-US"/>
        </a:p>
      </dgm:t>
    </dgm:pt>
    <dgm:pt modelId="{8968F9CB-11A0-4413-ABAB-147B9231A7B8}">
      <dgm:prSet phldrT="[Text]"/>
      <dgm:spPr/>
      <dgm:t>
        <a:bodyPr/>
        <a:lstStyle/>
        <a:p>
          <a:r>
            <a:rPr lang="en-US" dirty="0"/>
            <a:t>5.  </a:t>
          </a:r>
          <a:r>
            <a:rPr lang="en-US" dirty="0" err="1"/>
            <a:t>Analisa</a:t>
          </a:r>
          <a:r>
            <a:rPr lang="en-US" dirty="0"/>
            <a:t> SWOT </a:t>
          </a:r>
          <a:r>
            <a:rPr lang="en-US" dirty="0" err="1"/>
            <a:t>dan</a:t>
          </a:r>
          <a:r>
            <a:rPr lang="en-US" dirty="0"/>
            <a:t> </a:t>
          </a:r>
          <a:r>
            <a:rPr lang="en-US" dirty="0" err="1"/>
            <a:t>Kompetitor</a:t>
          </a:r>
          <a:endParaRPr lang="en-US" dirty="0"/>
        </a:p>
      </dgm:t>
    </dgm:pt>
    <dgm:pt modelId="{E9A26733-0B49-4B6B-9980-DFBD334AC5AC}" type="parTrans" cxnId="{E5F62CCB-553D-43A5-AA41-996A857DD713}">
      <dgm:prSet/>
      <dgm:spPr/>
      <dgm:t>
        <a:bodyPr/>
        <a:lstStyle/>
        <a:p>
          <a:endParaRPr lang="en-US"/>
        </a:p>
      </dgm:t>
    </dgm:pt>
    <dgm:pt modelId="{005ED305-1D24-4ED9-9388-14482208C317}" type="sibTrans" cxnId="{E5F62CCB-553D-43A5-AA41-996A857DD713}">
      <dgm:prSet/>
      <dgm:spPr/>
      <dgm:t>
        <a:bodyPr/>
        <a:lstStyle/>
        <a:p>
          <a:endParaRPr lang="en-US"/>
        </a:p>
      </dgm:t>
    </dgm:pt>
    <dgm:pt modelId="{378B1714-5AB1-4A8C-AB2A-BF016B8B5DD7}">
      <dgm:prSet phldrT="[Text]"/>
      <dgm:spPr/>
      <dgm:t>
        <a:bodyPr/>
        <a:lstStyle/>
        <a:p>
          <a:r>
            <a:rPr lang="en-US" dirty="0" err="1"/>
            <a:t>mengidentifikasi</a:t>
          </a:r>
          <a:r>
            <a:rPr lang="en-US" dirty="0"/>
            <a:t> </a:t>
          </a:r>
          <a:r>
            <a:rPr lang="en-US" dirty="0" err="1"/>
            <a:t>atau</a:t>
          </a:r>
          <a:r>
            <a:rPr lang="en-US" dirty="0"/>
            <a:t> </a:t>
          </a:r>
          <a:r>
            <a:rPr lang="en-US" dirty="0" err="1"/>
            <a:t>menyusun</a:t>
          </a:r>
          <a:r>
            <a:rPr lang="en-US" dirty="0"/>
            <a:t> </a:t>
          </a:r>
          <a:r>
            <a:rPr lang="en-US" dirty="0" err="1"/>
            <a:t>analisa</a:t>
          </a:r>
          <a:r>
            <a:rPr lang="en-US" dirty="0"/>
            <a:t> </a:t>
          </a:r>
          <a:r>
            <a:rPr lang="en-US" dirty="0" err="1"/>
            <a:t>kekuatan</a:t>
          </a:r>
          <a:r>
            <a:rPr lang="en-US" dirty="0"/>
            <a:t> (strength), </a:t>
          </a:r>
          <a:r>
            <a:rPr lang="en-US" dirty="0" err="1"/>
            <a:t>kelemahan</a:t>
          </a:r>
          <a:r>
            <a:rPr lang="en-US" dirty="0"/>
            <a:t> (weakness), </a:t>
          </a:r>
          <a:r>
            <a:rPr lang="en-US" dirty="0" err="1"/>
            <a:t>peluang</a:t>
          </a:r>
          <a:r>
            <a:rPr lang="en-US" dirty="0"/>
            <a:t> (opportunity), </a:t>
          </a:r>
          <a:r>
            <a:rPr lang="en-US" dirty="0" err="1"/>
            <a:t>ancaman</a:t>
          </a:r>
          <a:r>
            <a:rPr lang="en-US" dirty="0"/>
            <a:t> (threat)</a:t>
          </a:r>
          <a:r>
            <a:rPr lang="en-US" dirty="0" err="1"/>
            <a:t>perusahaan</a:t>
          </a:r>
          <a:r>
            <a:rPr lang="en-US" dirty="0"/>
            <a:t> </a:t>
          </a:r>
          <a:r>
            <a:rPr lang="en-US" dirty="0" err="1"/>
            <a:t>dari</a:t>
          </a:r>
          <a:r>
            <a:rPr lang="en-US" dirty="0"/>
            <a:t> </a:t>
          </a:r>
          <a:r>
            <a:rPr lang="en-US" dirty="0" err="1"/>
            <a:t>kompetitornya</a:t>
          </a:r>
          <a:r>
            <a:rPr lang="en-US" dirty="0"/>
            <a:t> </a:t>
          </a:r>
          <a:r>
            <a:rPr lang="en-US" dirty="0" err="1"/>
            <a:t>sehingga</a:t>
          </a:r>
          <a:r>
            <a:rPr lang="en-US" dirty="0"/>
            <a:t> </a:t>
          </a:r>
          <a:r>
            <a:rPr lang="en-US" dirty="0" err="1"/>
            <a:t>perusahaan</a:t>
          </a:r>
          <a:r>
            <a:rPr lang="en-US" dirty="0"/>
            <a:t> </a:t>
          </a:r>
          <a:r>
            <a:rPr lang="en-US" dirty="0" err="1"/>
            <a:t>dapat</a:t>
          </a:r>
          <a:r>
            <a:rPr lang="en-US" dirty="0"/>
            <a:t> </a:t>
          </a:r>
          <a:r>
            <a:rPr lang="en-US" dirty="0" err="1"/>
            <a:t>menjelaskan</a:t>
          </a:r>
          <a:r>
            <a:rPr lang="en-US" dirty="0"/>
            <a:t> </a:t>
          </a:r>
          <a:r>
            <a:rPr lang="en-US" dirty="0" err="1"/>
            <a:t>kepada</a:t>
          </a:r>
          <a:r>
            <a:rPr lang="en-US" dirty="0"/>
            <a:t> </a:t>
          </a:r>
          <a:r>
            <a:rPr lang="en-US" dirty="0" err="1"/>
            <a:t>konsumen</a:t>
          </a:r>
          <a:r>
            <a:rPr lang="en-US" dirty="0"/>
            <a:t> </a:t>
          </a:r>
          <a:r>
            <a:rPr lang="en-US" dirty="0" err="1"/>
            <a:t>mengapa</a:t>
          </a:r>
          <a:r>
            <a:rPr lang="en-US" dirty="0"/>
            <a:t> </a:t>
          </a:r>
          <a:r>
            <a:rPr lang="en-US" dirty="0" err="1"/>
            <a:t>mereka</a:t>
          </a:r>
          <a:r>
            <a:rPr lang="en-US" dirty="0"/>
            <a:t> </a:t>
          </a:r>
          <a:r>
            <a:rPr lang="en-US" dirty="0" err="1"/>
            <a:t>harus</a:t>
          </a:r>
          <a:r>
            <a:rPr lang="en-US" dirty="0"/>
            <a:t> </a:t>
          </a:r>
          <a:r>
            <a:rPr lang="en-US" dirty="0" err="1"/>
            <a:t>memilih</a:t>
          </a:r>
          <a:r>
            <a:rPr lang="en-US" dirty="0"/>
            <a:t> </a:t>
          </a:r>
          <a:r>
            <a:rPr lang="en-US" dirty="0" err="1"/>
            <a:t>produk</a:t>
          </a:r>
          <a:r>
            <a:rPr lang="en-US" dirty="0"/>
            <a:t>/</a:t>
          </a:r>
          <a:r>
            <a:rPr lang="en-US" dirty="0" err="1"/>
            <a:t>jasa</a:t>
          </a:r>
          <a:r>
            <a:rPr lang="en-US" dirty="0"/>
            <a:t> yang </a:t>
          </a:r>
          <a:r>
            <a:rPr lang="en-US" dirty="0" err="1"/>
            <a:t>ditawarkan</a:t>
          </a:r>
          <a:r>
            <a:rPr lang="en-US" dirty="0"/>
            <a:t> </a:t>
          </a:r>
          <a:r>
            <a:rPr lang="en-US" dirty="0" err="1"/>
            <a:t>daripada</a:t>
          </a:r>
          <a:r>
            <a:rPr lang="en-US" dirty="0"/>
            <a:t> </a:t>
          </a:r>
          <a:r>
            <a:rPr lang="en-US" dirty="0" err="1"/>
            <a:t>membeli</a:t>
          </a:r>
          <a:r>
            <a:rPr lang="en-US" dirty="0"/>
            <a:t> </a:t>
          </a:r>
          <a:r>
            <a:rPr lang="en-US" dirty="0" err="1"/>
            <a:t>dari</a:t>
          </a:r>
          <a:r>
            <a:rPr lang="en-US" dirty="0"/>
            <a:t> </a:t>
          </a:r>
          <a:r>
            <a:rPr lang="en-US" dirty="0" err="1"/>
            <a:t>kompetitor</a:t>
          </a:r>
          <a:r>
            <a:rPr lang="en-US" dirty="0"/>
            <a:t>, </a:t>
          </a:r>
          <a:r>
            <a:rPr lang="en-US" dirty="0" err="1"/>
            <a:t>ini</a:t>
          </a:r>
          <a:r>
            <a:rPr lang="en-US" dirty="0"/>
            <a:t> </a:t>
          </a:r>
          <a:r>
            <a:rPr lang="en-US" dirty="0" err="1"/>
            <a:t>juga</a:t>
          </a:r>
          <a:r>
            <a:rPr lang="en-US" dirty="0"/>
            <a:t> </a:t>
          </a:r>
          <a:r>
            <a:rPr lang="en-US" dirty="0" err="1"/>
            <a:t>menunjukan</a:t>
          </a:r>
          <a:r>
            <a:rPr lang="en-US" dirty="0"/>
            <a:t> </a:t>
          </a:r>
          <a:r>
            <a:rPr lang="en-US" dirty="0" err="1"/>
            <a:t>bagian</a:t>
          </a:r>
          <a:r>
            <a:rPr lang="en-US" dirty="0"/>
            <a:t> </a:t>
          </a:r>
          <a:r>
            <a:rPr lang="en-US" dirty="0" err="1"/>
            <a:t>mana</a:t>
          </a:r>
          <a:r>
            <a:rPr lang="en-US" dirty="0"/>
            <a:t> </a:t>
          </a:r>
          <a:r>
            <a:rPr lang="en-US" dirty="0" err="1"/>
            <a:t>dari</a:t>
          </a:r>
          <a:r>
            <a:rPr lang="en-US" dirty="0"/>
            <a:t> </a:t>
          </a:r>
          <a:r>
            <a:rPr lang="en-US" dirty="0" err="1"/>
            <a:t>suatu</a:t>
          </a:r>
          <a:r>
            <a:rPr lang="en-US" dirty="0"/>
            <a:t> </a:t>
          </a:r>
          <a:r>
            <a:rPr lang="en-US" dirty="0" err="1"/>
            <a:t>bisnis</a:t>
          </a:r>
          <a:r>
            <a:rPr lang="en-US" dirty="0"/>
            <a:t> yang </a:t>
          </a:r>
          <a:r>
            <a:rPr lang="en-US" dirty="0" err="1"/>
            <a:t>harus</a:t>
          </a:r>
          <a:r>
            <a:rPr lang="en-US" dirty="0"/>
            <a:t> </a:t>
          </a:r>
          <a:r>
            <a:rPr lang="en-US" dirty="0" err="1"/>
            <a:t>ditingkatkan</a:t>
          </a:r>
          <a:r>
            <a:rPr lang="en-US" dirty="0"/>
            <a:t> </a:t>
          </a:r>
          <a:r>
            <a:rPr lang="en-US" dirty="0" err="1"/>
            <a:t>secara</a:t>
          </a:r>
          <a:r>
            <a:rPr lang="en-US" dirty="0"/>
            <a:t> </a:t>
          </a:r>
          <a:r>
            <a:rPr lang="en-US" dirty="0" err="1"/>
            <a:t>efektif</a:t>
          </a:r>
          <a:r>
            <a:rPr lang="en-US" dirty="0"/>
            <a:t>.</a:t>
          </a:r>
        </a:p>
      </dgm:t>
    </dgm:pt>
    <dgm:pt modelId="{640EABCF-F2F5-49A7-8778-18DC392831C4}" type="parTrans" cxnId="{BBF12E2C-C11A-462A-A270-E8C719C002B7}">
      <dgm:prSet/>
      <dgm:spPr/>
      <dgm:t>
        <a:bodyPr/>
        <a:lstStyle/>
        <a:p>
          <a:endParaRPr lang="en-US"/>
        </a:p>
      </dgm:t>
    </dgm:pt>
    <dgm:pt modelId="{4A9766D2-C34C-43FE-A44F-1E71EB6112C0}" type="sibTrans" cxnId="{BBF12E2C-C11A-462A-A270-E8C719C002B7}">
      <dgm:prSet/>
      <dgm:spPr/>
      <dgm:t>
        <a:bodyPr/>
        <a:lstStyle/>
        <a:p>
          <a:endParaRPr lang="en-US"/>
        </a:p>
      </dgm:t>
    </dgm:pt>
    <dgm:pt modelId="{0528F7BC-9734-4B58-8348-104A6E217314}">
      <dgm:prSet phldrT="[Text]"/>
      <dgm:spPr/>
      <dgm:t>
        <a:bodyPr/>
        <a:lstStyle/>
        <a:p>
          <a:r>
            <a:rPr lang="en-US" dirty="0"/>
            <a:t>6.  </a:t>
          </a:r>
          <a:r>
            <a:rPr lang="en-US" dirty="0" err="1"/>
            <a:t>Rencana</a:t>
          </a:r>
          <a:r>
            <a:rPr lang="en-US" dirty="0"/>
            <a:t> </a:t>
          </a:r>
          <a:r>
            <a:rPr lang="en-US" dirty="0" err="1"/>
            <a:t>distribusi</a:t>
          </a:r>
          <a:endParaRPr lang="en-US" dirty="0"/>
        </a:p>
      </dgm:t>
    </dgm:pt>
    <dgm:pt modelId="{1CB744F8-E884-4AC1-A6F8-F7415AA938B6}" type="parTrans" cxnId="{98F43F6C-EC97-4956-86E4-2306E4EF89EA}">
      <dgm:prSet/>
      <dgm:spPr/>
      <dgm:t>
        <a:bodyPr/>
        <a:lstStyle/>
        <a:p>
          <a:endParaRPr lang="en-US"/>
        </a:p>
      </dgm:t>
    </dgm:pt>
    <dgm:pt modelId="{08772264-79E2-486B-BE94-2BD2E9F8DDFB}" type="sibTrans" cxnId="{98F43F6C-EC97-4956-86E4-2306E4EF89EA}">
      <dgm:prSet/>
      <dgm:spPr/>
      <dgm:t>
        <a:bodyPr/>
        <a:lstStyle/>
        <a:p>
          <a:endParaRPr lang="en-US"/>
        </a:p>
      </dgm:t>
    </dgm:pt>
    <dgm:pt modelId="{802D1009-4017-424B-BD30-AC80AE302832}">
      <dgm:prSet phldrT="[Text]"/>
      <dgm:spPr/>
      <dgm:t>
        <a:bodyPr/>
        <a:lstStyle/>
        <a:p>
          <a:r>
            <a:rPr lang="en-US" dirty="0" err="1"/>
            <a:t>rencana</a:t>
          </a:r>
          <a:r>
            <a:rPr lang="en-US" dirty="0"/>
            <a:t> </a:t>
          </a:r>
          <a:r>
            <a:rPr lang="en-US" dirty="0" err="1"/>
            <a:t>distribusi</a:t>
          </a:r>
          <a:r>
            <a:rPr lang="en-US" dirty="0"/>
            <a:t>/</a:t>
          </a:r>
          <a:r>
            <a:rPr lang="en-US" dirty="0" err="1"/>
            <a:t>pengiriman</a:t>
          </a:r>
          <a:r>
            <a:rPr lang="en-US" dirty="0"/>
            <a:t> </a:t>
          </a:r>
          <a:r>
            <a:rPr lang="en-US" dirty="0" err="1"/>
            <a:t>bagaiamna</a:t>
          </a:r>
          <a:r>
            <a:rPr lang="en-US" dirty="0"/>
            <a:t> </a:t>
          </a:r>
          <a:r>
            <a:rPr lang="en-US" dirty="0" err="1"/>
            <a:t>perusahaan</a:t>
          </a:r>
          <a:r>
            <a:rPr lang="en-US" dirty="0"/>
            <a:t> </a:t>
          </a:r>
          <a:r>
            <a:rPr lang="en-US" dirty="0" err="1"/>
            <a:t>menjual</a:t>
          </a:r>
          <a:r>
            <a:rPr lang="en-US" dirty="0"/>
            <a:t>/</a:t>
          </a:r>
          <a:r>
            <a:rPr lang="en-US" dirty="0" err="1"/>
            <a:t>mengirimkan</a:t>
          </a:r>
          <a:r>
            <a:rPr lang="en-US" dirty="0"/>
            <a:t> </a:t>
          </a:r>
          <a:r>
            <a:rPr lang="en-US" dirty="0" err="1"/>
            <a:t>produk</a:t>
          </a:r>
          <a:r>
            <a:rPr lang="en-US" dirty="0"/>
            <a:t>/</a:t>
          </a:r>
          <a:r>
            <a:rPr lang="en-US" dirty="0" err="1"/>
            <a:t>jasa</a:t>
          </a:r>
          <a:r>
            <a:rPr lang="en-US" dirty="0"/>
            <a:t> </a:t>
          </a:r>
          <a:r>
            <a:rPr lang="en-US" dirty="0" err="1"/>
            <a:t>ke</a:t>
          </a:r>
          <a:r>
            <a:rPr lang="en-US" dirty="0"/>
            <a:t> </a:t>
          </a:r>
          <a:r>
            <a:rPr lang="en-US" dirty="0" err="1"/>
            <a:t>konsumen</a:t>
          </a:r>
          <a:r>
            <a:rPr lang="en-US" dirty="0"/>
            <a:t>. </a:t>
          </a:r>
          <a:r>
            <a:rPr lang="en-US" dirty="0" err="1"/>
            <a:t>Metode</a:t>
          </a:r>
          <a:r>
            <a:rPr lang="en-US" dirty="0"/>
            <a:t> </a:t>
          </a:r>
          <a:r>
            <a:rPr lang="en-US" dirty="0" err="1"/>
            <a:t>penjualan</a:t>
          </a:r>
          <a:r>
            <a:rPr lang="en-US" dirty="0"/>
            <a:t> </a:t>
          </a:r>
          <a:r>
            <a:rPr lang="en-US" dirty="0" err="1"/>
            <a:t>dan</a:t>
          </a:r>
          <a:r>
            <a:rPr lang="en-US" dirty="0"/>
            <a:t> </a:t>
          </a:r>
          <a:r>
            <a:rPr lang="en-US" dirty="0" err="1"/>
            <a:t>pengiriman</a:t>
          </a:r>
          <a:r>
            <a:rPr lang="en-US" dirty="0"/>
            <a:t> </a:t>
          </a:r>
          <a:r>
            <a:rPr lang="en-US" dirty="0" err="1"/>
            <a:t>termasukritel</a:t>
          </a:r>
          <a:r>
            <a:rPr lang="en-US" dirty="0"/>
            <a:t>, </a:t>
          </a:r>
          <a:r>
            <a:rPr lang="en-US" dirty="0" err="1"/>
            <a:t>grosir</a:t>
          </a:r>
          <a:r>
            <a:rPr lang="en-US" dirty="0"/>
            <a:t>, </a:t>
          </a:r>
          <a:r>
            <a:rPr lang="en-US" dirty="0" err="1"/>
            <a:t>langsung</a:t>
          </a:r>
          <a:r>
            <a:rPr lang="en-US" dirty="0"/>
            <a:t> </a:t>
          </a:r>
          <a:r>
            <a:rPr lang="en-US" dirty="0" err="1"/>
            <a:t>ke</a:t>
          </a:r>
          <a:r>
            <a:rPr lang="en-US" dirty="0"/>
            <a:t> </a:t>
          </a:r>
          <a:r>
            <a:rPr lang="en-US" dirty="0" err="1"/>
            <a:t>rumah</a:t>
          </a:r>
          <a:r>
            <a:rPr lang="en-US" dirty="0"/>
            <a:t> </a:t>
          </a:r>
          <a:r>
            <a:rPr lang="en-US" dirty="0" err="1"/>
            <a:t>atau</a:t>
          </a:r>
          <a:r>
            <a:rPr lang="en-US" dirty="0"/>
            <a:t> </a:t>
          </a:r>
          <a:r>
            <a:rPr lang="en-US" dirty="0" err="1"/>
            <a:t>bisnis</a:t>
          </a:r>
          <a:r>
            <a:rPr lang="en-US" dirty="0"/>
            <a:t> </a:t>
          </a:r>
          <a:r>
            <a:rPr lang="en-US" dirty="0" err="1"/>
            <a:t>atau</a:t>
          </a:r>
          <a:r>
            <a:rPr lang="en-US" dirty="0"/>
            <a:t> online.</a:t>
          </a:r>
        </a:p>
      </dgm:t>
    </dgm:pt>
    <dgm:pt modelId="{82CC5012-A343-4208-A9F1-63588ACE2B3F}" type="parTrans" cxnId="{356F71CC-AA40-4689-B065-FE775281B44B}">
      <dgm:prSet/>
      <dgm:spPr/>
      <dgm:t>
        <a:bodyPr/>
        <a:lstStyle/>
        <a:p>
          <a:endParaRPr lang="en-US"/>
        </a:p>
      </dgm:t>
    </dgm:pt>
    <dgm:pt modelId="{5F5C6AF6-12ED-4125-B454-968401D973A6}" type="sibTrans" cxnId="{356F71CC-AA40-4689-B065-FE775281B44B}">
      <dgm:prSet/>
      <dgm:spPr/>
      <dgm:t>
        <a:bodyPr/>
        <a:lstStyle/>
        <a:p>
          <a:endParaRPr lang="en-US"/>
        </a:p>
      </dgm:t>
    </dgm:pt>
    <dgm:pt modelId="{AFFDE914-443F-4013-A440-9F26B1B09B21}" type="pres">
      <dgm:prSet presAssocID="{DF35248F-2119-4278-A40E-ABA8E64DCAFD}" presName="linear" presStyleCnt="0">
        <dgm:presLayoutVars>
          <dgm:animLvl val="lvl"/>
          <dgm:resizeHandles val="exact"/>
        </dgm:presLayoutVars>
      </dgm:prSet>
      <dgm:spPr/>
    </dgm:pt>
    <dgm:pt modelId="{15558A64-E206-4BB4-BB90-8B6CEDAB77AA}" type="pres">
      <dgm:prSet presAssocID="{8968F9CB-11A0-4413-ABAB-147B9231A7B8}" presName="parentText" presStyleLbl="node1" presStyleIdx="0" presStyleCnt="2">
        <dgm:presLayoutVars>
          <dgm:chMax val="0"/>
          <dgm:bulletEnabled val="1"/>
        </dgm:presLayoutVars>
      </dgm:prSet>
      <dgm:spPr/>
    </dgm:pt>
    <dgm:pt modelId="{DAAA5928-78F9-41C2-8209-D57CF1CD81A8}" type="pres">
      <dgm:prSet presAssocID="{8968F9CB-11A0-4413-ABAB-147B9231A7B8}" presName="childText" presStyleLbl="revTx" presStyleIdx="0" presStyleCnt="2">
        <dgm:presLayoutVars>
          <dgm:bulletEnabled val="1"/>
        </dgm:presLayoutVars>
      </dgm:prSet>
      <dgm:spPr/>
    </dgm:pt>
    <dgm:pt modelId="{728CCDE9-EEA8-457E-AEE1-F0A2AD5876DE}" type="pres">
      <dgm:prSet presAssocID="{0528F7BC-9734-4B58-8348-104A6E217314}" presName="parentText" presStyleLbl="node1" presStyleIdx="1" presStyleCnt="2">
        <dgm:presLayoutVars>
          <dgm:chMax val="0"/>
          <dgm:bulletEnabled val="1"/>
        </dgm:presLayoutVars>
      </dgm:prSet>
      <dgm:spPr/>
    </dgm:pt>
    <dgm:pt modelId="{D846AF2E-DCE1-498A-8B82-3138581BD7A3}" type="pres">
      <dgm:prSet presAssocID="{0528F7BC-9734-4B58-8348-104A6E217314}" presName="childText" presStyleLbl="revTx" presStyleIdx="1" presStyleCnt="2">
        <dgm:presLayoutVars>
          <dgm:bulletEnabled val="1"/>
        </dgm:presLayoutVars>
      </dgm:prSet>
      <dgm:spPr/>
    </dgm:pt>
  </dgm:ptLst>
  <dgm:cxnLst>
    <dgm:cxn modelId="{BBF12E2C-C11A-462A-A270-E8C719C002B7}" srcId="{8968F9CB-11A0-4413-ABAB-147B9231A7B8}" destId="{378B1714-5AB1-4A8C-AB2A-BF016B8B5DD7}" srcOrd="0" destOrd="0" parTransId="{640EABCF-F2F5-49A7-8778-18DC392831C4}" sibTransId="{4A9766D2-C34C-43FE-A44F-1E71EB6112C0}"/>
    <dgm:cxn modelId="{AF4E3863-3E24-47C1-ADBE-2665BBB438AD}" type="presOf" srcId="{378B1714-5AB1-4A8C-AB2A-BF016B8B5DD7}" destId="{DAAA5928-78F9-41C2-8209-D57CF1CD81A8}" srcOrd="0" destOrd="0" presId="urn:microsoft.com/office/officeart/2005/8/layout/vList2"/>
    <dgm:cxn modelId="{98F43F6C-EC97-4956-86E4-2306E4EF89EA}" srcId="{DF35248F-2119-4278-A40E-ABA8E64DCAFD}" destId="{0528F7BC-9734-4B58-8348-104A6E217314}" srcOrd="1" destOrd="0" parTransId="{1CB744F8-E884-4AC1-A6F8-F7415AA938B6}" sibTransId="{08772264-79E2-486B-BE94-2BD2E9F8DDFB}"/>
    <dgm:cxn modelId="{EBFE5E7B-1BA7-4097-9E73-EEFFD7FCF74E}" type="presOf" srcId="{8968F9CB-11A0-4413-ABAB-147B9231A7B8}" destId="{15558A64-E206-4BB4-BB90-8B6CEDAB77AA}" srcOrd="0" destOrd="0" presId="urn:microsoft.com/office/officeart/2005/8/layout/vList2"/>
    <dgm:cxn modelId="{E5F62CCB-553D-43A5-AA41-996A857DD713}" srcId="{DF35248F-2119-4278-A40E-ABA8E64DCAFD}" destId="{8968F9CB-11A0-4413-ABAB-147B9231A7B8}" srcOrd="0" destOrd="0" parTransId="{E9A26733-0B49-4B6B-9980-DFBD334AC5AC}" sibTransId="{005ED305-1D24-4ED9-9388-14482208C317}"/>
    <dgm:cxn modelId="{356F71CC-AA40-4689-B065-FE775281B44B}" srcId="{0528F7BC-9734-4B58-8348-104A6E217314}" destId="{802D1009-4017-424B-BD30-AC80AE302832}" srcOrd="0" destOrd="0" parTransId="{82CC5012-A343-4208-A9F1-63588ACE2B3F}" sibTransId="{5F5C6AF6-12ED-4125-B454-968401D973A6}"/>
    <dgm:cxn modelId="{D21DB4D6-4872-4CBC-B919-EABE4D7C6BFE}" type="presOf" srcId="{0528F7BC-9734-4B58-8348-104A6E217314}" destId="{728CCDE9-EEA8-457E-AEE1-F0A2AD5876DE}" srcOrd="0" destOrd="0" presId="urn:microsoft.com/office/officeart/2005/8/layout/vList2"/>
    <dgm:cxn modelId="{17832AE5-5181-4155-8C92-F50A68852F25}" type="presOf" srcId="{DF35248F-2119-4278-A40E-ABA8E64DCAFD}" destId="{AFFDE914-443F-4013-A440-9F26B1B09B21}" srcOrd="0" destOrd="0" presId="urn:microsoft.com/office/officeart/2005/8/layout/vList2"/>
    <dgm:cxn modelId="{DAB6E6E7-6A42-4265-A51B-09A910D09C13}" type="presOf" srcId="{802D1009-4017-424B-BD30-AC80AE302832}" destId="{D846AF2E-DCE1-498A-8B82-3138581BD7A3}" srcOrd="0" destOrd="0" presId="urn:microsoft.com/office/officeart/2005/8/layout/vList2"/>
    <dgm:cxn modelId="{09BDCEDA-4DF6-4961-95F9-A2CBC73B6016}" type="presParOf" srcId="{AFFDE914-443F-4013-A440-9F26B1B09B21}" destId="{15558A64-E206-4BB4-BB90-8B6CEDAB77AA}" srcOrd="0" destOrd="0" presId="urn:microsoft.com/office/officeart/2005/8/layout/vList2"/>
    <dgm:cxn modelId="{C81769A6-01C5-4839-B30B-35C9560978E6}" type="presParOf" srcId="{AFFDE914-443F-4013-A440-9F26B1B09B21}" destId="{DAAA5928-78F9-41C2-8209-D57CF1CD81A8}" srcOrd="1" destOrd="0" presId="urn:microsoft.com/office/officeart/2005/8/layout/vList2"/>
    <dgm:cxn modelId="{E1D7C704-A15F-44AB-9A99-2283A7003903}" type="presParOf" srcId="{AFFDE914-443F-4013-A440-9F26B1B09B21}" destId="{728CCDE9-EEA8-457E-AEE1-F0A2AD5876DE}" srcOrd="2" destOrd="0" presId="urn:microsoft.com/office/officeart/2005/8/layout/vList2"/>
    <dgm:cxn modelId="{8F34FEDC-60B9-4148-952F-E477E298E609}" type="presParOf" srcId="{AFFDE914-443F-4013-A440-9F26B1B09B21}" destId="{D846AF2E-DCE1-498A-8B82-3138581BD7A3}"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1B3799C7-4F00-47B0-A3C3-CBBAD9C64381}" type="doc">
      <dgm:prSet loTypeId="urn:microsoft.com/office/officeart/2005/8/layout/vList2" loCatId="list" qsTypeId="urn:microsoft.com/office/officeart/2005/8/quickstyle/simple1" qsCatId="simple" csTypeId="urn:microsoft.com/office/officeart/2005/8/colors/colorful4" csCatId="colorful" phldr="1"/>
      <dgm:spPr/>
      <dgm:t>
        <a:bodyPr/>
        <a:lstStyle/>
        <a:p>
          <a:endParaRPr lang="en-US"/>
        </a:p>
      </dgm:t>
    </dgm:pt>
    <dgm:pt modelId="{E7CB0BC7-B130-49C8-AAB5-F23974714262}">
      <dgm:prSet phldrT="[Text]"/>
      <dgm:spPr/>
      <dgm:t>
        <a:bodyPr/>
        <a:lstStyle/>
        <a:p>
          <a:r>
            <a:rPr lang="en-US" dirty="0"/>
            <a:t>7. </a:t>
          </a:r>
          <a:r>
            <a:rPr lang="en-US" dirty="0" err="1"/>
            <a:t>Tujuan</a:t>
          </a:r>
          <a:r>
            <a:rPr lang="en-US" dirty="0"/>
            <a:t> </a:t>
          </a:r>
          <a:r>
            <a:rPr lang="en-US" dirty="0" err="1"/>
            <a:t>Pemasaran</a:t>
          </a:r>
          <a:endParaRPr lang="en-US" dirty="0"/>
        </a:p>
      </dgm:t>
    </dgm:pt>
    <dgm:pt modelId="{0F831E29-53D7-47AC-B3E2-27CA6779B7F8}" type="parTrans" cxnId="{7C2CC5E7-8F12-4645-B422-F534B4F13939}">
      <dgm:prSet/>
      <dgm:spPr/>
      <dgm:t>
        <a:bodyPr/>
        <a:lstStyle/>
        <a:p>
          <a:endParaRPr lang="en-US"/>
        </a:p>
      </dgm:t>
    </dgm:pt>
    <dgm:pt modelId="{61F2410F-0E55-4C87-B1D5-5366BBE2C056}" type="sibTrans" cxnId="{7C2CC5E7-8F12-4645-B422-F534B4F13939}">
      <dgm:prSet/>
      <dgm:spPr/>
      <dgm:t>
        <a:bodyPr/>
        <a:lstStyle/>
        <a:p>
          <a:endParaRPr lang="en-US"/>
        </a:p>
      </dgm:t>
    </dgm:pt>
    <dgm:pt modelId="{0BA532AD-3C71-4F9D-8FBA-3A783D0AC5B9}">
      <dgm:prSet phldrT="[Text]"/>
      <dgm:spPr/>
      <dgm:t>
        <a:bodyPr/>
        <a:lstStyle/>
        <a:p>
          <a:r>
            <a:rPr lang="en-US" dirty="0" err="1"/>
            <a:t>Pada</a:t>
          </a:r>
          <a:r>
            <a:rPr lang="en-US" dirty="0"/>
            <a:t> </a:t>
          </a:r>
          <a:r>
            <a:rPr lang="en-US" dirty="0" err="1"/>
            <a:t>bagian</a:t>
          </a:r>
          <a:r>
            <a:rPr lang="en-US" dirty="0"/>
            <a:t> </a:t>
          </a:r>
          <a:r>
            <a:rPr lang="en-US" dirty="0" err="1"/>
            <a:t>ini</a:t>
          </a:r>
          <a:r>
            <a:rPr lang="en-US" dirty="0"/>
            <a:t> </a:t>
          </a:r>
          <a:r>
            <a:rPr lang="en-US" dirty="0" err="1"/>
            <a:t>mendiskripsikan</a:t>
          </a:r>
          <a:r>
            <a:rPr lang="en-US" dirty="0"/>
            <a:t> target </a:t>
          </a:r>
          <a:r>
            <a:rPr lang="en-US" dirty="0" err="1"/>
            <a:t>pemasaran</a:t>
          </a:r>
          <a:r>
            <a:rPr lang="en-US" dirty="0"/>
            <a:t> </a:t>
          </a:r>
          <a:r>
            <a:rPr lang="en-US" dirty="0" err="1"/>
            <a:t>perusahaan</a:t>
          </a:r>
          <a:r>
            <a:rPr lang="en-US" dirty="0"/>
            <a:t> </a:t>
          </a:r>
          <a:r>
            <a:rPr lang="en-US" dirty="0" err="1"/>
            <a:t>dalam</a:t>
          </a:r>
          <a:r>
            <a:rPr lang="en-US" dirty="0"/>
            <a:t> </a:t>
          </a:r>
          <a:r>
            <a:rPr lang="en-US" dirty="0" err="1"/>
            <a:t>jangka</a:t>
          </a:r>
          <a:r>
            <a:rPr lang="en-US" dirty="0"/>
            <a:t> </a:t>
          </a:r>
          <a:r>
            <a:rPr lang="en-US" dirty="0" err="1"/>
            <a:t>waktu</a:t>
          </a:r>
          <a:r>
            <a:rPr lang="en-US" dirty="0"/>
            <a:t> </a:t>
          </a:r>
          <a:r>
            <a:rPr lang="en-US" dirty="0" err="1"/>
            <a:t>dekat</a:t>
          </a:r>
          <a:r>
            <a:rPr lang="en-US" dirty="0"/>
            <a:t> (</a:t>
          </a:r>
          <a:r>
            <a:rPr lang="en-US" dirty="0" err="1"/>
            <a:t>bisanya</a:t>
          </a:r>
          <a:r>
            <a:rPr lang="en-US" dirty="0"/>
            <a:t> 1 </a:t>
          </a:r>
          <a:r>
            <a:rPr lang="en-US" dirty="0" err="1"/>
            <a:t>tahun</a:t>
          </a:r>
          <a:r>
            <a:rPr lang="en-US" dirty="0"/>
            <a:t>), </a:t>
          </a:r>
          <a:r>
            <a:rPr lang="en-US" dirty="0" err="1"/>
            <a:t>mungkin</a:t>
          </a:r>
          <a:r>
            <a:rPr lang="en-US" dirty="0"/>
            <a:t> </a:t>
          </a:r>
          <a:r>
            <a:rPr lang="en-US" dirty="0" err="1"/>
            <a:t>targetnya</a:t>
          </a:r>
          <a:r>
            <a:rPr lang="en-US" dirty="0"/>
            <a:t> </a:t>
          </a:r>
          <a:r>
            <a:rPr lang="en-US" dirty="0" err="1"/>
            <a:t>adalah</a:t>
          </a:r>
          <a:r>
            <a:rPr lang="en-US" dirty="0"/>
            <a:t> </a:t>
          </a:r>
          <a:r>
            <a:rPr lang="en-US" dirty="0" err="1"/>
            <a:t>peningkatan</a:t>
          </a:r>
          <a:r>
            <a:rPr lang="en-US" dirty="0"/>
            <a:t> </a:t>
          </a:r>
          <a:r>
            <a:rPr lang="en-US" dirty="0" err="1"/>
            <a:t>penjualan</a:t>
          </a:r>
          <a:r>
            <a:rPr lang="en-US" dirty="0"/>
            <a:t> </a:t>
          </a:r>
          <a:r>
            <a:rPr lang="en-US" dirty="0" err="1"/>
            <a:t>sebesar</a:t>
          </a:r>
          <a:r>
            <a:rPr lang="en-US" dirty="0"/>
            <a:t> 25% </a:t>
          </a:r>
          <a:r>
            <a:rPr lang="en-US" dirty="0" err="1"/>
            <a:t>diakhir</a:t>
          </a:r>
          <a:r>
            <a:rPr lang="en-US" dirty="0"/>
            <a:t> </a:t>
          </a:r>
          <a:r>
            <a:rPr lang="en-US" dirty="0" err="1"/>
            <a:t>tahun</a:t>
          </a:r>
          <a:r>
            <a:rPr lang="en-US" dirty="0"/>
            <a:t> </a:t>
          </a:r>
          <a:r>
            <a:rPr lang="en-US" dirty="0" err="1"/>
            <a:t>depan</a:t>
          </a:r>
          <a:r>
            <a:rPr lang="en-US" dirty="0"/>
            <a:t> </a:t>
          </a:r>
          <a:r>
            <a:rPr lang="en-US" dirty="0" err="1"/>
            <a:t>atau</a:t>
          </a:r>
          <a:r>
            <a:rPr lang="en-US" dirty="0"/>
            <a:t> </a:t>
          </a:r>
          <a:r>
            <a:rPr lang="en-US" dirty="0" err="1"/>
            <a:t>mendapatkan</a:t>
          </a:r>
          <a:r>
            <a:rPr lang="en-US" dirty="0"/>
            <a:t> </a:t>
          </a:r>
          <a:r>
            <a:rPr lang="en-US" dirty="0" err="1"/>
            <a:t>pasar</a:t>
          </a:r>
          <a:r>
            <a:rPr lang="en-US" dirty="0"/>
            <a:t> </a:t>
          </a:r>
          <a:r>
            <a:rPr lang="en-US" dirty="0" err="1"/>
            <a:t>sebesar</a:t>
          </a:r>
          <a:r>
            <a:rPr lang="en-US" dirty="0"/>
            <a:t> 40% </a:t>
          </a:r>
          <a:r>
            <a:rPr lang="en-US" dirty="0" err="1"/>
            <a:t>dari</a:t>
          </a:r>
          <a:r>
            <a:rPr lang="en-US" dirty="0"/>
            <a:t> </a:t>
          </a:r>
          <a:r>
            <a:rPr lang="en-US" dirty="0" err="1"/>
            <a:t>pasar</a:t>
          </a:r>
          <a:r>
            <a:rPr lang="en-US" dirty="0"/>
            <a:t> </a:t>
          </a:r>
          <a:r>
            <a:rPr lang="en-US" dirty="0" err="1"/>
            <a:t>di</a:t>
          </a:r>
          <a:r>
            <a:rPr lang="en-US" dirty="0"/>
            <a:t> area </a:t>
          </a:r>
          <a:r>
            <a:rPr lang="en-US" dirty="0" err="1"/>
            <a:t>lokal</a:t>
          </a:r>
          <a:r>
            <a:rPr lang="en-US" dirty="0"/>
            <a:t> </a:t>
          </a:r>
          <a:r>
            <a:rPr lang="en-US" dirty="0" err="1"/>
            <a:t>untuk</a:t>
          </a:r>
          <a:r>
            <a:rPr lang="en-US" dirty="0"/>
            <a:t> </a:t>
          </a:r>
          <a:r>
            <a:rPr lang="en-US" dirty="0" err="1"/>
            <a:t>produk</a:t>
          </a:r>
          <a:r>
            <a:rPr lang="en-US" dirty="0"/>
            <a:t>/</a:t>
          </a:r>
          <a:r>
            <a:rPr lang="en-US" dirty="0" err="1"/>
            <a:t>jasa</a:t>
          </a:r>
          <a:r>
            <a:rPr lang="en-US" dirty="0"/>
            <a:t> yang </a:t>
          </a:r>
          <a:r>
            <a:rPr lang="en-US" dirty="0" err="1"/>
            <a:t>spesifik</a:t>
          </a:r>
          <a:r>
            <a:rPr lang="en-US" dirty="0"/>
            <a:t>. </a:t>
          </a:r>
          <a:r>
            <a:rPr lang="en-US" dirty="0" err="1"/>
            <a:t>Termasuk</a:t>
          </a:r>
          <a:r>
            <a:rPr lang="en-US" dirty="0"/>
            <a:t> </a:t>
          </a:r>
          <a:r>
            <a:rPr lang="en-US" dirty="0" err="1"/>
            <a:t>rancangan</a:t>
          </a:r>
          <a:r>
            <a:rPr lang="en-US" dirty="0"/>
            <a:t> </a:t>
          </a:r>
          <a:r>
            <a:rPr lang="en-US" dirty="0" err="1"/>
            <a:t>dari</a:t>
          </a:r>
          <a:r>
            <a:rPr lang="en-US" dirty="0"/>
            <a:t> </a:t>
          </a:r>
          <a:r>
            <a:rPr lang="en-US" dirty="0" err="1"/>
            <a:t>langkah-langkah</a:t>
          </a:r>
          <a:r>
            <a:rPr lang="en-US" dirty="0"/>
            <a:t> yang </a:t>
          </a:r>
          <a:r>
            <a:rPr lang="en-US" dirty="0" err="1"/>
            <a:t>diperlukan</a:t>
          </a:r>
          <a:r>
            <a:rPr lang="en-US" dirty="0"/>
            <a:t> </a:t>
          </a:r>
          <a:r>
            <a:rPr lang="en-US" dirty="0" err="1"/>
            <a:t>untuk</a:t>
          </a:r>
          <a:r>
            <a:rPr lang="en-US" dirty="0"/>
            <a:t> </a:t>
          </a:r>
          <a:r>
            <a:rPr lang="en-US" dirty="0" err="1"/>
            <a:t>mencapai</a:t>
          </a:r>
          <a:r>
            <a:rPr lang="en-US" dirty="0"/>
            <a:t> target yang </a:t>
          </a:r>
          <a:r>
            <a:rPr lang="en-US" dirty="0" err="1"/>
            <a:t>diinginkan</a:t>
          </a:r>
          <a:r>
            <a:rPr lang="en-US" dirty="0"/>
            <a:t>.</a:t>
          </a:r>
        </a:p>
      </dgm:t>
    </dgm:pt>
    <dgm:pt modelId="{94E86052-298F-471F-A253-F91FF726204D}" type="parTrans" cxnId="{D582CD18-63D8-4C12-94AD-F0886389E4B1}">
      <dgm:prSet/>
      <dgm:spPr/>
      <dgm:t>
        <a:bodyPr/>
        <a:lstStyle/>
        <a:p>
          <a:endParaRPr lang="en-US"/>
        </a:p>
      </dgm:t>
    </dgm:pt>
    <dgm:pt modelId="{2ED67A8A-3D73-4FE8-B245-2FDCF1853DA9}" type="sibTrans" cxnId="{D582CD18-63D8-4C12-94AD-F0886389E4B1}">
      <dgm:prSet/>
      <dgm:spPr/>
      <dgm:t>
        <a:bodyPr/>
        <a:lstStyle/>
        <a:p>
          <a:endParaRPr lang="en-US"/>
        </a:p>
      </dgm:t>
    </dgm:pt>
    <dgm:pt modelId="{882A971F-A770-4501-B656-87C60A9C28F4}">
      <dgm:prSet phldrT="[Text]"/>
      <dgm:spPr/>
      <dgm:t>
        <a:bodyPr/>
        <a:lstStyle/>
        <a:p>
          <a:r>
            <a:rPr lang="en-US" dirty="0"/>
            <a:t>8.  Marketing action Plan</a:t>
          </a:r>
        </a:p>
      </dgm:t>
    </dgm:pt>
    <dgm:pt modelId="{79E09965-5B9D-4417-9CF9-123431BD5224}" type="parTrans" cxnId="{E8868C7A-C91E-43B6-A2DD-16AE8C0D4316}">
      <dgm:prSet/>
      <dgm:spPr/>
      <dgm:t>
        <a:bodyPr/>
        <a:lstStyle/>
        <a:p>
          <a:endParaRPr lang="en-US"/>
        </a:p>
      </dgm:t>
    </dgm:pt>
    <dgm:pt modelId="{7051C246-4248-4809-89A6-A341758AA446}" type="sibTrans" cxnId="{E8868C7A-C91E-43B6-A2DD-16AE8C0D4316}">
      <dgm:prSet/>
      <dgm:spPr/>
      <dgm:t>
        <a:bodyPr/>
        <a:lstStyle/>
        <a:p>
          <a:endParaRPr lang="en-US"/>
        </a:p>
      </dgm:t>
    </dgm:pt>
    <dgm:pt modelId="{8E13A63B-DB33-44D6-AA47-CCFBA1B99E8A}">
      <dgm:prSet phldrT="[Text]"/>
      <dgm:spPr/>
      <dgm:t>
        <a:bodyPr/>
        <a:lstStyle/>
        <a:p>
          <a:r>
            <a:rPr lang="en-US" dirty="0"/>
            <a:t>Marketing action plan </a:t>
          </a:r>
          <a:r>
            <a:rPr lang="en-US" dirty="0" err="1"/>
            <a:t>menjelaskan</a:t>
          </a:r>
          <a:r>
            <a:rPr lang="en-US" dirty="0"/>
            <a:t> </a:t>
          </a:r>
          <a:r>
            <a:rPr lang="en-US" dirty="0" err="1"/>
            <a:t>secara</a:t>
          </a:r>
          <a:r>
            <a:rPr lang="en-US" dirty="0"/>
            <a:t> detail </a:t>
          </a:r>
          <a:r>
            <a:rPr lang="en-US" dirty="0" err="1"/>
            <a:t>tentang</a:t>
          </a:r>
          <a:r>
            <a:rPr lang="en-US" dirty="0"/>
            <a:t> </a:t>
          </a:r>
          <a:r>
            <a:rPr lang="en-US" dirty="0" err="1"/>
            <a:t>produk</a:t>
          </a:r>
          <a:r>
            <a:rPr lang="en-US" dirty="0"/>
            <a:t>/</a:t>
          </a:r>
          <a:r>
            <a:rPr lang="en-US" dirty="0" err="1"/>
            <a:t>jasa</a:t>
          </a:r>
          <a:r>
            <a:rPr lang="en-US" dirty="0"/>
            <a:t> yang </a:t>
          </a:r>
          <a:r>
            <a:rPr lang="en-US" dirty="0" err="1"/>
            <a:t>akan</a:t>
          </a:r>
          <a:r>
            <a:rPr lang="en-US" dirty="0"/>
            <a:t> </a:t>
          </a:r>
          <a:r>
            <a:rPr lang="en-US" dirty="0" err="1"/>
            <a:t>dijual</a:t>
          </a:r>
          <a:r>
            <a:rPr lang="en-US" dirty="0"/>
            <a:t> </a:t>
          </a:r>
          <a:r>
            <a:rPr lang="en-US" dirty="0" err="1"/>
            <a:t>termasuk</a:t>
          </a:r>
          <a:r>
            <a:rPr lang="en-US" dirty="0"/>
            <a:t> </a:t>
          </a:r>
          <a:r>
            <a:rPr lang="en-US" dirty="0" err="1"/>
            <a:t>deskripsi</a:t>
          </a:r>
          <a:r>
            <a:rPr lang="en-US" dirty="0"/>
            <a:t> </a:t>
          </a:r>
          <a:r>
            <a:rPr lang="en-US" dirty="0" err="1"/>
            <a:t>produk</a:t>
          </a:r>
          <a:r>
            <a:rPr lang="en-US" dirty="0"/>
            <a:t>, </a:t>
          </a:r>
          <a:r>
            <a:rPr lang="en-US" dirty="0" err="1"/>
            <a:t>keuntungan</a:t>
          </a:r>
          <a:r>
            <a:rPr lang="en-US" dirty="0"/>
            <a:t> </a:t>
          </a:r>
          <a:r>
            <a:rPr lang="en-US" dirty="0" err="1"/>
            <a:t>produk</a:t>
          </a:r>
          <a:r>
            <a:rPr lang="en-US" dirty="0"/>
            <a:t>/</a:t>
          </a:r>
          <a:r>
            <a:rPr lang="en-US" dirty="0" err="1"/>
            <a:t>jasa</a:t>
          </a:r>
          <a:r>
            <a:rPr lang="en-US" dirty="0"/>
            <a:t> yang </a:t>
          </a:r>
          <a:r>
            <a:rPr lang="en-US" dirty="0" err="1"/>
            <a:t>ditawarkan</a:t>
          </a:r>
          <a:r>
            <a:rPr lang="en-US" dirty="0"/>
            <a:t> </a:t>
          </a:r>
          <a:r>
            <a:rPr lang="en-US" dirty="0" err="1"/>
            <a:t>dengan</a:t>
          </a:r>
          <a:r>
            <a:rPr lang="en-US" dirty="0"/>
            <a:t> </a:t>
          </a:r>
          <a:r>
            <a:rPr lang="en-US" dirty="0" err="1"/>
            <a:t>kompetitor</a:t>
          </a:r>
          <a:r>
            <a:rPr lang="en-US" dirty="0"/>
            <a:t> </a:t>
          </a:r>
          <a:r>
            <a:rPr lang="en-US" dirty="0" err="1"/>
            <a:t>strategi</a:t>
          </a:r>
          <a:r>
            <a:rPr lang="en-US" dirty="0"/>
            <a:t> </a:t>
          </a:r>
          <a:r>
            <a:rPr lang="en-US" dirty="0" err="1"/>
            <a:t>penentuasn</a:t>
          </a:r>
          <a:r>
            <a:rPr lang="en-US" dirty="0"/>
            <a:t> </a:t>
          </a:r>
          <a:r>
            <a:rPr lang="en-US" dirty="0" err="1"/>
            <a:t>harga</a:t>
          </a:r>
          <a:r>
            <a:rPr lang="en-US" dirty="0"/>
            <a:t> </a:t>
          </a:r>
          <a:r>
            <a:rPr lang="en-US" dirty="0" err="1"/>
            <a:t>dan</a:t>
          </a:r>
          <a:r>
            <a:rPr lang="en-US" dirty="0"/>
            <a:t> </a:t>
          </a:r>
          <a:r>
            <a:rPr lang="en-US" dirty="0" err="1"/>
            <a:t>rencana</a:t>
          </a:r>
          <a:r>
            <a:rPr lang="en-US" dirty="0"/>
            <a:t> </a:t>
          </a:r>
          <a:r>
            <a:rPr lang="en-US" dirty="0" err="1"/>
            <a:t>bagaimana</a:t>
          </a:r>
          <a:r>
            <a:rPr lang="en-US" dirty="0"/>
            <a:t> </a:t>
          </a:r>
          <a:r>
            <a:rPr lang="en-US" dirty="0" err="1"/>
            <a:t>barang</a:t>
          </a:r>
          <a:r>
            <a:rPr lang="en-US" dirty="0"/>
            <a:t>/</a:t>
          </a:r>
          <a:r>
            <a:rPr lang="en-US" dirty="0" err="1"/>
            <a:t>jasa</a:t>
          </a:r>
          <a:r>
            <a:rPr lang="en-US" dirty="0"/>
            <a:t> </a:t>
          </a:r>
          <a:r>
            <a:rPr lang="en-US" dirty="0" err="1"/>
            <a:t>tersebut</a:t>
          </a:r>
          <a:r>
            <a:rPr lang="en-US" dirty="0"/>
            <a:t> </a:t>
          </a:r>
          <a:r>
            <a:rPr lang="en-US" dirty="0" err="1"/>
            <a:t>dipromosikan</a:t>
          </a:r>
          <a:r>
            <a:rPr lang="en-US" dirty="0"/>
            <a:t>, </a:t>
          </a:r>
          <a:r>
            <a:rPr lang="en-US" dirty="0" err="1"/>
            <a:t>baik</a:t>
          </a:r>
          <a:r>
            <a:rPr lang="en-US" dirty="0"/>
            <a:t> </a:t>
          </a:r>
          <a:r>
            <a:rPr lang="en-US" dirty="0" err="1"/>
            <a:t>dengan</a:t>
          </a:r>
          <a:r>
            <a:rPr lang="en-US" dirty="0"/>
            <a:t> </a:t>
          </a:r>
          <a:r>
            <a:rPr lang="en-US" dirty="0" err="1"/>
            <a:t>cara</a:t>
          </a:r>
          <a:r>
            <a:rPr lang="en-US" dirty="0"/>
            <a:t> </a:t>
          </a:r>
          <a:r>
            <a:rPr lang="en-US" dirty="0" err="1"/>
            <a:t>konvensional</a:t>
          </a:r>
          <a:r>
            <a:rPr lang="en-US" dirty="0"/>
            <a:t> </a:t>
          </a:r>
          <a:r>
            <a:rPr lang="en-US" dirty="0" err="1"/>
            <a:t>atau</a:t>
          </a:r>
          <a:r>
            <a:rPr lang="en-US" dirty="0"/>
            <a:t> </a:t>
          </a:r>
          <a:r>
            <a:rPr lang="en-US" dirty="0" err="1"/>
            <a:t>dengan</a:t>
          </a:r>
          <a:r>
            <a:rPr lang="en-US" dirty="0"/>
            <a:t> </a:t>
          </a:r>
          <a:r>
            <a:rPr lang="en-US" dirty="0" err="1"/>
            <a:t>cara</a:t>
          </a:r>
          <a:r>
            <a:rPr lang="en-US" dirty="0"/>
            <a:t> online </a:t>
          </a:r>
          <a:r>
            <a:rPr lang="en-US" dirty="0" err="1"/>
            <a:t>menggunakan</a:t>
          </a:r>
          <a:r>
            <a:rPr lang="en-US" dirty="0"/>
            <a:t> media </a:t>
          </a:r>
          <a:r>
            <a:rPr lang="en-US" dirty="0" err="1"/>
            <a:t>sosial</a:t>
          </a:r>
          <a:r>
            <a:rPr lang="en-US" dirty="0"/>
            <a:t>.</a:t>
          </a:r>
        </a:p>
      </dgm:t>
    </dgm:pt>
    <dgm:pt modelId="{052C39E5-9388-413C-B151-52812DA089BB}" type="parTrans" cxnId="{09AC6187-C897-49D3-8DC8-C184CCD9C5DA}">
      <dgm:prSet/>
      <dgm:spPr/>
      <dgm:t>
        <a:bodyPr/>
        <a:lstStyle/>
        <a:p>
          <a:endParaRPr lang="en-US"/>
        </a:p>
      </dgm:t>
    </dgm:pt>
    <dgm:pt modelId="{33CF5729-3D9B-4BD5-8DCB-177C44A773C5}" type="sibTrans" cxnId="{09AC6187-C897-49D3-8DC8-C184CCD9C5DA}">
      <dgm:prSet/>
      <dgm:spPr/>
      <dgm:t>
        <a:bodyPr/>
        <a:lstStyle/>
        <a:p>
          <a:endParaRPr lang="en-US"/>
        </a:p>
      </dgm:t>
    </dgm:pt>
    <dgm:pt modelId="{619C0899-7C2A-4604-A4A4-FF33019BC888}">
      <dgm:prSet phldrT="[Text]"/>
      <dgm:spPr/>
      <dgm:t>
        <a:bodyPr/>
        <a:lstStyle/>
        <a:p>
          <a:r>
            <a:rPr lang="en-US" dirty="0"/>
            <a:t>9. Budget </a:t>
          </a:r>
          <a:r>
            <a:rPr lang="en-US" dirty="0" err="1"/>
            <a:t>anggaran</a:t>
          </a:r>
          <a:endParaRPr lang="en-US" dirty="0"/>
        </a:p>
      </dgm:t>
    </dgm:pt>
    <dgm:pt modelId="{3593B89A-038F-4F32-8196-1E5423C02654}" type="parTrans" cxnId="{5E60FF01-1FC0-418B-B27C-22A1C5A5F8C1}">
      <dgm:prSet/>
      <dgm:spPr/>
      <dgm:t>
        <a:bodyPr/>
        <a:lstStyle/>
        <a:p>
          <a:endParaRPr lang="en-US"/>
        </a:p>
      </dgm:t>
    </dgm:pt>
    <dgm:pt modelId="{FDBE4DA9-E57A-49F2-95FE-ECF9F2C1B8C4}" type="sibTrans" cxnId="{5E60FF01-1FC0-418B-B27C-22A1C5A5F8C1}">
      <dgm:prSet/>
      <dgm:spPr/>
      <dgm:t>
        <a:bodyPr/>
        <a:lstStyle/>
        <a:p>
          <a:endParaRPr lang="en-US"/>
        </a:p>
      </dgm:t>
    </dgm:pt>
    <dgm:pt modelId="{B1E59363-8E26-4FD0-8B48-96607451D082}">
      <dgm:prSet phldrT="[Text]"/>
      <dgm:spPr/>
      <dgm:t>
        <a:bodyPr/>
        <a:lstStyle/>
        <a:p>
          <a:r>
            <a:rPr lang="en-US" dirty="0" err="1"/>
            <a:t>Bagian</a:t>
          </a:r>
          <a:r>
            <a:rPr lang="en-US" dirty="0"/>
            <a:t> </a:t>
          </a:r>
          <a:r>
            <a:rPr lang="en-US" dirty="0" err="1"/>
            <a:t>anggaran</a:t>
          </a:r>
          <a:r>
            <a:rPr lang="en-US" dirty="0"/>
            <a:t> </a:t>
          </a:r>
          <a:r>
            <a:rPr lang="en-US" dirty="0" err="1"/>
            <a:t>pemasaran</a:t>
          </a:r>
          <a:r>
            <a:rPr lang="en-US" dirty="0"/>
            <a:t> </a:t>
          </a:r>
          <a:r>
            <a:rPr lang="en-US" dirty="0" err="1"/>
            <a:t>meliputi</a:t>
          </a:r>
          <a:r>
            <a:rPr lang="en-US" dirty="0"/>
            <a:t> </a:t>
          </a:r>
          <a:r>
            <a:rPr lang="en-US" dirty="0" err="1"/>
            <a:t>biaya</a:t>
          </a:r>
          <a:r>
            <a:rPr lang="en-US" dirty="0"/>
            <a:t> yang </a:t>
          </a:r>
          <a:r>
            <a:rPr lang="en-US" dirty="0" err="1"/>
            <a:t>dikeluarkan</a:t>
          </a:r>
          <a:r>
            <a:rPr lang="en-US" dirty="0"/>
            <a:t> </a:t>
          </a:r>
          <a:r>
            <a:rPr lang="en-US" dirty="0" err="1"/>
            <a:t>untuk</a:t>
          </a:r>
          <a:r>
            <a:rPr lang="en-US" dirty="0"/>
            <a:t> </a:t>
          </a:r>
          <a:r>
            <a:rPr lang="en-US" dirty="0" err="1"/>
            <a:t>menjalankan</a:t>
          </a:r>
          <a:r>
            <a:rPr lang="en-US" dirty="0"/>
            <a:t> marketing </a:t>
          </a:r>
          <a:r>
            <a:rPr lang="en-US" dirty="0" err="1"/>
            <a:t>planyang</a:t>
          </a:r>
          <a:r>
            <a:rPr lang="en-US" dirty="0"/>
            <a:t> </a:t>
          </a:r>
          <a:r>
            <a:rPr lang="en-US" dirty="0" err="1"/>
            <a:t>sudah</a:t>
          </a:r>
          <a:r>
            <a:rPr lang="en-US" dirty="0"/>
            <a:t> </a:t>
          </a:r>
          <a:r>
            <a:rPr lang="en-US" dirty="0" err="1"/>
            <a:t>dibuat</a:t>
          </a:r>
          <a:r>
            <a:rPr lang="en-US" dirty="0"/>
            <a:t>. </a:t>
          </a:r>
        </a:p>
      </dgm:t>
    </dgm:pt>
    <dgm:pt modelId="{065C74E0-BB75-4986-BD87-6A5111AC9664}" type="parTrans" cxnId="{8514F2AC-2177-44C7-8187-67D5594CF22F}">
      <dgm:prSet/>
      <dgm:spPr/>
      <dgm:t>
        <a:bodyPr/>
        <a:lstStyle/>
        <a:p>
          <a:endParaRPr lang="en-US"/>
        </a:p>
      </dgm:t>
    </dgm:pt>
    <dgm:pt modelId="{A56A9D25-0507-4378-BD60-D9E14A1B09DF}" type="sibTrans" cxnId="{8514F2AC-2177-44C7-8187-67D5594CF22F}">
      <dgm:prSet/>
      <dgm:spPr/>
      <dgm:t>
        <a:bodyPr/>
        <a:lstStyle/>
        <a:p>
          <a:endParaRPr lang="en-US"/>
        </a:p>
      </dgm:t>
    </dgm:pt>
    <dgm:pt modelId="{009D5F78-6AF0-49FE-8A42-3C9F417202CB}" type="pres">
      <dgm:prSet presAssocID="{1B3799C7-4F00-47B0-A3C3-CBBAD9C64381}" presName="linear" presStyleCnt="0">
        <dgm:presLayoutVars>
          <dgm:animLvl val="lvl"/>
          <dgm:resizeHandles val="exact"/>
        </dgm:presLayoutVars>
      </dgm:prSet>
      <dgm:spPr/>
    </dgm:pt>
    <dgm:pt modelId="{632ECA7C-AD3D-46FB-A62F-6885A4D8CB90}" type="pres">
      <dgm:prSet presAssocID="{E7CB0BC7-B130-49C8-AAB5-F23974714262}" presName="parentText" presStyleLbl="node1" presStyleIdx="0" presStyleCnt="3">
        <dgm:presLayoutVars>
          <dgm:chMax val="0"/>
          <dgm:bulletEnabled val="1"/>
        </dgm:presLayoutVars>
      </dgm:prSet>
      <dgm:spPr/>
    </dgm:pt>
    <dgm:pt modelId="{DFCD4151-6AA5-48F3-8025-F69D0FB3262F}" type="pres">
      <dgm:prSet presAssocID="{E7CB0BC7-B130-49C8-AAB5-F23974714262}" presName="childText" presStyleLbl="revTx" presStyleIdx="0" presStyleCnt="3">
        <dgm:presLayoutVars>
          <dgm:bulletEnabled val="1"/>
        </dgm:presLayoutVars>
      </dgm:prSet>
      <dgm:spPr/>
    </dgm:pt>
    <dgm:pt modelId="{AABC0B70-1774-4145-9D07-92B17ED29BB7}" type="pres">
      <dgm:prSet presAssocID="{882A971F-A770-4501-B656-87C60A9C28F4}" presName="parentText" presStyleLbl="node1" presStyleIdx="1" presStyleCnt="3">
        <dgm:presLayoutVars>
          <dgm:chMax val="0"/>
          <dgm:bulletEnabled val="1"/>
        </dgm:presLayoutVars>
      </dgm:prSet>
      <dgm:spPr/>
    </dgm:pt>
    <dgm:pt modelId="{71E3D69C-0A47-46A0-A943-11D458AD5129}" type="pres">
      <dgm:prSet presAssocID="{882A971F-A770-4501-B656-87C60A9C28F4}" presName="childText" presStyleLbl="revTx" presStyleIdx="1" presStyleCnt="3">
        <dgm:presLayoutVars>
          <dgm:bulletEnabled val="1"/>
        </dgm:presLayoutVars>
      </dgm:prSet>
      <dgm:spPr/>
    </dgm:pt>
    <dgm:pt modelId="{D15CFB56-CC11-41CA-A940-FC41E366AC23}" type="pres">
      <dgm:prSet presAssocID="{619C0899-7C2A-4604-A4A4-FF33019BC888}" presName="parentText" presStyleLbl="node1" presStyleIdx="2" presStyleCnt="3">
        <dgm:presLayoutVars>
          <dgm:chMax val="0"/>
          <dgm:bulletEnabled val="1"/>
        </dgm:presLayoutVars>
      </dgm:prSet>
      <dgm:spPr/>
    </dgm:pt>
    <dgm:pt modelId="{C2B13D1C-0066-41A0-9C1F-6D4C675F1918}" type="pres">
      <dgm:prSet presAssocID="{619C0899-7C2A-4604-A4A4-FF33019BC888}" presName="childText" presStyleLbl="revTx" presStyleIdx="2" presStyleCnt="3">
        <dgm:presLayoutVars>
          <dgm:bulletEnabled val="1"/>
        </dgm:presLayoutVars>
      </dgm:prSet>
      <dgm:spPr/>
    </dgm:pt>
  </dgm:ptLst>
  <dgm:cxnLst>
    <dgm:cxn modelId="{5E60FF01-1FC0-418B-B27C-22A1C5A5F8C1}" srcId="{1B3799C7-4F00-47B0-A3C3-CBBAD9C64381}" destId="{619C0899-7C2A-4604-A4A4-FF33019BC888}" srcOrd="2" destOrd="0" parTransId="{3593B89A-038F-4F32-8196-1E5423C02654}" sibTransId="{FDBE4DA9-E57A-49F2-95FE-ECF9F2C1B8C4}"/>
    <dgm:cxn modelId="{D582CD18-63D8-4C12-94AD-F0886389E4B1}" srcId="{E7CB0BC7-B130-49C8-AAB5-F23974714262}" destId="{0BA532AD-3C71-4F9D-8FBA-3A783D0AC5B9}" srcOrd="0" destOrd="0" parTransId="{94E86052-298F-471F-A253-F91FF726204D}" sibTransId="{2ED67A8A-3D73-4FE8-B245-2FDCF1853DA9}"/>
    <dgm:cxn modelId="{4F60EA2C-3AE3-45E8-8DE8-9B1F43CD8C11}" type="presOf" srcId="{B1E59363-8E26-4FD0-8B48-96607451D082}" destId="{C2B13D1C-0066-41A0-9C1F-6D4C675F1918}" srcOrd="0" destOrd="0" presId="urn:microsoft.com/office/officeart/2005/8/layout/vList2"/>
    <dgm:cxn modelId="{0DE2416B-E5FB-494F-BDB2-E707A5C56CC6}" type="presOf" srcId="{0BA532AD-3C71-4F9D-8FBA-3A783D0AC5B9}" destId="{DFCD4151-6AA5-48F3-8025-F69D0FB3262F}" srcOrd="0" destOrd="0" presId="urn:microsoft.com/office/officeart/2005/8/layout/vList2"/>
    <dgm:cxn modelId="{E8868C7A-C91E-43B6-A2DD-16AE8C0D4316}" srcId="{1B3799C7-4F00-47B0-A3C3-CBBAD9C64381}" destId="{882A971F-A770-4501-B656-87C60A9C28F4}" srcOrd="1" destOrd="0" parTransId="{79E09965-5B9D-4417-9CF9-123431BD5224}" sibTransId="{7051C246-4248-4809-89A6-A341758AA446}"/>
    <dgm:cxn modelId="{09AC6187-C897-49D3-8DC8-C184CCD9C5DA}" srcId="{882A971F-A770-4501-B656-87C60A9C28F4}" destId="{8E13A63B-DB33-44D6-AA47-CCFBA1B99E8A}" srcOrd="0" destOrd="0" parTransId="{052C39E5-9388-413C-B151-52812DA089BB}" sibTransId="{33CF5729-3D9B-4BD5-8DCB-177C44A773C5}"/>
    <dgm:cxn modelId="{440B7A88-3F8E-48AE-B564-1C82AC384E84}" type="presOf" srcId="{8E13A63B-DB33-44D6-AA47-CCFBA1B99E8A}" destId="{71E3D69C-0A47-46A0-A943-11D458AD5129}" srcOrd="0" destOrd="0" presId="urn:microsoft.com/office/officeart/2005/8/layout/vList2"/>
    <dgm:cxn modelId="{C14EBAA8-EF8B-49A7-B565-E1A55CF564AE}" type="presOf" srcId="{1B3799C7-4F00-47B0-A3C3-CBBAD9C64381}" destId="{009D5F78-6AF0-49FE-8A42-3C9F417202CB}" srcOrd="0" destOrd="0" presId="urn:microsoft.com/office/officeart/2005/8/layout/vList2"/>
    <dgm:cxn modelId="{8514F2AC-2177-44C7-8187-67D5594CF22F}" srcId="{619C0899-7C2A-4604-A4A4-FF33019BC888}" destId="{B1E59363-8E26-4FD0-8B48-96607451D082}" srcOrd="0" destOrd="0" parTransId="{065C74E0-BB75-4986-BD87-6A5111AC9664}" sibTransId="{A56A9D25-0507-4378-BD60-D9E14A1B09DF}"/>
    <dgm:cxn modelId="{AABE18C7-5CF1-4C09-85B6-543BBAA3C868}" type="presOf" srcId="{E7CB0BC7-B130-49C8-AAB5-F23974714262}" destId="{632ECA7C-AD3D-46FB-A62F-6885A4D8CB90}" srcOrd="0" destOrd="0" presId="urn:microsoft.com/office/officeart/2005/8/layout/vList2"/>
    <dgm:cxn modelId="{7C2CC5E7-8F12-4645-B422-F534B4F13939}" srcId="{1B3799C7-4F00-47B0-A3C3-CBBAD9C64381}" destId="{E7CB0BC7-B130-49C8-AAB5-F23974714262}" srcOrd="0" destOrd="0" parTransId="{0F831E29-53D7-47AC-B3E2-27CA6779B7F8}" sibTransId="{61F2410F-0E55-4C87-B1D5-5366BBE2C056}"/>
    <dgm:cxn modelId="{457043ED-690E-440A-BB5C-635829A501D8}" type="presOf" srcId="{882A971F-A770-4501-B656-87C60A9C28F4}" destId="{AABC0B70-1774-4145-9D07-92B17ED29BB7}" srcOrd="0" destOrd="0" presId="urn:microsoft.com/office/officeart/2005/8/layout/vList2"/>
    <dgm:cxn modelId="{79E27AF9-87A1-4837-B862-3EBD27AFCCD4}" type="presOf" srcId="{619C0899-7C2A-4604-A4A4-FF33019BC888}" destId="{D15CFB56-CC11-41CA-A940-FC41E366AC23}" srcOrd="0" destOrd="0" presId="urn:microsoft.com/office/officeart/2005/8/layout/vList2"/>
    <dgm:cxn modelId="{9553EB62-2465-42FF-9BE5-5B09D1648688}" type="presParOf" srcId="{009D5F78-6AF0-49FE-8A42-3C9F417202CB}" destId="{632ECA7C-AD3D-46FB-A62F-6885A4D8CB90}" srcOrd="0" destOrd="0" presId="urn:microsoft.com/office/officeart/2005/8/layout/vList2"/>
    <dgm:cxn modelId="{54E5DA12-083D-4253-AC18-6777437DE32C}" type="presParOf" srcId="{009D5F78-6AF0-49FE-8A42-3C9F417202CB}" destId="{DFCD4151-6AA5-48F3-8025-F69D0FB3262F}" srcOrd="1" destOrd="0" presId="urn:microsoft.com/office/officeart/2005/8/layout/vList2"/>
    <dgm:cxn modelId="{20B0C9C3-1310-443C-B124-56704FCEE726}" type="presParOf" srcId="{009D5F78-6AF0-49FE-8A42-3C9F417202CB}" destId="{AABC0B70-1774-4145-9D07-92B17ED29BB7}" srcOrd="2" destOrd="0" presId="urn:microsoft.com/office/officeart/2005/8/layout/vList2"/>
    <dgm:cxn modelId="{C17F89E7-442F-4606-87F9-D69A49D74FFB}" type="presParOf" srcId="{009D5F78-6AF0-49FE-8A42-3C9F417202CB}" destId="{71E3D69C-0A47-46A0-A943-11D458AD5129}" srcOrd="3" destOrd="0" presId="urn:microsoft.com/office/officeart/2005/8/layout/vList2"/>
    <dgm:cxn modelId="{6C8B47B0-F540-4091-B44D-FEC1E1319C57}" type="presParOf" srcId="{009D5F78-6AF0-49FE-8A42-3C9F417202CB}" destId="{D15CFB56-CC11-41CA-A940-FC41E366AC23}" srcOrd="4" destOrd="0" presId="urn:microsoft.com/office/officeart/2005/8/layout/vList2"/>
    <dgm:cxn modelId="{08287F49-EDD0-4370-AF22-4FDEE623C127}" type="presParOf" srcId="{009D5F78-6AF0-49FE-8A42-3C9F417202CB}" destId="{C2B13D1C-0066-41A0-9C1F-6D4C675F1918}"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E79B5E9-BA0A-4611-86A1-BBE1C1600C50}" type="doc">
      <dgm:prSet loTypeId="urn:microsoft.com/office/officeart/2005/8/layout/target2" loCatId="relationship" qsTypeId="urn:microsoft.com/office/officeart/2005/8/quickstyle/simple1" qsCatId="simple" csTypeId="urn:microsoft.com/office/officeart/2005/8/colors/accent1_2" csCatId="accent1" phldr="1"/>
      <dgm:spPr/>
      <dgm:t>
        <a:bodyPr/>
        <a:lstStyle/>
        <a:p>
          <a:endParaRPr lang="en-US"/>
        </a:p>
      </dgm:t>
    </dgm:pt>
    <dgm:pt modelId="{62551A55-2F84-4E2B-ADEE-7C6712B3912E}">
      <dgm:prSet phldrT="[Text]"/>
      <dgm:spPr/>
      <dgm:t>
        <a:bodyPr/>
        <a:lstStyle/>
        <a:p>
          <a:r>
            <a:rPr lang="en-US" dirty="0"/>
            <a:t>MANAJER PEMASARAN</a:t>
          </a:r>
        </a:p>
      </dgm:t>
    </dgm:pt>
    <dgm:pt modelId="{FAD83E73-9BB8-4624-928C-C9C8761A7A98}" type="parTrans" cxnId="{51E943A8-4E80-4530-AB29-7650599154D7}">
      <dgm:prSet/>
      <dgm:spPr/>
      <dgm:t>
        <a:bodyPr/>
        <a:lstStyle/>
        <a:p>
          <a:endParaRPr lang="en-US"/>
        </a:p>
      </dgm:t>
    </dgm:pt>
    <dgm:pt modelId="{7F7FECC0-F28A-4DF4-A579-56EB32426929}" type="sibTrans" cxnId="{51E943A8-4E80-4530-AB29-7650599154D7}">
      <dgm:prSet/>
      <dgm:spPr/>
      <dgm:t>
        <a:bodyPr/>
        <a:lstStyle/>
        <a:p>
          <a:endParaRPr lang="en-US"/>
        </a:p>
      </dgm:t>
    </dgm:pt>
    <dgm:pt modelId="{3CD805CA-4709-47EB-8CC9-81CDA8F017E9}">
      <dgm:prSet phldrT="[Text]"/>
      <dgm:spPr/>
      <dgm:t>
        <a:bodyPr/>
        <a:lstStyle/>
        <a:p>
          <a:r>
            <a:rPr lang="en-US" dirty="0" err="1"/>
            <a:t>Memilih</a:t>
          </a:r>
          <a:r>
            <a:rPr lang="en-US" dirty="0"/>
            <a:t> </a:t>
          </a:r>
          <a:r>
            <a:rPr lang="en-US" dirty="0" err="1"/>
            <a:t>kegiatan</a:t>
          </a:r>
          <a:r>
            <a:rPr lang="en-US" dirty="0"/>
            <a:t> </a:t>
          </a:r>
          <a:r>
            <a:rPr lang="en-US" dirty="0" err="1"/>
            <a:t>pemasaran</a:t>
          </a:r>
          <a:endParaRPr lang="en-US" dirty="0"/>
        </a:p>
      </dgm:t>
    </dgm:pt>
    <dgm:pt modelId="{5F02D182-C5CA-4716-BC4A-322A6600214B}" type="parTrans" cxnId="{C3DBCE71-9040-448B-A46B-21CC55DB1F10}">
      <dgm:prSet/>
      <dgm:spPr/>
      <dgm:t>
        <a:bodyPr/>
        <a:lstStyle/>
        <a:p>
          <a:endParaRPr lang="en-US"/>
        </a:p>
      </dgm:t>
    </dgm:pt>
    <dgm:pt modelId="{99BB7A04-66F4-4B04-AE54-1EFF5AB2FF01}" type="sibTrans" cxnId="{C3DBCE71-9040-448B-A46B-21CC55DB1F10}">
      <dgm:prSet/>
      <dgm:spPr/>
      <dgm:t>
        <a:bodyPr/>
        <a:lstStyle/>
        <a:p>
          <a:endParaRPr lang="en-US"/>
        </a:p>
      </dgm:t>
    </dgm:pt>
    <dgm:pt modelId="{3AA2F83E-C76B-45FE-A31B-198B5066A3BB}">
      <dgm:prSet phldrT="[Text]"/>
      <dgm:spPr/>
      <dgm:t>
        <a:bodyPr/>
        <a:lstStyle/>
        <a:p>
          <a:r>
            <a:rPr lang="en-US" dirty="0" err="1"/>
            <a:t>Melaksanakan</a:t>
          </a:r>
          <a:r>
            <a:rPr lang="en-US" dirty="0"/>
            <a:t> </a:t>
          </a:r>
          <a:r>
            <a:rPr lang="en-US" dirty="0" err="1"/>
            <a:t>kegiatan</a:t>
          </a:r>
          <a:r>
            <a:rPr lang="en-US" dirty="0"/>
            <a:t> </a:t>
          </a:r>
          <a:r>
            <a:rPr lang="en-US" dirty="0" err="1"/>
            <a:t>pemasaran</a:t>
          </a:r>
          <a:r>
            <a:rPr lang="en-US" dirty="0"/>
            <a:t> </a:t>
          </a:r>
        </a:p>
      </dgm:t>
    </dgm:pt>
    <dgm:pt modelId="{559715BE-9F73-4B79-9A01-5B3635F91F53}" type="parTrans" cxnId="{D453BAB3-0B54-4D09-8454-6DD08D8222FA}">
      <dgm:prSet/>
      <dgm:spPr/>
      <dgm:t>
        <a:bodyPr/>
        <a:lstStyle/>
        <a:p>
          <a:endParaRPr lang="en-US"/>
        </a:p>
      </dgm:t>
    </dgm:pt>
    <dgm:pt modelId="{558B12FA-180C-46D7-9A95-9465D958BBED}" type="sibTrans" cxnId="{D453BAB3-0B54-4D09-8454-6DD08D8222FA}">
      <dgm:prSet/>
      <dgm:spPr/>
      <dgm:t>
        <a:bodyPr/>
        <a:lstStyle/>
        <a:p>
          <a:endParaRPr lang="en-US"/>
        </a:p>
      </dgm:t>
    </dgm:pt>
    <dgm:pt modelId="{357F6255-5394-45AD-ACCF-DBB5B7E050E9}">
      <dgm:prSet phldrT="[Text]"/>
      <dgm:spPr/>
      <dgm:t>
        <a:bodyPr/>
        <a:lstStyle/>
        <a:p>
          <a:r>
            <a:rPr lang="en-US" dirty="0" err="1"/>
            <a:t>membantu</a:t>
          </a:r>
          <a:r>
            <a:rPr lang="en-US" dirty="0"/>
            <a:t> </a:t>
          </a:r>
          <a:r>
            <a:rPr lang="en-US" dirty="0" err="1"/>
            <a:t>dalam</a:t>
          </a:r>
          <a:r>
            <a:rPr lang="en-US" dirty="0"/>
            <a:t> </a:t>
          </a:r>
          <a:r>
            <a:rPr lang="en-US" dirty="0" err="1"/>
            <a:t>pencapaian</a:t>
          </a:r>
          <a:r>
            <a:rPr lang="en-US" dirty="0"/>
            <a:t> </a:t>
          </a:r>
          <a:r>
            <a:rPr lang="en-US" dirty="0" err="1"/>
            <a:t>tugas</a:t>
          </a:r>
          <a:r>
            <a:rPr lang="en-US" dirty="0"/>
            <a:t> </a:t>
          </a:r>
          <a:r>
            <a:rPr lang="en-US" dirty="0" err="1"/>
            <a:t>organisasi</a:t>
          </a:r>
          <a:r>
            <a:rPr lang="en-US" dirty="0"/>
            <a:t> </a:t>
          </a:r>
          <a:r>
            <a:rPr lang="en-US" dirty="0" err="1"/>
            <a:t>yg</a:t>
          </a:r>
          <a:r>
            <a:rPr lang="en-US" dirty="0"/>
            <a:t> </a:t>
          </a:r>
          <a:r>
            <a:rPr lang="en-US" dirty="0" err="1"/>
            <a:t>berkaitan</a:t>
          </a:r>
          <a:r>
            <a:rPr lang="en-US" dirty="0"/>
            <a:t> </a:t>
          </a:r>
          <a:r>
            <a:rPr lang="en-US" dirty="0" err="1"/>
            <a:t>dgn</a:t>
          </a:r>
          <a:r>
            <a:rPr lang="en-US" dirty="0"/>
            <a:t> </a:t>
          </a:r>
          <a:r>
            <a:rPr lang="en-US" dirty="0" err="1"/>
            <a:t>pemasaran</a:t>
          </a:r>
          <a:endParaRPr lang="en-US" dirty="0"/>
        </a:p>
      </dgm:t>
    </dgm:pt>
    <dgm:pt modelId="{43725369-0544-43FC-BEBC-EB2422A45DDB}" type="parTrans" cxnId="{0D020CC5-9E5E-4EC3-AA8F-8679F9BF8F5B}">
      <dgm:prSet/>
      <dgm:spPr/>
      <dgm:t>
        <a:bodyPr/>
        <a:lstStyle/>
        <a:p>
          <a:endParaRPr lang="en-US"/>
        </a:p>
      </dgm:t>
    </dgm:pt>
    <dgm:pt modelId="{6B7E1610-7E8E-4C4C-A18A-2C9763995977}" type="sibTrans" cxnId="{0D020CC5-9E5E-4EC3-AA8F-8679F9BF8F5B}">
      <dgm:prSet/>
      <dgm:spPr/>
      <dgm:t>
        <a:bodyPr/>
        <a:lstStyle/>
        <a:p>
          <a:endParaRPr lang="en-US"/>
        </a:p>
      </dgm:t>
    </dgm:pt>
    <dgm:pt modelId="{00B49AD1-11C3-4B02-9454-75554E46D834}" type="pres">
      <dgm:prSet presAssocID="{9E79B5E9-BA0A-4611-86A1-BBE1C1600C50}" presName="Name0" presStyleCnt="0">
        <dgm:presLayoutVars>
          <dgm:chMax val="3"/>
          <dgm:chPref val="1"/>
          <dgm:dir/>
          <dgm:animLvl val="lvl"/>
          <dgm:resizeHandles/>
        </dgm:presLayoutVars>
      </dgm:prSet>
      <dgm:spPr/>
    </dgm:pt>
    <dgm:pt modelId="{009621C3-D9DB-49FE-BAD0-47F56317DC61}" type="pres">
      <dgm:prSet presAssocID="{9E79B5E9-BA0A-4611-86A1-BBE1C1600C50}" presName="outerBox" presStyleCnt="0"/>
      <dgm:spPr/>
    </dgm:pt>
    <dgm:pt modelId="{CB01A595-9A5B-4C00-931D-2C4EDB9D7E09}" type="pres">
      <dgm:prSet presAssocID="{9E79B5E9-BA0A-4611-86A1-BBE1C1600C50}" presName="outerBoxParent" presStyleLbl="node1" presStyleIdx="0" presStyleCnt="1" custLinFactNeighborY="-1684"/>
      <dgm:spPr/>
    </dgm:pt>
    <dgm:pt modelId="{FF6F766C-6056-44EA-BCB5-6418C0CF61D8}" type="pres">
      <dgm:prSet presAssocID="{9E79B5E9-BA0A-4611-86A1-BBE1C1600C50}" presName="outerBoxChildren" presStyleCnt="0"/>
      <dgm:spPr/>
    </dgm:pt>
    <dgm:pt modelId="{691A03DF-8316-4A69-881F-E420D77C542C}" type="pres">
      <dgm:prSet presAssocID="{3CD805CA-4709-47EB-8CC9-81CDA8F017E9}" presName="oChild" presStyleLbl="fgAcc1" presStyleIdx="0" presStyleCnt="3">
        <dgm:presLayoutVars>
          <dgm:bulletEnabled val="1"/>
        </dgm:presLayoutVars>
      </dgm:prSet>
      <dgm:spPr/>
    </dgm:pt>
    <dgm:pt modelId="{C3CD22DE-25BC-42C7-9628-FBEC28A3E9C1}" type="pres">
      <dgm:prSet presAssocID="{99BB7A04-66F4-4B04-AE54-1EFF5AB2FF01}" presName="outerSibTrans" presStyleCnt="0"/>
      <dgm:spPr/>
    </dgm:pt>
    <dgm:pt modelId="{C35E447A-A830-4EFD-8C04-726C549ED2F1}" type="pres">
      <dgm:prSet presAssocID="{3AA2F83E-C76B-45FE-A31B-198B5066A3BB}" presName="oChild" presStyleLbl="fgAcc1" presStyleIdx="1" presStyleCnt="3">
        <dgm:presLayoutVars>
          <dgm:bulletEnabled val="1"/>
        </dgm:presLayoutVars>
      </dgm:prSet>
      <dgm:spPr/>
    </dgm:pt>
    <dgm:pt modelId="{DCEE3CCA-63CC-482F-96FB-4480D6E00443}" type="pres">
      <dgm:prSet presAssocID="{558B12FA-180C-46D7-9A95-9465D958BBED}" presName="outerSibTrans" presStyleCnt="0"/>
      <dgm:spPr/>
    </dgm:pt>
    <dgm:pt modelId="{52A38C99-1F6B-4B8E-8BE0-8DCB6301F455}" type="pres">
      <dgm:prSet presAssocID="{357F6255-5394-45AD-ACCF-DBB5B7E050E9}" presName="oChild" presStyleLbl="fgAcc1" presStyleIdx="2" presStyleCnt="3">
        <dgm:presLayoutVars>
          <dgm:bulletEnabled val="1"/>
        </dgm:presLayoutVars>
      </dgm:prSet>
      <dgm:spPr/>
    </dgm:pt>
  </dgm:ptLst>
  <dgm:cxnLst>
    <dgm:cxn modelId="{046EAF3D-0FCB-4021-9B69-7B287D53638D}" type="presOf" srcId="{357F6255-5394-45AD-ACCF-DBB5B7E050E9}" destId="{52A38C99-1F6B-4B8E-8BE0-8DCB6301F455}" srcOrd="0" destOrd="0" presId="urn:microsoft.com/office/officeart/2005/8/layout/target2"/>
    <dgm:cxn modelId="{2A99DD6F-1D95-4947-8ABE-216D260FF6AF}" type="presOf" srcId="{3CD805CA-4709-47EB-8CC9-81CDA8F017E9}" destId="{691A03DF-8316-4A69-881F-E420D77C542C}" srcOrd="0" destOrd="0" presId="urn:microsoft.com/office/officeart/2005/8/layout/target2"/>
    <dgm:cxn modelId="{C3DBCE71-9040-448B-A46B-21CC55DB1F10}" srcId="{62551A55-2F84-4E2B-ADEE-7C6712B3912E}" destId="{3CD805CA-4709-47EB-8CC9-81CDA8F017E9}" srcOrd="0" destOrd="0" parTransId="{5F02D182-C5CA-4716-BC4A-322A6600214B}" sibTransId="{99BB7A04-66F4-4B04-AE54-1EFF5AB2FF01}"/>
    <dgm:cxn modelId="{35C63C80-C293-4913-BF72-A7ABC437CF3C}" type="presOf" srcId="{9E79B5E9-BA0A-4611-86A1-BBE1C1600C50}" destId="{00B49AD1-11C3-4B02-9454-75554E46D834}" srcOrd="0" destOrd="0" presId="urn:microsoft.com/office/officeart/2005/8/layout/target2"/>
    <dgm:cxn modelId="{51E943A8-4E80-4530-AB29-7650599154D7}" srcId="{9E79B5E9-BA0A-4611-86A1-BBE1C1600C50}" destId="{62551A55-2F84-4E2B-ADEE-7C6712B3912E}" srcOrd="0" destOrd="0" parTransId="{FAD83E73-9BB8-4624-928C-C9C8761A7A98}" sibTransId="{7F7FECC0-F28A-4DF4-A579-56EB32426929}"/>
    <dgm:cxn modelId="{D453BAB3-0B54-4D09-8454-6DD08D8222FA}" srcId="{62551A55-2F84-4E2B-ADEE-7C6712B3912E}" destId="{3AA2F83E-C76B-45FE-A31B-198B5066A3BB}" srcOrd="1" destOrd="0" parTransId="{559715BE-9F73-4B79-9A01-5B3635F91F53}" sibTransId="{558B12FA-180C-46D7-9A95-9465D958BBED}"/>
    <dgm:cxn modelId="{13FF37B5-4586-4063-BC04-07CE831D3C4F}" type="presOf" srcId="{3AA2F83E-C76B-45FE-A31B-198B5066A3BB}" destId="{C35E447A-A830-4EFD-8C04-726C549ED2F1}" srcOrd="0" destOrd="0" presId="urn:microsoft.com/office/officeart/2005/8/layout/target2"/>
    <dgm:cxn modelId="{0D020CC5-9E5E-4EC3-AA8F-8679F9BF8F5B}" srcId="{62551A55-2F84-4E2B-ADEE-7C6712B3912E}" destId="{357F6255-5394-45AD-ACCF-DBB5B7E050E9}" srcOrd="2" destOrd="0" parTransId="{43725369-0544-43FC-BEBC-EB2422A45DDB}" sibTransId="{6B7E1610-7E8E-4C4C-A18A-2C9763995977}"/>
    <dgm:cxn modelId="{7BA85EF4-9611-42C2-AE31-2F66D4231EC2}" type="presOf" srcId="{62551A55-2F84-4E2B-ADEE-7C6712B3912E}" destId="{CB01A595-9A5B-4C00-931D-2C4EDB9D7E09}" srcOrd="0" destOrd="0" presId="urn:microsoft.com/office/officeart/2005/8/layout/target2"/>
    <dgm:cxn modelId="{D87E356F-0A36-44FD-BF25-11CC219FD20A}" type="presParOf" srcId="{00B49AD1-11C3-4B02-9454-75554E46D834}" destId="{009621C3-D9DB-49FE-BAD0-47F56317DC61}" srcOrd="0" destOrd="0" presId="urn:microsoft.com/office/officeart/2005/8/layout/target2"/>
    <dgm:cxn modelId="{C2457F7D-9CA3-443A-8FD4-505B79ED0CC1}" type="presParOf" srcId="{009621C3-D9DB-49FE-BAD0-47F56317DC61}" destId="{CB01A595-9A5B-4C00-931D-2C4EDB9D7E09}" srcOrd="0" destOrd="0" presId="urn:microsoft.com/office/officeart/2005/8/layout/target2"/>
    <dgm:cxn modelId="{22ADF097-213B-4285-8F90-FB3E18198817}" type="presParOf" srcId="{009621C3-D9DB-49FE-BAD0-47F56317DC61}" destId="{FF6F766C-6056-44EA-BCB5-6418C0CF61D8}" srcOrd="1" destOrd="0" presId="urn:microsoft.com/office/officeart/2005/8/layout/target2"/>
    <dgm:cxn modelId="{50F343C3-DFCF-48AD-8093-0D2C51D47064}" type="presParOf" srcId="{FF6F766C-6056-44EA-BCB5-6418C0CF61D8}" destId="{691A03DF-8316-4A69-881F-E420D77C542C}" srcOrd="0" destOrd="0" presId="urn:microsoft.com/office/officeart/2005/8/layout/target2"/>
    <dgm:cxn modelId="{7BCDACCB-491D-485F-9956-5FBAAB534754}" type="presParOf" srcId="{FF6F766C-6056-44EA-BCB5-6418C0CF61D8}" destId="{C3CD22DE-25BC-42C7-9628-FBEC28A3E9C1}" srcOrd="1" destOrd="0" presId="urn:microsoft.com/office/officeart/2005/8/layout/target2"/>
    <dgm:cxn modelId="{E8A7BAAF-5E6F-420B-99B3-8C2E76A7169F}" type="presParOf" srcId="{FF6F766C-6056-44EA-BCB5-6418C0CF61D8}" destId="{C35E447A-A830-4EFD-8C04-726C549ED2F1}" srcOrd="2" destOrd="0" presId="urn:microsoft.com/office/officeart/2005/8/layout/target2"/>
    <dgm:cxn modelId="{0A47F045-0A40-4B3C-A64D-BB0907E67BB2}" type="presParOf" srcId="{FF6F766C-6056-44EA-BCB5-6418C0CF61D8}" destId="{DCEE3CCA-63CC-482F-96FB-4480D6E00443}" srcOrd="3" destOrd="0" presId="urn:microsoft.com/office/officeart/2005/8/layout/target2"/>
    <dgm:cxn modelId="{A895B501-8BE4-4485-8330-CDC087A14E5E}" type="presParOf" srcId="{FF6F766C-6056-44EA-BCB5-6418C0CF61D8}" destId="{52A38C99-1F6B-4B8E-8BE0-8DCB6301F455}" srcOrd="4" destOrd="0" presId="urn:microsoft.com/office/officeart/2005/8/layout/targe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22E8B24-C2EF-43C7-AEB0-EF5028EFFD65}" type="doc">
      <dgm:prSet loTypeId="urn:microsoft.com/office/officeart/2005/8/layout/vList3" loCatId="list" qsTypeId="urn:microsoft.com/office/officeart/2005/8/quickstyle/simple1" qsCatId="simple" csTypeId="urn:microsoft.com/office/officeart/2005/8/colors/colorful3" csCatId="colorful" phldr="1"/>
      <dgm:spPr/>
    </dgm:pt>
    <dgm:pt modelId="{553B72B0-B854-4E9E-839C-0CC9FF57185F}">
      <dgm:prSet phldrT="[Text]" custT="1"/>
      <dgm:spPr/>
      <dgm:t>
        <a:bodyPr/>
        <a:lstStyle/>
        <a:p>
          <a:r>
            <a:rPr lang="en-US" sz="2800" dirty="0" err="1">
              <a:solidFill>
                <a:schemeClr val="tx1"/>
              </a:solidFill>
            </a:rPr>
            <a:t>Orientasi</a:t>
          </a:r>
          <a:r>
            <a:rPr lang="en-US" sz="2800" dirty="0">
              <a:solidFill>
                <a:schemeClr val="tx1"/>
              </a:solidFill>
            </a:rPr>
            <a:t> </a:t>
          </a:r>
          <a:r>
            <a:rPr lang="en-US" sz="2800" dirty="0" err="1">
              <a:solidFill>
                <a:schemeClr val="tx1"/>
              </a:solidFill>
            </a:rPr>
            <a:t>Konsumen</a:t>
          </a:r>
          <a:r>
            <a:rPr lang="en-US" sz="2800" dirty="0">
              <a:solidFill>
                <a:schemeClr val="tx1"/>
              </a:solidFill>
            </a:rPr>
            <a:t>/ </a:t>
          </a:r>
          <a:r>
            <a:rPr lang="en-US" sz="2800" dirty="0" err="1">
              <a:solidFill>
                <a:schemeClr val="tx1"/>
              </a:solidFill>
            </a:rPr>
            <a:t>pasar</a:t>
          </a:r>
          <a:r>
            <a:rPr lang="en-US" sz="2800" dirty="0">
              <a:solidFill>
                <a:schemeClr val="tx1"/>
              </a:solidFill>
            </a:rPr>
            <a:t>/ </a:t>
          </a:r>
          <a:r>
            <a:rPr lang="en-US" sz="2800" dirty="0" err="1">
              <a:solidFill>
                <a:schemeClr val="tx1"/>
              </a:solidFill>
            </a:rPr>
            <a:t>pembeli</a:t>
          </a:r>
          <a:endParaRPr lang="en-US" sz="2800" dirty="0">
            <a:solidFill>
              <a:schemeClr val="tx1"/>
            </a:solidFill>
          </a:endParaRPr>
        </a:p>
      </dgm:t>
    </dgm:pt>
    <dgm:pt modelId="{4D02328D-5286-4085-B104-96E2B2F83004}" type="parTrans" cxnId="{3C23F4DC-8F1F-4334-B5AC-FC4BEB7A420B}">
      <dgm:prSet/>
      <dgm:spPr/>
      <dgm:t>
        <a:bodyPr/>
        <a:lstStyle/>
        <a:p>
          <a:endParaRPr lang="en-US"/>
        </a:p>
      </dgm:t>
    </dgm:pt>
    <dgm:pt modelId="{3259540E-3E21-4EE7-9838-804923FD423C}" type="sibTrans" cxnId="{3C23F4DC-8F1F-4334-B5AC-FC4BEB7A420B}">
      <dgm:prSet/>
      <dgm:spPr/>
      <dgm:t>
        <a:bodyPr/>
        <a:lstStyle/>
        <a:p>
          <a:endParaRPr lang="en-US"/>
        </a:p>
      </dgm:t>
    </dgm:pt>
    <dgm:pt modelId="{8FADC8CA-CD48-4B3F-8F7E-3F9AEC730D64}">
      <dgm:prSet phldrT="[Text]" custT="1"/>
      <dgm:spPr/>
      <dgm:t>
        <a:bodyPr/>
        <a:lstStyle/>
        <a:p>
          <a:r>
            <a:rPr lang="en-US" sz="2800" dirty="0">
              <a:solidFill>
                <a:schemeClr val="tx1"/>
              </a:solidFill>
            </a:rPr>
            <a:t>Volume </a:t>
          </a:r>
          <a:r>
            <a:rPr lang="en-US" sz="2800" dirty="0" err="1">
              <a:solidFill>
                <a:schemeClr val="tx1"/>
              </a:solidFill>
            </a:rPr>
            <a:t>penjualan</a:t>
          </a:r>
          <a:r>
            <a:rPr lang="en-US" sz="2800" dirty="0">
              <a:solidFill>
                <a:schemeClr val="tx1"/>
              </a:solidFill>
            </a:rPr>
            <a:t> </a:t>
          </a:r>
          <a:r>
            <a:rPr lang="en-US" sz="2800" dirty="0" err="1">
              <a:solidFill>
                <a:schemeClr val="tx1"/>
              </a:solidFill>
            </a:rPr>
            <a:t>yg</a:t>
          </a:r>
          <a:r>
            <a:rPr lang="en-US" sz="2800" dirty="0">
              <a:solidFill>
                <a:schemeClr val="tx1"/>
              </a:solidFill>
            </a:rPr>
            <a:t> </a:t>
          </a:r>
          <a:r>
            <a:rPr lang="en-US" sz="2800" dirty="0" err="1">
              <a:solidFill>
                <a:schemeClr val="tx1"/>
              </a:solidFill>
            </a:rPr>
            <a:t>menguntungkan</a:t>
          </a:r>
          <a:endParaRPr lang="en-US" sz="2800" dirty="0">
            <a:solidFill>
              <a:schemeClr val="tx1"/>
            </a:solidFill>
          </a:endParaRPr>
        </a:p>
      </dgm:t>
    </dgm:pt>
    <dgm:pt modelId="{4D8FA8D7-C2E5-43D1-901D-7CA89B4C71B7}" type="parTrans" cxnId="{44556DDE-4273-4010-BFDA-F403DC0DE13B}">
      <dgm:prSet/>
      <dgm:spPr/>
      <dgm:t>
        <a:bodyPr/>
        <a:lstStyle/>
        <a:p>
          <a:endParaRPr lang="en-US"/>
        </a:p>
      </dgm:t>
    </dgm:pt>
    <dgm:pt modelId="{3F15BC34-09F2-42D5-A0F7-BC4B6BC36655}" type="sibTrans" cxnId="{44556DDE-4273-4010-BFDA-F403DC0DE13B}">
      <dgm:prSet/>
      <dgm:spPr/>
      <dgm:t>
        <a:bodyPr/>
        <a:lstStyle/>
        <a:p>
          <a:endParaRPr lang="en-US"/>
        </a:p>
      </dgm:t>
    </dgm:pt>
    <dgm:pt modelId="{086CB3B3-76C6-4DD3-9B4C-E022284660A2}">
      <dgm:prSet phldrT="[Text]" custT="1"/>
      <dgm:spPr/>
      <dgm:t>
        <a:bodyPr/>
        <a:lstStyle/>
        <a:p>
          <a:r>
            <a:rPr lang="en-US" sz="2800" dirty="0" err="1">
              <a:solidFill>
                <a:schemeClr val="tx1"/>
              </a:solidFill>
            </a:rPr>
            <a:t>Koordinasi</a:t>
          </a:r>
          <a:r>
            <a:rPr lang="en-US" sz="2800" dirty="0">
              <a:solidFill>
                <a:schemeClr val="tx1"/>
              </a:solidFill>
            </a:rPr>
            <a:t> </a:t>
          </a:r>
          <a:r>
            <a:rPr lang="en-US" sz="2800" dirty="0" err="1">
              <a:solidFill>
                <a:schemeClr val="tx1"/>
              </a:solidFill>
            </a:rPr>
            <a:t>dan</a:t>
          </a:r>
          <a:r>
            <a:rPr lang="en-US" sz="2800" dirty="0">
              <a:solidFill>
                <a:schemeClr val="tx1"/>
              </a:solidFill>
            </a:rPr>
            <a:t> </a:t>
          </a:r>
          <a:r>
            <a:rPr lang="en-US" sz="2800" dirty="0" err="1">
              <a:solidFill>
                <a:schemeClr val="tx1"/>
              </a:solidFill>
            </a:rPr>
            <a:t>integrasi</a:t>
          </a:r>
          <a:r>
            <a:rPr lang="en-US" sz="2800" dirty="0">
              <a:solidFill>
                <a:schemeClr val="tx1"/>
              </a:solidFill>
            </a:rPr>
            <a:t> </a:t>
          </a:r>
          <a:r>
            <a:rPr lang="en-US" sz="2800" dirty="0" err="1">
              <a:solidFill>
                <a:schemeClr val="tx1"/>
              </a:solidFill>
            </a:rPr>
            <a:t>seluruh</a:t>
          </a:r>
          <a:r>
            <a:rPr lang="en-US" sz="2800" dirty="0">
              <a:solidFill>
                <a:schemeClr val="tx1"/>
              </a:solidFill>
            </a:rPr>
            <a:t> </a:t>
          </a:r>
          <a:r>
            <a:rPr lang="en-US" sz="2800" dirty="0" err="1">
              <a:solidFill>
                <a:schemeClr val="tx1"/>
              </a:solidFill>
            </a:rPr>
            <a:t>kegiatan</a:t>
          </a:r>
          <a:r>
            <a:rPr lang="en-US" sz="2800" dirty="0">
              <a:solidFill>
                <a:schemeClr val="tx1"/>
              </a:solidFill>
            </a:rPr>
            <a:t> </a:t>
          </a:r>
          <a:r>
            <a:rPr lang="en-US" sz="2800" dirty="0" err="1">
              <a:solidFill>
                <a:schemeClr val="tx1"/>
              </a:solidFill>
            </a:rPr>
            <a:t>pemasaran</a:t>
          </a:r>
          <a:r>
            <a:rPr lang="en-US" sz="2800" dirty="0">
              <a:solidFill>
                <a:schemeClr val="tx1"/>
              </a:solidFill>
            </a:rPr>
            <a:t> </a:t>
          </a:r>
          <a:r>
            <a:rPr lang="en-US" sz="2800" dirty="0" err="1">
              <a:solidFill>
                <a:schemeClr val="tx1"/>
              </a:solidFill>
            </a:rPr>
            <a:t>dalam</a:t>
          </a:r>
          <a:r>
            <a:rPr lang="en-US" sz="2800" dirty="0">
              <a:solidFill>
                <a:schemeClr val="tx1"/>
              </a:solidFill>
            </a:rPr>
            <a:t> </a:t>
          </a:r>
          <a:r>
            <a:rPr lang="en-US" sz="2800" dirty="0" err="1">
              <a:solidFill>
                <a:schemeClr val="tx1"/>
              </a:solidFill>
            </a:rPr>
            <a:t>perusahaan</a:t>
          </a:r>
          <a:endParaRPr lang="en-US" sz="2800" dirty="0">
            <a:solidFill>
              <a:schemeClr val="tx1"/>
            </a:solidFill>
          </a:endParaRPr>
        </a:p>
      </dgm:t>
    </dgm:pt>
    <dgm:pt modelId="{DA9A4AAF-4B4D-47FE-B870-2DD2D105D084}" type="parTrans" cxnId="{3513364F-BFE5-4FA9-8AE5-BF89E94B966D}">
      <dgm:prSet/>
      <dgm:spPr/>
      <dgm:t>
        <a:bodyPr/>
        <a:lstStyle/>
        <a:p>
          <a:endParaRPr lang="en-US"/>
        </a:p>
      </dgm:t>
    </dgm:pt>
    <dgm:pt modelId="{8FBC5668-1056-4FBD-A29E-C2C93FE1E23F}" type="sibTrans" cxnId="{3513364F-BFE5-4FA9-8AE5-BF89E94B966D}">
      <dgm:prSet/>
      <dgm:spPr/>
      <dgm:t>
        <a:bodyPr/>
        <a:lstStyle/>
        <a:p>
          <a:endParaRPr lang="en-US"/>
        </a:p>
      </dgm:t>
    </dgm:pt>
    <dgm:pt modelId="{A6432C27-15B0-4974-B31D-C13CB40E56E4}" type="pres">
      <dgm:prSet presAssocID="{F22E8B24-C2EF-43C7-AEB0-EF5028EFFD65}" presName="linearFlow" presStyleCnt="0">
        <dgm:presLayoutVars>
          <dgm:dir/>
          <dgm:resizeHandles val="exact"/>
        </dgm:presLayoutVars>
      </dgm:prSet>
      <dgm:spPr/>
    </dgm:pt>
    <dgm:pt modelId="{962E715A-7728-409E-BF94-85EF5B3895C0}" type="pres">
      <dgm:prSet presAssocID="{553B72B0-B854-4E9E-839C-0CC9FF57185F}" presName="composite" presStyleCnt="0"/>
      <dgm:spPr/>
    </dgm:pt>
    <dgm:pt modelId="{D31F0647-6D5F-4B05-9FFC-B7B4D373FA56}" type="pres">
      <dgm:prSet presAssocID="{553B72B0-B854-4E9E-839C-0CC9FF57185F}" presName="imgShp" presStyleLbl="fgImgPlace1" presStyleIdx="0" presStyleCnt="3"/>
      <dgm:spPr/>
    </dgm:pt>
    <dgm:pt modelId="{12721F53-FFEB-43CE-A15C-5A48AD90FFFD}" type="pres">
      <dgm:prSet presAssocID="{553B72B0-B854-4E9E-839C-0CC9FF57185F}" presName="txShp" presStyleLbl="node1" presStyleIdx="0" presStyleCnt="3">
        <dgm:presLayoutVars>
          <dgm:bulletEnabled val="1"/>
        </dgm:presLayoutVars>
      </dgm:prSet>
      <dgm:spPr/>
    </dgm:pt>
    <dgm:pt modelId="{4F44CD41-5A4F-4712-921B-FB01EFC03A0B}" type="pres">
      <dgm:prSet presAssocID="{3259540E-3E21-4EE7-9838-804923FD423C}" presName="spacing" presStyleCnt="0"/>
      <dgm:spPr/>
    </dgm:pt>
    <dgm:pt modelId="{6097B432-425F-491B-AFCF-CA8E2F2CCCCA}" type="pres">
      <dgm:prSet presAssocID="{8FADC8CA-CD48-4B3F-8F7E-3F9AEC730D64}" presName="composite" presStyleCnt="0"/>
      <dgm:spPr/>
    </dgm:pt>
    <dgm:pt modelId="{25079F4F-2002-4A29-9880-516D6C012DBD}" type="pres">
      <dgm:prSet presAssocID="{8FADC8CA-CD48-4B3F-8F7E-3F9AEC730D64}" presName="imgShp" presStyleLbl="fgImgPlace1" presStyleIdx="1" presStyleCnt="3"/>
      <dgm:spPr/>
    </dgm:pt>
    <dgm:pt modelId="{B3649E6D-0138-484D-9717-566BFA2FC52D}" type="pres">
      <dgm:prSet presAssocID="{8FADC8CA-CD48-4B3F-8F7E-3F9AEC730D64}" presName="txShp" presStyleLbl="node1" presStyleIdx="1" presStyleCnt="3">
        <dgm:presLayoutVars>
          <dgm:bulletEnabled val="1"/>
        </dgm:presLayoutVars>
      </dgm:prSet>
      <dgm:spPr/>
    </dgm:pt>
    <dgm:pt modelId="{D6CDF77C-7580-4055-835B-8D366BC42D63}" type="pres">
      <dgm:prSet presAssocID="{3F15BC34-09F2-42D5-A0F7-BC4B6BC36655}" presName="spacing" presStyleCnt="0"/>
      <dgm:spPr/>
    </dgm:pt>
    <dgm:pt modelId="{72EF0CF7-404E-4E7E-963E-F0CF3052DCA6}" type="pres">
      <dgm:prSet presAssocID="{086CB3B3-76C6-4DD3-9B4C-E022284660A2}" presName="composite" presStyleCnt="0"/>
      <dgm:spPr/>
    </dgm:pt>
    <dgm:pt modelId="{F3CC5CA9-0BFD-4CFB-BCFE-AA8688E747ED}" type="pres">
      <dgm:prSet presAssocID="{086CB3B3-76C6-4DD3-9B4C-E022284660A2}" presName="imgShp" presStyleLbl="fgImgPlace1" presStyleIdx="2" presStyleCnt="3"/>
      <dgm:spPr/>
    </dgm:pt>
    <dgm:pt modelId="{69CBEC6F-6DF9-4F74-B817-C119F98C49A8}" type="pres">
      <dgm:prSet presAssocID="{086CB3B3-76C6-4DD3-9B4C-E022284660A2}" presName="txShp" presStyleLbl="node1" presStyleIdx="2" presStyleCnt="3">
        <dgm:presLayoutVars>
          <dgm:bulletEnabled val="1"/>
        </dgm:presLayoutVars>
      </dgm:prSet>
      <dgm:spPr/>
    </dgm:pt>
  </dgm:ptLst>
  <dgm:cxnLst>
    <dgm:cxn modelId="{3513364F-BFE5-4FA9-8AE5-BF89E94B966D}" srcId="{F22E8B24-C2EF-43C7-AEB0-EF5028EFFD65}" destId="{086CB3B3-76C6-4DD3-9B4C-E022284660A2}" srcOrd="2" destOrd="0" parTransId="{DA9A4AAF-4B4D-47FE-B870-2DD2D105D084}" sibTransId="{8FBC5668-1056-4FBD-A29E-C2C93FE1E23F}"/>
    <dgm:cxn modelId="{17A58794-8E1F-4508-ACF7-77DCC3B601E4}" type="presOf" srcId="{8FADC8CA-CD48-4B3F-8F7E-3F9AEC730D64}" destId="{B3649E6D-0138-484D-9717-566BFA2FC52D}" srcOrd="0" destOrd="0" presId="urn:microsoft.com/office/officeart/2005/8/layout/vList3"/>
    <dgm:cxn modelId="{C16B0D97-39F1-4E1D-BAFB-9F596B2F71B2}" type="presOf" srcId="{553B72B0-B854-4E9E-839C-0CC9FF57185F}" destId="{12721F53-FFEB-43CE-A15C-5A48AD90FFFD}" srcOrd="0" destOrd="0" presId="urn:microsoft.com/office/officeart/2005/8/layout/vList3"/>
    <dgm:cxn modelId="{D9854FC5-935D-47F8-8CD3-C0D324AAC7E4}" type="presOf" srcId="{086CB3B3-76C6-4DD3-9B4C-E022284660A2}" destId="{69CBEC6F-6DF9-4F74-B817-C119F98C49A8}" srcOrd="0" destOrd="0" presId="urn:microsoft.com/office/officeart/2005/8/layout/vList3"/>
    <dgm:cxn modelId="{9B9E0CCB-0619-4317-9B6A-54AFFD2313E8}" type="presOf" srcId="{F22E8B24-C2EF-43C7-AEB0-EF5028EFFD65}" destId="{A6432C27-15B0-4974-B31D-C13CB40E56E4}" srcOrd="0" destOrd="0" presId="urn:microsoft.com/office/officeart/2005/8/layout/vList3"/>
    <dgm:cxn modelId="{3C23F4DC-8F1F-4334-B5AC-FC4BEB7A420B}" srcId="{F22E8B24-C2EF-43C7-AEB0-EF5028EFFD65}" destId="{553B72B0-B854-4E9E-839C-0CC9FF57185F}" srcOrd="0" destOrd="0" parTransId="{4D02328D-5286-4085-B104-96E2B2F83004}" sibTransId="{3259540E-3E21-4EE7-9838-804923FD423C}"/>
    <dgm:cxn modelId="{44556DDE-4273-4010-BFDA-F403DC0DE13B}" srcId="{F22E8B24-C2EF-43C7-AEB0-EF5028EFFD65}" destId="{8FADC8CA-CD48-4B3F-8F7E-3F9AEC730D64}" srcOrd="1" destOrd="0" parTransId="{4D8FA8D7-C2E5-43D1-901D-7CA89B4C71B7}" sibTransId="{3F15BC34-09F2-42D5-A0F7-BC4B6BC36655}"/>
    <dgm:cxn modelId="{C456B5F0-E343-4C8F-8A83-F3EEA1BEDB68}" type="presParOf" srcId="{A6432C27-15B0-4974-B31D-C13CB40E56E4}" destId="{962E715A-7728-409E-BF94-85EF5B3895C0}" srcOrd="0" destOrd="0" presId="urn:microsoft.com/office/officeart/2005/8/layout/vList3"/>
    <dgm:cxn modelId="{DF6EF22B-19D2-45B2-8257-830836AA3BBE}" type="presParOf" srcId="{962E715A-7728-409E-BF94-85EF5B3895C0}" destId="{D31F0647-6D5F-4B05-9FFC-B7B4D373FA56}" srcOrd="0" destOrd="0" presId="urn:microsoft.com/office/officeart/2005/8/layout/vList3"/>
    <dgm:cxn modelId="{EA75C4D8-EC8B-4847-8D42-9DA73E211896}" type="presParOf" srcId="{962E715A-7728-409E-BF94-85EF5B3895C0}" destId="{12721F53-FFEB-43CE-A15C-5A48AD90FFFD}" srcOrd="1" destOrd="0" presId="urn:microsoft.com/office/officeart/2005/8/layout/vList3"/>
    <dgm:cxn modelId="{13A48928-1AD7-451D-8C09-85ACD7F396DD}" type="presParOf" srcId="{A6432C27-15B0-4974-B31D-C13CB40E56E4}" destId="{4F44CD41-5A4F-4712-921B-FB01EFC03A0B}" srcOrd="1" destOrd="0" presId="urn:microsoft.com/office/officeart/2005/8/layout/vList3"/>
    <dgm:cxn modelId="{C1407FCE-F35D-4382-A230-7B134E6A8772}" type="presParOf" srcId="{A6432C27-15B0-4974-B31D-C13CB40E56E4}" destId="{6097B432-425F-491B-AFCF-CA8E2F2CCCCA}" srcOrd="2" destOrd="0" presId="urn:microsoft.com/office/officeart/2005/8/layout/vList3"/>
    <dgm:cxn modelId="{1290D2B3-9442-46C2-8035-923DE97E92F2}" type="presParOf" srcId="{6097B432-425F-491B-AFCF-CA8E2F2CCCCA}" destId="{25079F4F-2002-4A29-9880-516D6C012DBD}" srcOrd="0" destOrd="0" presId="urn:microsoft.com/office/officeart/2005/8/layout/vList3"/>
    <dgm:cxn modelId="{D62F9546-A116-4EA5-AE6F-951F3CD2420E}" type="presParOf" srcId="{6097B432-425F-491B-AFCF-CA8E2F2CCCCA}" destId="{B3649E6D-0138-484D-9717-566BFA2FC52D}" srcOrd="1" destOrd="0" presId="urn:microsoft.com/office/officeart/2005/8/layout/vList3"/>
    <dgm:cxn modelId="{6E73956E-50AA-429F-B4F0-CEF98571450E}" type="presParOf" srcId="{A6432C27-15B0-4974-B31D-C13CB40E56E4}" destId="{D6CDF77C-7580-4055-835B-8D366BC42D63}" srcOrd="3" destOrd="0" presId="urn:microsoft.com/office/officeart/2005/8/layout/vList3"/>
    <dgm:cxn modelId="{DFA92F13-E5D2-4083-A6EF-C1ED9CE32749}" type="presParOf" srcId="{A6432C27-15B0-4974-B31D-C13CB40E56E4}" destId="{72EF0CF7-404E-4E7E-963E-F0CF3052DCA6}" srcOrd="4" destOrd="0" presId="urn:microsoft.com/office/officeart/2005/8/layout/vList3"/>
    <dgm:cxn modelId="{A89A2E97-C0E9-44F9-AF7D-93E06F3D1A79}" type="presParOf" srcId="{72EF0CF7-404E-4E7E-963E-F0CF3052DCA6}" destId="{F3CC5CA9-0BFD-4CFB-BCFE-AA8688E747ED}" srcOrd="0" destOrd="0" presId="urn:microsoft.com/office/officeart/2005/8/layout/vList3"/>
    <dgm:cxn modelId="{0FA85E18-E2CE-4E5B-A5BF-49BF0A39A97F}" type="presParOf" srcId="{72EF0CF7-404E-4E7E-963E-F0CF3052DCA6}" destId="{69CBEC6F-6DF9-4F74-B817-C119F98C49A8}"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2D2A3CD-7A4C-4A5C-AE79-C1D5297CB111}" type="doc">
      <dgm:prSet loTypeId="urn:microsoft.com/office/officeart/2005/8/layout/cycle6" loCatId="cycle" qsTypeId="urn:microsoft.com/office/officeart/2005/8/quickstyle/simple1" qsCatId="simple" csTypeId="urn:microsoft.com/office/officeart/2005/8/colors/colorful3" csCatId="colorful" phldr="1"/>
      <dgm:spPr/>
      <dgm:t>
        <a:bodyPr/>
        <a:lstStyle/>
        <a:p>
          <a:endParaRPr lang="en-US"/>
        </a:p>
      </dgm:t>
    </dgm:pt>
    <dgm:pt modelId="{1305E379-1D4E-4296-8C66-FE199E57955E}">
      <dgm:prSet phldrT="[Text]" custT="1"/>
      <dgm:spPr/>
      <dgm:t>
        <a:bodyPr/>
        <a:lstStyle/>
        <a:p>
          <a:r>
            <a:rPr lang="en-US" sz="2000" dirty="0" err="1">
              <a:solidFill>
                <a:schemeClr val="tx1"/>
              </a:solidFill>
            </a:rPr>
            <a:t>Orientasi</a:t>
          </a:r>
          <a:r>
            <a:rPr lang="en-US" sz="2000" dirty="0">
              <a:solidFill>
                <a:schemeClr val="tx1"/>
              </a:solidFill>
            </a:rPr>
            <a:t> </a:t>
          </a:r>
          <a:r>
            <a:rPr lang="en-US" sz="2000" dirty="0" err="1">
              <a:solidFill>
                <a:schemeClr val="tx1"/>
              </a:solidFill>
            </a:rPr>
            <a:t>Produk</a:t>
          </a:r>
          <a:endParaRPr lang="en-US" sz="2000" dirty="0">
            <a:solidFill>
              <a:schemeClr val="tx1"/>
            </a:solidFill>
          </a:endParaRPr>
        </a:p>
      </dgm:t>
    </dgm:pt>
    <dgm:pt modelId="{0686F15A-93CB-49C0-BB42-650670917AA4}" type="parTrans" cxnId="{6BD86D6D-6527-44B1-9ADF-50F27CE1E1C8}">
      <dgm:prSet/>
      <dgm:spPr/>
      <dgm:t>
        <a:bodyPr/>
        <a:lstStyle/>
        <a:p>
          <a:endParaRPr lang="en-US"/>
        </a:p>
      </dgm:t>
    </dgm:pt>
    <dgm:pt modelId="{7550ABA2-A15A-4B83-A8D8-98B1BB6F59D8}" type="sibTrans" cxnId="{6BD86D6D-6527-44B1-9ADF-50F27CE1E1C8}">
      <dgm:prSet/>
      <dgm:spPr/>
      <dgm:t>
        <a:bodyPr/>
        <a:lstStyle/>
        <a:p>
          <a:endParaRPr lang="en-US" sz="2000">
            <a:solidFill>
              <a:schemeClr val="tx1"/>
            </a:solidFill>
          </a:endParaRPr>
        </a:p>
      </dgm:t>
    </dgm:pt>
    <dgm:pt modelId="{5B03A09E-AEED-4237-AA5F-4D72ACC55817}">
      <dgm:prSet phldrT="[Text]" custT="1"/>
      <dgm:spPr/>
      <dgm:t>
        <a:bodyPr/>
        <a:lstStyle/>
        <a:p>
          <a:r>
            <a:rPr lang="en-US" sz="2000" dirty="0" err="1">
              <a:solidFill>
                <a:schemeClr val="tx1"/>
              </a:solidFill>
            </a:rPr>
            <a:t>Orientasi</a:t>
          </a:r>
          <a:r>
            <a:rPr lang="en-US" sz="2000" dirty="0">
              <a:solidFill>
                <a:schemeClr val="tx1"/>
              </a:solidFill>
            </a:rPr>
            <a:t> </a:t>
          </a:r>
          <a:r>
            <a:rPr lang="en-US" sz="2000" dirty="0" err="1">
              <a:solidFill>
                <a:schemeClr val="tx1"/>
              </a:solidFill>
            </a:rPr>
            <a:t>produksi</a:t>
          </a:r>
          <a:endParaRPr lang="en-US" sz="2000" dirty="0">
            <a:solidFill>
              <a:schemeClr val="tx1"/>
            </a:solidFill>
          </a:endParaRPr>
        </a:p>
      </dgm:t>
    </dgm:pt>
    <dgm:pt modelId="{13784363-EBD7-49BF-90FE-AB6A4922B9EE}" type="parTrans" cxnId="{781C8FD0-2556-4E6D-9268-6ADD82551A54}">
      <dgm:prSet/>
      <dgm:spPr/>
      <dgm:t>
        <a:bodyPr/>
        <a:lstStyle/>
        <a:p>
          <a:endParaRPr lang="en-US"/>
        </a:p>
      </dgm:t>
    </dgm:pt>
    <dgm:pt modelId="{4976E415-9D4D-4887-900A-4A10DFC17893}" type="sibTrans" cxnId="{781C8FD0-2556-4E6D-9268-6ADD82551A54}">
      <dgm:prSet/>
      <dgm:spPr/>
      <dgm:t>
        <a:bodyPr/>
        <a:lstStyle/>
        <a:p>
          <a:endParaRPr lang="en-US" sz="2000">
            <a:solidFill>
              <a:schemeClr val="tx1"/>
            </a:solidFill>
          </a:endParaRPr>
        </a:p>
      </dgm:t>
    </dgm:pt>
    <dgm:pt modelId="{0CA015E5-BBBA-4032-8AC8-582E9794B507}">
      <dgm:prSet phldrT="[Text]" custT="1"/>
      <dgm:spPr/>
      <dgm:t>
        <a:bodyPr/>
        <a:lstStyle/>
        <a:p>
          <a:r>
            <a:rPr lang="en-US" sz="2000" dirty="0" err="1">
              <a:solidFill>
                <a:schemeClr val="tx1"/>
              </a:solidFill>
            </a:rPr>
            <a:t>Orientasi</a:t>
          </a:r>
          <a:r>
            <a:rPr lang="en-US" sz="2000" dirty="0">
              <a:solidFill>
                <a:schemeClr val="tx1"/>
              </a:solidFill>
            </a:rPr>
            <a:t> </a:t>
          </a:r>
          <a:r>
            <a:rPr lang="en-US" sz="2000" dirty="0" err="1">
              <a:solidFill>
                <a:schemeClr val="tx1"/>
              </a:solidFill>
            </a:rPr>
            <a:t>penjualan</a:t>
          </a:r>
          <a:r>
            <a:rPr lang="en-US" sz="2000" dirty="0">
              <a:solidFill>
                <a:schemeClr val="tx1"/>
              </a:solidFill>
            </a:rPr>
            <a:t> </a:t>
          </a:r>
        </a:p>
      </dgm:t>
    </dgm:pt>
    <dgm:pt modelId="{26781C28-FB12-4A73-97F8-68AAE06FA4AA}" type="parTrans" cxnId="{6C91A85B-C577-4574-B82D-6F58A7D594F8}">
      <dgm:prSet/>
      <dgm:spPr/>
      <dgm:t>
        <a:bodyPr/>
        <a:lstStyle/>
        <a:p>
          <a:endParaRPr lang="en-US"/>
        </a:p>
      </dgm:t>
    </dgm:pt>
    <dgm:pt modelId="{10546A96-0BB3-4F08-ACB8-1C1AD91821E9}" type="sibTrans" cxnId="{6C91A85B-C577-4574-B82D-6F58A7D594F8}">
      <dgm:prSet/>
      <dgm:spPr/>
      <dgm:t>
        <a:bodyPr/>
        <a:lstStyle/>
        <a:p>
          <a:endParaRPr lang="en-US" sz="2000">
            <a:solidFill>
              <a:schemeClr val="tx1"/>
            </a:solidFill>
          </a:endParaRPr>
        </a:p>
      </dgm:t>
    </dgm:pt>
    <dgm:pt modelId="{EE731D4C-4B61-4FCA-8A75-B6812A70B212}">
      <dgm:prSet phldrT="[Text]" custT="1"/>
      <dgm:spPr/>
      <dgm:t>
        <a:bodyPr/>
        <a:lstStyle/>
        <a:p>
          <a:r>
            <a:rPr lang="en-US" sz="2000" dirty="0" err="1">
              <a:solidFill>
                <a:schemeClr val="tx1"/>
              </a:solidFill>
            </a:rPr>
            <a:t>Orientasi</a:t>
          </a:r>
          <a:r>
            <a:rPr lang="en-US" sz="2000" dirty="0">
              <a:solidFill>
                <a:schemeClr val="tx1"/>
              </a:solidFill>
            </a:rPr>
            <a:t> </a:t>
          </a:r>
          <a:r>
            <a:rPr lang="en-US" sz="2000" dirty="0" err="1">
              <a:solidFill>
                <a:schemeClr val="tx1"/>
              </a:solidFill>
            </a:rPr>
            <a:t>konsumen</a:t>
          </a:r>
          <a:endParaRPr lang="en-US" sz="2000" dirty="0">
            <a:solidFill>
              <a:schemeClr val="tx1"/>
            </a:solidFill>
          </a:endParaRPr>
        </a:p>
      </dgm:t>
    </dgm:pt>
    <dgm:pt modelId="{56C88BA0-5B67-4EFD-96BE-E2DCDC5AFC56}" type="parTrans" cxnId="{F9C35549-2138-431D-AB6C-75A988E60659}">
      <dgm:prSet/>
      <dgm:spPr/>
      <dgm:t>
        <a:bodyPr/>
        <a:lstStyle/>
        <a:p>
          <a:endParaRPr lang="en-US"/>
        </a:p>
      </dgm:t>
    </dgm:pt>
    <dgm:pt modelId="{80B2E876-A05C-4A0A-8688-DD7E28AB467F}" type="sibTrans" cxnId="{F9C35549-2138-431D-AB6C-75A988E60659}">
      <dgm:prSet/>
      <dgm:spPr/>
      <dgm:t>
        <a:bodyPr/>
        <a:lstStyle/>
        <a:p>
          <a:endParaRPr lang="en-US" sz="2000">
            <a:solidFill>
              <a:schemeClr val="tx1"/>
            </a:solidFill>
          </a:endParaRPr>
        </a:p>
      </dgm:t>
    </dgm:pt>
    <dgm:pt modelId="{86EB55EA-4D32-45FD-B3C6-B154F09B2849}">
      <dgm:prSet phldrT="[Text]" custT="1"/>
      <dgm:spPr/>
      <dgm:t>
        <a:bodyPr/>
        <a:lstStyle/>
        <a:p>
          <a:r>
            <a:rPr lang="en-US" sz="2000" dirty="0" err="1">
              <a:solidFill>
                <a:schemeClr val="tx1"/>
              </a:solidFill>
            </a:rPr>
            <a:t>Orientasi</a:t>
          </a:r>
          <a:r>
            <a:rPr lang="en-US" sz="2000" dirty="0">
              <a:solidFill>
                <a:schemeClr val="tx1"/>
              </a:solidFill>
            </a:rPr>
            <a:t> societal marketing (holistic marketing)</a:t>
          </a:r>
        </a:p>
      </dgm:t>
    </dgm:pt>
    <dgm:pt modelId="{AC37A242-AD25-478B-A80A-0A255057B083}" type="parTrans" cxnId="{5F5ED1B0-3CF1-481D-9B3C-CDF754B8FAA6}">
      <dgm:prSet/>
      <dgm:spPr/>
      <dgm:t>
        <a:bodyPr/>
        <a:lstStyle/>
        <a:p>
          <a:endParaRPr lang="en-US"/>
        </a:p>
      </dgm:t>
    </dgm:pt>
    <dgm:pt modelId="{239AECE0-8BF9-4A1B-8A5B-06226F5AC56C}" type="sibTrans" cxnId="{5F5ED1B0-3CF1-481D-9B3C-CDF754B8FAA6}">
      <dgm:prSet/>
      <dgm:spPr/>
      <dgm:t>
        <a:bodyPr/>
        <a:lstStyle/>
        <a:p>
          <a:endParaRPr lang="en-US" sz="2000">
            <a:solidFill>
              <a:schemeClr val="tx1"/>
            </a:solidFill>
          </a:endParaRPr>
        </a:p>
      </dgm:t>
    </dgm:pt>
    <dgm:pt modelId="{171E05FD-5EBD-4D21-B64F-F5C361DE5377}" type="pres">
      <dgm:prSet presAssocID="{92D2A3CD-7A4C-4A5C-AE79-C1D5297CB111}" presName="cycle" presStyleCnt="0">
        <dgm:presLayoutVars>
          <dgm:dir/>
          <dgm:resizeHandles val="exact"/>
        </dgm:presLayoutVars>
      </dgm:prSet>
      <dgm:spPr/>
    </dgm:pt>
    <dgm:pt modelId="{CA5F3431-6C42-409A-9294-07568F8CFF5C}" type="pres">
      <dgm:prSet presAssocID="{1305E379-1D4E-4296-8C66-FE199E57955E}" presName="node" presStyleLbl="node1" presStyleIdx="0" presStyleCnt="5" custScaleX="132163" custScaleY="106257">
        <dgm:presLayoutVars>
          <dgm:bulletEnabled val="1"/>
        </dgm:presLayoutVars>
      </dgm:prSet>
      <dgm:spPr/>
    </dgm:pt>
    <dgm:pt modelId="{32BFE04A-933C-46EF-B484-FC34D7E825B4}" type="pres">
      <dgm:prSet presAssocID="{1305E379-1D4E-4296-8C66-FE199E57955E}" presName="spNode" presStyleCnt="0"/>
      <dgm:spPr/>
    </dgm:pt>
    <dgm:pt modelId="{0ADAB886-8160-4C93-A5E2-E100C470DFA4}" type="pres">
      <dgm:prSet presAssocID="{7550ABA2-A15A-4B83-A8D8-98B1BB6F59D8}" presName="sibTrans" presStyleLbl="sibTrans1D1" presStyleIdx="0" presStyleCnt="5" custScaleX="2000000" custScaleY="2000000"/>
      <dgm:spPr/>
    </dgm:pt>
    <dgm:pt modelId="{43EBA52D-8F8F-4FC3-8628-477F0824E0F2}" type="pres">
      <dgm:prSet presAssocID="{5B03A09E-AEED-4237-AA5F-4D72ACC55817}" presName="node" presStyleLbl="node1" presStyleIdx="1" presStyleCnt="5" custScaleX="132163" custScaleY="106257">
        <dgm:presLayoutVars>
          <dgm:bulletEnabled val="1"/>
        </dgm:presLayoutVars>
      </dgm:prSet>
      <dgm:spPr/>
    </dgm:pt>
    <dgm:pt modelId="{B5CF2B24-1E8B-44A5-B7AB-CF701E7F0468}" type="pres">
      <dgm:prSet presAssocID="{5B03A09E-AEED-4237-AA5F-4D72ACC55817}" presName="spNode" presStyleCnt="0"/>
      <dgm:spPr/>
    </dgm:pt>
    <dgm:pt modelId="{C44792BE-9647-4EF7-A0C8-5980A509CF9A}" type="pres">
      <dgm:prSet presAssocID="{4976E415-9D4D-4887-900A-4A10DFC17893}" presName="sibTrans" presStyleLbl="sibTrans1D1" presStyleIdx="1" presStyleCnt="5" custScaleX="2000000" custScaleY="2000000"/>
      <dgm:spPr/>
    </dgm:pt>
    <dgm:pt modelId="{B48527EC-C131-486B-970D-2BCADD0F937D}" type="pres">
      <dgm:prSet presAssocID="{0CA015E5-BBBA-4032-8AC8-582E9794B507}" presName="node" presStyleLbl="node1" presStyleIdx="2" presStyleCnt="5" custScaleX="132163" custScaleY="106257">
        <dgm:presLayoutVars>
          <dgm:bulletEnabled val="1"/>
        </dgm:presLayoutVars>
      </dgm:prSet>
      <dgm:spPr/>
    </dgm:pt>
    <dgm:pt modelId="{86F2CE62-C0B8-4253-99F9-53BFD6D4153F}" type="pres">
      <dgm:prSet presAssocID="{0CA015E5-BBBA-4032-8AC8-582E9794B507}" presName="spNode" presStyleCnt="0"/>
      <dgm:spPr/>
    </dgm:pt>
    <dgm:pt modelId="{CF7A5E41-3410-4052-9A01-AD9551AA9CCE}" type="pres">
      <dgm:prSet presAssocID="{10546A96-0BB3-4F08-ACB8-1C1AD91821E9}" presName="sibTrans" presStyleLbl="sibTrans1D1" presStyleIdx="2" presStyleCnt="5" custScaleX="2000000" custScaleY="2000000"/>
      <dgm:spPr/>
    </dgm:pt>
    <dgm:pt modelId="{6089AC76-16DA-4ED0-B99A-CD40596E565A}" type="pres">
      <dgm:prSet presAssocID="{EE731D4C-4B61-4FCA-8A75-B6812A70B212}" presName="node" presStyleLbl="node1" presStyleIdx="3" presStyleCnt="5" custScaleX="132163" custScaleY="106257">
        <dgm:presLayoutVars>
          <dgm:bulletEnabled val="1"/>
        </dgm:presLayoutVars>
      </dgm:prSet>
      <dgm:spPr/>
    </dgm:pt>
    <dgm:pt modelId="{7C8286EF-8B8A-4305-98EA-2F6071089138}" type="pres">
      <dgm:prSet presAssocID="{EE731D4C-4B61-4FCA-8A75-B6812A70B212}" presName="spNode" presStyleCnt="0"/>
      <dgm:spPr/>
    </dgm:pt>
    <dgm:pt modelId="{C90475F8-0913-46A8-9D02-9643F6D34E41}" type="pres">
      <dgm:prSet presAssocID="{80B2E876-A05C-4A0A-8688-DD7E28AB467F}" presName="sibTrans" presStyleLbl="sibTrans1D1" presStyleIdx="3" presStyleCnt="5" custScaleX="2000000" custScaleY="2000000"/>
      <dgm:spPr/>
    </dgm:pt>
    <dgm:pt modelId="{A31AF225-BA0C-4280-A96A-74092867B818}" type="pres">
      <dgm:prSet presAssocID="{86EB55EA-4D32-45FD-B3C6-B154F09B2849}" presName="node" presStyleLbl="node1" presStyleIdx="4" presStyleCnt="5" custScaleX="132163" custScaleY="158699">
        <dgm:presLayoutVars>
          <dgm:bulletEnabled val="1"/>
        </dgm:presLayoutVars>
      </dgm:prSet>
      <dgm:spPr/>
    </dgm:pt>
    <dgm:pt modelId="{289FF1FA-0217-4909-81CF-F47E0214D03E}" type="pres">
      <dgm:prSet presAssocID="{86EB55EA-4D32-45FD-B3C6-B154F09B2849}" presName="spNode" presStyleCnt="0"/>
      <dgm:spPr/>
    </dgm:pt>
    <dgm:pt modelId="{9E5EC585-8E91-4490-9499-C4CE77099C74}" type="pres">
      <dgm:prSet presAssocID="{239AECE0-8BF9-4A1B-8A5B-06226F5AC56C}" presName="sibTrans" presStyleLbl="sibTrans1D1" presStyleIdx="4" presStyleCnt="5" custScaleX="2000000" custScaleY="2000000"/>
      <dgm:spPr/>
    </dgm:pt>
  </dgm:ptLst>
  <dgm:cxnLst>
    <dgm:cxn modelId="{CB6BF902-204A-4C1F-B4C1-8C65A8E3FCC6}" type="presOf" srcId="{7550ABA2-A15A-4B83-A8D8-98B1BB6F59D8}" destId="{0ADAB886-8160-4C93-A5E2-E100C470DFA4}" srcOrd="0" destOrd="0" presId="urn:microsoft.com/office/officeart/2005/8/layout/cycle6"/>
    <dgm:cxn modelId="{1C329518-1DA5-457B-AF68-9E85D5942F84}" type="presOf" srcId="{239AECE0-8BF9-4A1B-8A5B-06226F5AC56C}" destId="{9E5EC585-8E91-4490-9499-C4CE77099C74}" srcOrd="0" destOrd="0" presId="urn:microsoft.com/office/officeart/2005/8/layout/cycle6"/>
    <dgm:cxn modelId="{8CD0E225-C9A8-42B2-998D-66E3F9F467FA}" type="presOf" srcId="{86EB55EA-4D32-45FD-B3C6-B154F09B2849}" destId="{A31AF225-BA0C-4280-A96A-74092867B818}" srcOrd="0" destOrd="0" presId="urn:microsoft.com/office/officeart/2005/8/layout/cycle6"/>
    <dgm:cxn modelId="{6C91A85B-C577-4574-B82D-6F58A7D594F8}" srcId="{92D2A3CD-7A4C-4A5C-AE79-C1D5297CB111}" destId="{0CA015E5-BBBA-4032-8AC8-582E9794B507}" srcOrd="2" destOrd="0" parTransId="{26781C28-FB12-4A73-97F8-68AAE06FA4AA}" sibTransId="{10546A96-0BB3-4F08-ACB8-1C1AD91821E9}"/>
    <dgm:cxn modelId="{FD89315E-9AC7-4590-B69D-23D8EB894C5B}" type="presOf" srcId="{80B2E876-A05C-4A0A-8688-DD7E28AB467F}" destId="{C90475F8-0913-46A8-9D02-9643F6D34E41}" srcOrd="0" destOrd="0" presId="urn:microsoft.com/office/officeart/2005/8/layout/cycle6"/>
    <dgm:cxn modelId="{F9C35549-2138-431D-AB6C-75A988E60659}" srcId="{92D2A3CD-7A4C-4A5C-AE79-C1D5297CB111}" destId="{EE731D4C-4B61-4FCA-8A75-B6812A70B212}" srcOrd="3" destOrd="0" parTransId="{56C88BA0-5B67-4EFD-96BE-E2DCDC5AFC56}" sibTransId="{80B2E876-A05C-4A0A-8688-DD7E28AB467F}"/>
    <dgm:cxn modelId="{6BD86D6D-6527-44B1-9ADF-50F27CE1E1C8}" srcId="{92D2A3CD-7A4C-4A5C-AE79-C1D5297CB111}" destId="{1305E379-1D4E-4296-8C66-FE199E57955E}" srcOrd="0" destOrd="0" parTransId="{0686F15A-93CB-49C0-BB42-650670917AA4}" sibTransId="{7550ABA2-A15A-4B83-A8D8-98B1BB6F59D8}"/>
    <dgm:cxn modelId="{4590C16D-D274-4C67-9F82-5D7328FAFAB1}" type="presOf" srcId="{1305E379-1D4E-4296-8C66-FE199E57955E}" destId="{CA5F3431-6C42-409A-9294-07568F8CFF5C}" srcOrd="0" destOrd="0" presId="urn:microsoft.com/office/officeart/2005/8/layout/cycle6"/>
    <dgm:cxn modelId="{348190A0-830C-4155-92F5-B0C60EBBFB1C}" type="presOf" srcId="{4976E415-9D4D-4887-900A-4A10DFC17893}" destId="{C44792BE-9647-4EF7-A0C8-5980A509CF9A}" srcOrd="0" destOrd="0" presId="urn:microsoft.com/office/officeart/2005/8/layout/cycle6"/>
    <dgm:cxn modelId="{AFD334A1-3EE7-48B3-8A1F-995145881FE7}" type="presOf" srcId="{92D2A3CD-7A4C-4A5C-AE79-C1D5297CB111}" destId="{171E05FD-5EBD-4D21-B64F-F5C361DE5377}" srcOrd="0" destOrd="0" presId="urn:microsoft.com/office/officeart/2005/8/layout/cycle6"/>
    <dgm:cxn modelId="{73707AAE-CED1-4464-B762-F7B6CCE1F8DD}" type="presOf" srcId="{0CA015E5-BBBA-4032-8AC8-582E9794B507}" destId="{B48527EC-C131-486B-970D-2BCADD0F937D}" srcOrd="0" destOrd="0" presId="urn:microsoft.com/office/officeart/2005/8/layout/cycle6"/>
    <dgm:cxn modelId="{EB40E4AE-5215-42A9-AF88-9936FB712FB0}" type="presOf" srcId="{EE731D4C-4B61-4FCA-8A75-B6812A70B212}" destId="{6089AC76-16DA-4ED0-B99A-CD40596E565A}" srcOrd="0" destOrd="0" presId="urn:microsoft.com/office/officeart/2005/8/layout/cycle6"/>
    <dgm:cxn modelId="{5F5ED1B0-3CF1-481D-9B3C-CDF754B8FAA6}" srcId="{92D2A3CD-7A4C-4A5C-AE79-C1D5297CB111}" destId="{86EB55EA-4D32-45FD-B3C6-B154F09B2849}" srcOrd="4" destOrd="0" parTransId="{AC37A242-AD25-478B-A80A-0A255057B083}" sibTransId="{239AECE0-8BF9-4A1B-8A5B-06226F5AC56C}"/>
    <dgm:cxn modelId="{76BE0DBD-51A4-420A-9072-8A9831DEA2E4}" type="presOf" srcId="{5B03A09E-AEED-4237-AA5F-4D72ACC55817}" destId="{43EBA52D-8F8F-4FC3-8628-477F0824E0F2}" srcOrd="0" destOrd="0" presId="urn:microsoft.com/office/officeart/2005/8/layout/cycle6"/>
    <dgm:cxn modelId="{781C8FD0-2556-4E6D-9268-6ADD82551A54}" srcId="{92D2A3CD-7A4C-4A5C-AE79-C1D5297CB111}" destId="{5B03A09E-AEED-4237-AA5F-4D72ACC55817}" srcOrd="1" destOrd="0" parTransId="{13784363-EBD7-49BF-90FE-AB6A4922B9EE}" sibTransId="{4976E415-9D4D-4887-900A-4A10DFC17893}"/>
    <dgm:cxn modelId="{4B42A5D5-A694-49CF-B9CB-FC0EBF9033B5}" type="presOf" srcId="{10546A96-0BB3-4F08-ACB8-1C1AD91821E9}" destId="{CF7A5E41-3410-4052-9A01-AD9551AA9CCE}" srcOrd="0" destOrd="0" presId="urn:microsoft.com/office/officeart/2005/8/layout/cycle6"/>
    <dgm:cxn modelId="{667BA97A-1E75-4AC1-9177-F4AE9547DCDE}" type="presParOf" srcId="{171E05FD-5EBD-4D21-B64F-F5C361DE5377}" destId="{CA5F3431-6C42-409A-9294-07568F8CFF5C}" srcOrd="0" destOrd="0" presId="urn:microsoft.com/office/officeart/2005/8/layout/cycle6"/>
    <dgm:cxn modelId="{62428D05-EDF2-4461-A54B-3A83B27F514D}" type="presParOf" srcId="{171E05FD-5EBD-4D21-B64F-F5C361DE5377}" destId="{32BFE04A-933C-46EF-B484-FC34D7E825B4}" srcOrd="1" destOrd="0" presId="urn:microsoft.com/office/officeart/2005/8/layout/cycle6"/>
    <dgm:cxn modelId="{3ACF10D6-F0CB-4BA5-8376-9298C0A1AB27}" type="presParOf" srcId="{171E05FD-5EBD-4D21-B64F-F5C361DE5377}" destId="{0ADAB886-8160-4C93-A5E2-E100C470DFA4}" srcOrd="2" destOrd="0" presId="urn:microsoft.com/office/officeart/2005/8/layout/cycle6"/>
    <dgm:cxn modelId="{DBFF7A17-49B5-4025-B378-FE50B2B84629}" type="presParOf" srcId="{171E05FD-5EBD-4D21-B64F-F5C361DE5377}" destId="{43EBA52D-8F8F-4FC3-8628-477F0824E0F2}" srcOrd="3" destOrd="0" presId="urn:microsoft.com/office/officeart/2005/8/layout/cycle6"/>
    <dgm:cxn modelId="{2C123271-28A6-4722-84FD-419CAC15FF81}" type="presParOf" srcId="{171E05FD-5EBD-4D21-B64F-F5C361DE5377}" destId="{B5CF2B24-1E8B-44A5-B7AB-CF701E7F0468}" srcOrd="4" destOrd="0" presId="urn:microsoft.com/office/officeart/2005/8/layout/cycle6"/>
    <dgm:cxn modelId="{BD8DF95B-B341-45C5-8989-D511261C7F99}" type="presParOf" srcId="{171E05FD-5EBD-4D21-B64F-F5C361DE5377}" destId="{C44792BE-9647-4EF7-A0C8-5980A509CF9A}" srcOrd="5" destOrd="0" presId="urn:microsoft.com/office/officeart/2005/8/layout/cycle6"/>
    <dgm:cxn modelId="{B16A7D9E-0E69-4E06-B936-D28005EB7471}" type="presParOf" srcId="{171E05FD-5EBD-4D21-B64F-F5C361DE5377}" destId="{B48527EC-C131-486B-970D-2BCADD0F937D}" srcOrd="6" destOrd="0" presId="urn:microsoft.com/office/officeart/2005/8/layout/cycle6"/>
    <dgm:cxn modelId="{45C036D3-623E-4CE4-8010-7638A46C9CA2}" type="presParOf" srcId="{171E05FD-5EBD-4D21-B64F-F5C361DE5377}" destId="{86F2CE62-C0B8-4253-99F9-53BFD6D4153F}" srcOrd="7" destOrd="0" presId="urn:microsoft.com/office/officeart/2005/8/layout/cycle6"/>
    <dgm:cxn modelId="{FA237CDD-5279-4A72-A953-925CD563E449}" type="presParOf" srcId="{171E05FD-5EBD-4D21-B64F-F5C361DE5377}" destId="{CF7A5E41-3410-4052-9A01-AD9551AA9CCE}" srcOrd="8" destOrd="0" presId="urn:microsoft.com/office/officeart/2005/8/layout/cycle6"/>
    <dgm:cxn modelId="{9323CCDA-FEEB-400B-AE84-361F2DE4420F}" type="presParOf" srcId="{171E05FD-5EBD-4D21-B64F-F5C361DE5377}" destId="{6089AC76-16DA-4ED0-B99A-CD40596E565A}" srcOrd="9" destOrd="0" presId="urn:microsoft.com/office/officeart/2005/8/layout/cycle6"/>
    <dgm:cxn modelId="{7B83CFC7-E2DF-4914-B59B-0D3A8BBBDEA5}" type="presParOf" srcId="{171E05FD-5EBD-4D21-B64F-F5C361DE5377}" destId="{7C8286EF-8B8A-4305-98EA-2F6071089138}" srcOrd="10" destOrd="0" presId="urn:microsoft.com/office/officeart/2005/8/layout/cycle6"/>
    <dgm:cxn modelId="{554383CE-70CE-4388-BED6-C0139898AFD2}" type="presParOf" srcId="{171E05FD-5EBD-4D21-B64F-F5C361DE5377}" destId="{C90475F8-0913-46A8-9D02-9643F6D34E41}" srcOrd="11" destOrd="0" presId="urn:microsoft.com/office/officeart/2005/8/layout/cycle6"/>
    <dgm:cxn modelId="{45E8080E-10FB-4B77-8865-3B056EEE6E57}" type="presParOf" srcId="{171E05FD-5EBD-4D21-B64F-F5C361DE5377}" destId="{A31AF225-BA0C-4280-A96A-74092867B818}" srcOrd="12" destOrd="0" presId="urn:microsoft.com/office/officeart/2005/8/layout/cycle6"/>
    <dgm:cxn modelId="{C4971BF1-512B-4D31-9962-1AB55389D7DE}" type="presParOf" srcId="{171E05FD-5EBD-4D21-B64F-F5C361DE5377}" destId="{289FF1FA-0217-4909-81CF-F47E0214D03E}" srcOrd="13" destOrd="0" presId="urn:microsoft.com/office/officeart/2005/8/layout/cycle6"/>
    <dgm:cxn modelId="{8BFE32B5-03BF-4C5B-B9ED-C620AFA8199D}" type="presParOf" srcId="{171E05FD-5EBD-4D21-B64F-F5C361DE5377}" destId="{9E5EC585-8E91-4490-9499-C4CE77099C74}" srcOrd="14"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7CD02BD-4444-41F1-88DD-701D8C48D805}" type="doc">
      <dgm:prSet loTypeId="urn:microsoft.com/office/officeart/2005/8/layout/vList2" loCatId="list" qsTypeId="urn:microsoft.com/office/officeart/2005/8/quickstyle/simple1" qsCatId="simple" csTypeId="urn:microsoft.com/office/officeart/2005/8/colors/colorful3" csCatId="colorful" phldr="1"/>
      <dgm:spPr/>
      <dgm:t>
        <a:bodyPr/>
        <a:lstStyle/>
        <a:p>
          <a:endParaRPr lang="en-US"/>
        </a:p>
      </dgm:t>
    </dgm:pt>
    <dgm:pt modelId="{B4C4F3C2-DA22-44AC-AB9B-81824198388D}">
      <dgm:prSet phldrT="[Text]" custT="1"/>
      <dgm:spPr/>
      <dgm:t>
        <a:bodyPr/>
        <a:lstStyle/>
        <a:p>
          <a:r>
            <a:rPr lang="en-US" sz="2400">
              <a:solidFill>
                <a:schemeClr val="tx1"/>
              </a:solidFill>
            </a:rPr>
            <a:t>Produk yang tepat</a:t>
          </a:r>
          <a:endParaRPr lang="en-US" sz="2400" dirty="0">
            <a:solidFill>
              <a:schemeClr val="tx1"/>
            </a:solidFill>
          </a:endParaRPr>
        </a:p>
      </dgm:t>
    </dgm:pt>
    <dgm:pt modelId="{FF3D29C1-FE5F-41BA-9FE0-B98F8B33B919}" type="parTrans" cxnId="{D777B32B-4134-4EA4-A363-13E5DA65BBA6}">
      <dgm:prSet/>
      <dgm:spPr/>
      <dgm:t>
        <a:bodyPr/>
        <a:lstStyle/>
        <a:p>
          <a:endParaRPr lang="en-US"/>
        </a:p>
      </dgm:t>
    </dgm:pt>
    <dgm:pt modelId="{8B60D65A-8BED-4E34-A242-0E0FB5DBD6D0}" type="sibTrans" cxnId="{D777B32B-4134-4EA4-A363-13E5DA65BBA6}">
      <dgm:prSet/>
      <dgm:spPr/>
      <dgm:t>
        <a:bodyPr/>
        <a:lstStyle/>
        <a:p>
          <a:endParaRPr lang="en-US"/>
        </a:p>
      </dgm:t>
    </dgm:pt>
    <dgm:pt modelId="{7E825F3F-3D5F-4193-843F-4A6816E80366}">
      <dgm:prSet phldrT="[Text]" custT="1"/>
      <dgm:spPr/>
      <dgm:t>
        <a:bodyPr/>
        <a:lstStyle/>
        <a:p>
          <a:r>
            <a:rPr lang="en-US" sz="1800">
              <a:solidFill>
                <a:schemeClr val="tx1"/>
              </a:solidFill>
            </a:rPr>
            <a:t>Mempertimbangkan: efikasi, keamanan, kualitas, kemurnian.</a:t>
          </a:r>
          <a:endParaRPr lang="en-US" sz="1800" dirty="0">
            <a:solidFill>
              <a:schemeClr val="tx1"/>
            </a:solidFill>
          </a:endParaRPr>
        </a:p>
      </dgm:t>
    </dgm:pt>
    <dgm:pt modelId="{1E989953-4355-42BA-AC88-F7E295C9B7F5}" type="parTrans" cxnId="{CFD1A9C9-C4C6-4F87-97D7-911E07AEE38C}">
      <dgm:prSet/>
      <dgm:spPr/>
      <dgm:t>
        <a:bodyPr/>
        <a:lstStyle/>
        <a:p>
          <a:endParaRPr lang="en-US"/>
        </a:p>
      </dgm:t>
    </dgm:pt>
    <dgm:pt modelId="{FFA31857-8B3F-47A8-A16F-3520FC89657A}" type="sibTrans" cxnId="{CFD1A9C9-C4C6-4F87-97D7-911E07AEE38C}">
      <dgm:prSet/>
      <dgm:spPr/>
      <dgm:t>
        <a:bodyPr/>
        <a:lstStyle/>
        <a:p>
          <a:endParaRPr lang="en-US"/>
        </a:p>
      </dgm:t>
    </dgm:pt>
    <dgm:pt modelId="{7BD7E089-97DC-4E8E-98E2-F19E3C0579F3}">
      <dgm:prSet phldrT="[Text]" custT="1"/>
      <dgm:spPr/>
      <dgm:t>
        <a:bodyPr/>
        <a:lstStyle/>
        <a:p>
          <a:r>
            <a:rPr lang="en-US" sz="2400" dirty="0" err="1">
              <a:solidFill>
                <a:schemeClr val="tx1"/>
              </a:solidFill>
            </a:rPr>
            <a:t>Kuantitas</a:t>
          </a:r>
          <a:r>
            <a:rPr lang="en-US" sz="2400" dirty="0">
              <a:solidFill>
                <a:schemeClr val="tx1"/>
              </a:solidFill>
            </a:rPr>
            <a:t> yang </a:t>
          </a:r>
          <a:r>
            <a:rPr lang="en-US" sz="2400" dirty="0" err="1">
              <a:solidFill>
                <a:schemeClr val="tx1"/>
              </a:solidFill>
            </a:rPr>
            <a:t>tepat</a:t>
          </a:r>
          <a:endParaRPr lang="en-US" sz="2400" dirty="0">
            <a:solidFill>
              <a:schemeClr val="tx1"/>
            </a:solidFill>
          </a:endParaRPr>
        </a:p>
      </dgm:t>
    </dgm:pt>
    <dgm:pt modelId="{09533E0B-28B3-4B52-911C-4DE8E94AA620}" type="parTrans" cxnId="{66D036B5-426C-42FB-B6DD-6F36B7ED78B3}">
      <dgm:prSet/>
      <dgm:spPr/>
      <dgm:t>
        <a:bodyPr/>
        <a:lstStyle/>
        <a:p>
          <a:endParaRPr lang="en-US"/>
        </a:p>
      </dgm:t>
    </dgm:pt>
    <dgm:pt modelId="{8E063969-12B7-429E-8841-601DFD2B14FD}" type="sibTrans" cxnId="{66D036B5-426C-42FB-B6DD-6F36B7ED78B3}">
      <dgm:prSet/>
      <dgm:spPr/>
      <dgm:t>
        <a:bodyPr/>
        <a:lstStyle/>
        <a:p>
          <a:endParaRPr lang="en-US"/>
        </a:p>
      </dgm:t>
    </dgm:pt>
    <dgm:pt modelId="{6BB42B71-E1E5-46C2-9CA2-56069A33AC7D}">
      <dgm:prSet phldrT="[Text]" custT="1"/>
      <dgm:spPr/>
      <dgm:t>
        <a:bodyPr/>
        <a:lstStyle/>
        <a:p>
          <a:r>
            <a:rPr lang="en-US" sz="1800">
              <a:solidFill>
                <a:schemeClr val="tx1"/>
              </a:solidFill>
            </a:rPr>
            <a:t>Setiap obat memiliki suatu dosis yang dipatuhi oleh konsumen/pasien, dokter, farmasis dan pihak lainnya</a:t>
          </a:r>
          <a:endParaRPr lang="en-US" sz="1800" dirty="0">
            <a:solidFill>
              <a:schemeClr val="tx1"/>
            </a:solidFill>
          </a:endParaRPr>
        </a:p>
      </dgm:t>
    </dgm:pt>
    <dgm:pt modelId="{5F4AD634-B90A-48B3-9528-A3F69F8F4DC8}" type="parTrans" cxnId="{32E1719F-E749-4756-B330-A65ADB9BDE4E}">
      <dgm:prSet/>
      <dgm:spPr/>
      <dgm:t>
        <a:bodyPr/>
        <a:lstStyle/>
        <a:p>
          <a:endParaRPr lang="en-US"/>
        </a:p>
      </dgm:t>
    </dgm:pt>
    <dgm:pt modelId="{BD61F336-F31D-4CEF-9F81-52D74CE2A171}" type="sibTrans" cxnId="{32E1719F-E749-4756-B330-A65ADB9BDE4E}">
      <dgm:prSet/>
      <dgm:spPr/>
      <dgm:t>
        <a:bodyPr/>
        <a:lstStyle/>
        <a:p>
          <a:endParaRPr lang="en-US"/>
        </a:p>
      </dgm:t>
    </dgm:pt>
    <dgm:pt modelId="{EAF4138B-05DC-4B5D-9EBF-B5E0C46149DE}">
      <dgm:prSet phldrT="[Text]" custT="1"/>
      <dgm:spPr/>
      <dgm:t>
        <a:bodyPr/>
        <a:lstStyle/>
        <a:p>
          <a:r>
            <a:rPr lang="en-US" sz="1800">
              <a:solidFill>
                <a:schemeClr val="tx1"/>
              </a:solidFill>
            </a:rPr>
            <a:t>Perusahaan farmasi modern, departemen R&amp;D bekerja sama dengan riset pemasaran</a:t>
          </a:r>
          <a:endParaRPr lang="en-US" sz="1800" dirty="0">
            <a:solidFill>
              <a:schemeClr val="tx1"/>
            </a:solidFill>
          </a:endParaRPr>
        </a:p>
      </dgm:t>
    </dgm:pt>
    <dgm:pt modelId="{DDB8EA65-582E-4170-9E30-2954A4ABC20B}" type="parTrans" cxnId="{80536A9C-0468-422B-AA15-2268EBEE7220}">
      <dgm:prSet/>
      <dgm:spPr/>
      <dgm:t>
        <a:bodyPr/>
        <a:lstStyle/>
        <a:p>
          <a:endParaRPr lang="en-US"/>
        </a:p>
      </dgm:t>
    </dgm:pt>
    <dgm:pt modelId="{9D509D3E-E2EC-4E9B-9924-91F6BAAF2014}" type="sibTrans" cxnId="{80536A9C-0468-422B-AA15-2268EBEE7220}">
      <dgm:prSet/>
      <dgm:spPr/>
      <dgm:t>
        <a:bodyPr/>
        <a:lstStyle/>
        <a:p>
          <a:endParaRPr lang="en-US"/>
        </a:p>
      </dgm:t>
    </dgm:pt>
    <dgm:pt modelId="{2FC8B8BE-9DB1-4AB8-AC96-F04EAB0CD471}">
      <dgm:prSet phldrT="[Text]" custT="1"/>
      <dgm:spPr/>
      <dgm:t>
        <a:bodyPr/>
        <a:lstStyle/>
        <a:p>
          <a:r>
            <a:rPr lang="en-US" sz="1800">
              <a:solidFill>
                <a:schemeClr val="tx1"/>
              </a:solidFill>
            </a:rPr>
            <a:t>Karakteristik kuantitas produk farmasi berikaitan dengan kemasan (packaging)</a:t>
          </a:r>
          <a:endParaRPr lang="en-US" sz="1800" dirty="0">
            <a:solidFill>
              <a:schemeClr val="tx1"/>
            </a:solidFill>
          </a:endParaRPr>
        </a:p>
      </dgm:t>
    </dgm:pt>
    <dgm:pt modelId="{0FE70721-5BC6-4F0C-B8C4-A97B2ED976E7}" type="parTrans" cxnId="{A4D76229-A9FB-4882-B954-1DC8E8EFF07A}">
      <dgm:prSet/>
      <dgm:spPr/>
      <dgm:t>
        <a:bodyPr/>
        <a:lstStyle/>
        <a:p>
          <a:endParaRPr lang="en-US"/>
        </a:p>
      </dgm:t>
    </dgm:pt>
    <dgm:pt modelId="{B058D8DA-B9D1-4C34-8B85-5D0499F91EAB}" type="sibTrans" cxnId="{A4D76229-A9FB-4882-B954-1DC8E8EFF07A}">
      <dgm:prSet/>
      <dgm:spPr/>
      <dgm:t>
        <a:bodyPr/>
        <a:lstStyle/>
        <a:p>
          <a:endParaRPr lang="en-US"/>
        </a:p>
      </dgm:t>
    </dgm:pt>
    <dgm:pt modelId="{8C09F0B5-0492-4D0A-A8EB-440C5E002ED6}">
      <dgm:prSet phldrT="[Text]" custT="1"/>
      <dgm:spPr/>
      <dgm:t>
        <a:bodyPr/>
        <a:lstStyle/>
        <a:p>
          <a:r>
            <a:rPr lang="en-US" sz="2400">
              <a:solidFill>
                <a:schemeClr val="tx1"/>
              </a:solidFill>
            </a:rPr>
            <a:t>Tempat yang tepat</a:t>
          </a:r>
          <a:endParaRPr lang="en-US" sz="2400" dirty="0">
            <a:solidFill>
              <a:schemeClr val="tx1"/>
            </a:solidFill>
          </a:endParaRPr>
        </a:p>
      </dgm:t>
    </dgm:pt>
    <dgm:pt modelId="{9F116905-D387-4026-A544-393098648C0A}" type="parTrans" cxnId="{8ED90073-220A-40D6-AC49-9C47DD5D5592}">
      <dgm:prSet/>
      <dgm:spPr/>
      <dgm:t>
        <a:bodyPr/>
        <a:lstStyle/>
        <a:p>
          <a:endParaRPr lang="en-US"/>
        </a:p>
      </dgm:t>
    </dgm:pt>
    <dgm:pt modelId="{6B46EA63-5190-4F98-8892-3F2D27940603}" type="sibTrans" cxnId="{8ED90073-220A-40D6-AC49-9C47DD5D5592}">
      <dgm:prSet/>
      <dgm:spPr/>
      <dgm:t>
        <a:bodyPr/>
        <a:lstStyle/>
        <a:p>
          <a:endParaRPr lang="en-US"/>
        </a:p>
      </dgm:t>
    </dgm:pt>
    <dgm:pt modelId="{6D007EFD-9D7C-472D-8AC0-64168DAD3510}">
      <dgm:prSet phldrT="[Text]" custT="1"/>
      <dgm:spPr/>
      <dgm:t>
        <a:bodyPr/>
        <a:lstStyle/>
        <a:p>
          <a:r>
            <a:rPr lang="en-US" sz="2400">
              <a:solidFill>
                <a:schemeClr val="tx1"/>
              </a:solidFill>
            </a:rPr>
            <a:t>Harga yang benar/baik</a:t>
          </a:r>
          <a:endParaRPr lang="en-US" sz="2400" dirty="0">
            <a:solidFill>
              <a:schemeClr val="tx1"/>
            </a:solidFill>
          </a:endParaRPr>
        </a:p>
      </dgm:t>
    </dgm:pt>
    <dgm:pt modelId="{1CA9EE99-1C6B-441F-BAB9-797F23D1E4BE}" type="parTrans" cxnId="{386ADD91-CFB0-422C-A27F-1E930A305A7F}">
      <dgm:prSet/>
      <dgm:spPr/>
      <dgm:t>
        <a:bodyPr/>
        <a:lstStyle/>
        <a:p>
          <a:endParaRPr lang="en-US"/>
        </a:p>
      </dgm:t>
    </dgm:pt>
    <dgm:pt modelId="{A09A95FB-3B31-410F-BB4F-97F9993F7346}" type="sibTrans" cxnId="{386ADD91-CFB0-422C-A27F-1E930A305A7F}">
      <dgm:prSet/>
      <dgm:spPr/>
      <dgm:t>
        <a:bodyPr/>
        <a:lstStyle/>
        <a:p>
          <a:endParaRPr lang="en-US"/>
        </a:p>
      </dgm:t>
    </dgm:pt>
    <dgm:pt modelId="{C80ED73F-DA25-4004-BB26-2ADBB1F99589}">
      <dgm:prSet phldrT="[Text]" custT="1"/>
      <dgm:spPr/>
      <dgm:t>
        <a:bodyPr/>
        <a:lstStyle/>
        <a:p>
          <a:r>
            <a:rPr lang="en-US" sz="1800">
              <a:solidFill>
                <a:schemeClr val="tx1"/>
              </a:solidFill>
            </a:rPr>
            <a:t>Sediaan farmasi khusus; obat ethical, narkotika, psikotropika hanya boleh dijual di sarana ttt oleh profesi ttt dgn cara yg telah diatur oleh UU kefarmasian</a:t>
          </a:r>
          <a:endParaRPr lang="en-US" sz="1800" dirty="0">
            <a:solidFill>
              <a:schemeClr val="tx1"/>
            </a:solidFill>
          </a:endParaRPr>
        </a:p>
      </dgm:t>
    </dgm:pt>
    <dgm:pt modelId="{96F6CC66-C8E4-49A3-B189-56C99C291CF5}" type="parTrans" cxnId="{784FD7E5-BB88-4D63-BE0F-BCBB8FA03119}">
      <dgm:prSet/>
      <dgm:spPr/>
      <dgm:t>
        <a:bodyPr/>
        <a:lstStyle/>
        <a:p>
          <a:endParaRPr lang="en-US"/>
        </a:p>
      </dgm:t>
    </dgm:pt>
    <dgm:pt modelId="{D92EC0B9-363C-4C01-B1F6-43A597DFCA9C}" type="sibTrans" cxnId="{784FD7E5-BB88-4D63-BE0F-BCBB8FA03119}">
      <dgm:prSet/>
      <dgm:spPr/>
      <dgm:t>
        <a:bodyPr/>
        <a:lstStyle/>
        <a:p>
          <a:endParaRPr lang="en-US"/>
        </a:p>
      </dgm:t>
    </dgm:pt>
    <dgm:pt modelId="{DF3CAD58-D206-430C-9EE9-F258D3A57E90}">
      <dgm:prSet phldrT="[Text]" custT="1"/>
      <dgm:spPr/>
      <dgm:t>
        <a:bodyPr/>
        <a:lstStyle/>
        <a:p>
          <a:r>
            <a:rPr lang="en-US" sz="1800">
              <a:solidFill>
                <a:schemeClr val="tx1"/>
              </a:solidFill>
            </a:rPr>
            <a:t>Harga suatu obat antara lain: ukuran pasar (market size), kompetensi harga (price competition), biaya riset dan pengembangan (R&amp;D) dan keadaan pasar.</a:t>
          </a:r>
          <a:endParaRPr lang="en-US" sz="1800" dirty="0">
            <a:solidFill>
              <a:schemeClr val="tx1"/>
            </a:solidFill>
          </a:endParaRPr>
        </a:p>
      </dgm:t>
    </dgm:pt>
    <dgm:pt modelId="{F51B849C-2DDD-4D3E-8081-9564A3F84A25}" type="parTrans" cxnId="{AF804552-3C15-45D7-AD2A-9907D812A414}">
      <dgm:prSet/>
      <dgm:spPr/>
      <dgm:t>
        <a:bodyPr/>
        <a:lstStyle/>
        <a:p>
          <a:endParaRPr lang="en-US"/>
        </a:p>
      </dgm:t>
    </dgm:pt>
    <dgm:pt modelId="{EE2C5736-E5BC-484F-AAC1-1D7C7F3FED23}" type="sibTrans" cxnId="{AF804552-3C15-45D7-AD2A-9907D812A414}">
      <dgm:prSet/>
      <dgm:spPr/>
      <dgm:t>
        <a:bodyPr/>
        <a:lstStyle/>
        <a:p>
          <a:endParaRPr lang="en-US"/>
        </a:p>
      </dgm:t>
    </dgm:pt>
    <dgm:pt modelId="{3B00290E-C46B-414D-831D-047E85B12DBC}">
      <dgm:prSet phldrT="[Text]" custT="1"/>
      <dgm:spPr/>
      <dgm:t>
        <a:bodyPr/>
        <a:lstStyle/>
        <a:p>
          <a:r>
            <a:rPr lang="en-US" sz="2400">
              <a:solidFill>
                <a:schemeClr val="tx1"/>
              </a:solidFill>
            </a:rPr>
            <a:t>Waktu yang tepat</a:t>
          </a:r>
          <a:endParaRPr lang="en-US" sz="2400" dirty="0">
            <a:solidFill>
              <a:schemeClr val="tx1"/>
            </a:solidFill>
          </a:endParaRPr>
        </a:p>
      </dgm:t>
    </dgm:pt>
    <dgm:pt modelId="{B027F0CB-699C-4EFA-8AF8-6F99CF67F978}" type="parTrans" cxnId="{936EA15B-E94E-4A61-B75B-0AB33CA6516C}">
      <dgm:prSet/>
      <dgm:spPr/>
      <dgm:t>
        <a:bodyPr/>
        <a:lstStyle/>
        <a:p>
          <a:endParaRPr lang="en-US"/>
        </a:p>
      </dgm:t>
    </dgm:pt>
    <dgm:pt modelId="{E84FB196-744D-4D0E-BA08-6CFA466F86BB}" type="sibTrans" cxnId="{936EA15B-E94E-4A61-B75B-0AB33CA6516C}">
      <dgm:prSet/>
      <dgm:spPr/>
      <dgm:t>
        <a:bodyPr/>
        <a:lstStyle/>
        <a:p>
          <a:endParaRPr lang="en-US"/>
        </a:p>
      </dgm:t>
    </dgm:pt>
    <dgm:pt modelId="{9F897806-A41C-4F77-AC88-11D8DD3A764D}">
      <dgm:prSet phldrT="[Text]" custT="1"/>
      <dgm:spPr/>
      <dgm:t>
        <a:bodyPr/>
        <a:lstStyle/>
        <a:p>
          <a:r>
            <a:rPr lang="en-US" sz="1800" dirty="0" err="1">
              <a:solidFill>
                <a:schemeClr val="tx1"/>
              </a:solidFill>
            </a:rPr>
            <a:t>Obat</a:t>
          </a:r>
          <a:r>
            <a:rPr lang="en-US" sz="1800" dirty="0">
              <a:solidFill>
                <a:schemeClr val="tx1"/>
              </a:solidFill>
            </a:rPr>
            <a:t> hrs </a:t>
          </a:r>
          <a:r>
            <a:rPr lang="en-US" sz="1800" dirty="0" err="1">
              <a:solidFill>
                <a:schemeClr val="tx1"/>
              </a:solidFill>
            </a:rPr>
            <a:t>memilikimemiliki</a:t>
          </a:r>
          <a:r>
            <a:rPr lang="en-US" sz="1800" dirty="0">
              <a:solidFill>
                <a:schemeClr val="tx1"/>
              </a:solidFill>
            </a:rPr>
            <a:t> </a:t>
          </a:r>
          <a:r>
            <a:rPr lang="en-US" sz="1800" dirty="0" err="1">
              <a:solidFill>
                <a:schemeClr val="tx1"/>
              </a:solidFill>
            </a:rPr>
            <a:t>ketersediaan</a:t>
          </a:r>
          <a:r>
            <a:rPr lang="en-US" sz="1800" dirty="0">
              <a:solidFill>
                <a:schemeClr val="tx1"/>
              </a:solidFill>
            </a:rPr>
            <a:t> </a:t>
          </a:r>
          <a:r>
            <a:rPr lang="en-US" sz="1800" dirty="0" err="1">
              <a:solidFill>
                <a:schemeClr val="tx1"/>
              </a:solidFill>
            </a:rPr>
            <a:t>yg</a:t>
          </a:r>
          <a:r>
            <a:rPr lang="en-US" sz="1800" dirty="0">
              <a:solidFill>
                <a:schemeClr val="tx1"/>
              </a:solidFill>
            </a:rPr>
            <a:t> </a:t>
          </a:r>
          <a:r>
            <a:rPr lang="en-US" sz="1800" dirty="0" err="1">
              <a:solidFill>
                <a:schemeClr val="tx1"/>
              </a:solidFill>
            </a:rPr>
            <a:t>tepat</a:t>
          </a:r>
          <a:r>
            <a:rPr lang="en-US" sz="1800" dirty="0">
              <a:solidFill>
                <a:schemeClr val="tx1"/>
              </a:solidFill>
            </a:rPr>
            <a:t> </a:t>
          </a:r>
          <a:r>
            <a:rPr lang="en-US" sz="1800" dirty="0" err="1">
              <a:solidFill>
                <a:schemeClr val="tx1"/>
              </a:solidFill>
            </a:rPr>
            <a:t>pada</a:t>
          </a:r>
          <a:r>
            <a:rPr lang="en-US" sz="1800" dirty="0">
              <a:solidFill>
                <a:schemeClr val="tx1"/>
              </a:solidFill>
            </a:rPr>
            <a:t> </a:t>
          </a:r>
          <a:r>
            <a:rPr lang="en-US" sz="1800" dirty="0" err="1">
              <a:solidFill>
                <a:schemeClr val="tx1"/>
              </a:solidFill>
            </a:rPr>
            <a:t>saat</a:t>
          </a:r>
          <a:r>
            <a:rPr lang="en-US" sz="1800" dirty="0">
              <a:solidFill>
                <a:schemeClr val="tx1"/>
              </a:solidFill>
            </a:rPr>
            <a:t> </a:t>
          </a:r>
          <a:r>
            <a:rPr lang="en-US" sz="1800" dirty="0" err="1">
              <a:solidFill>
                <a:schemeClr val="tx1"/>
              </a:solidFill>
            </a:rPr>
            <a:t>dibutuhkan</a:t>
          </a:r>
          <a:endParaRPr lang="en-US" sz="1800" dirty="0">
            <a:solidFill>
              <a:schemeClr val="tx1"/>
            </a:solidFill>
          </a:endParaRPr>
        </a:p>
      </dgm:t>
    </dgm:pt>
    <dgm:pt modelId="{B213B921-EB04-444E-9043-2B5CA7530354}" type="parTrans" cxnId="{BE146784-57F9-4352-BA7C-1F4D8783289C}">
      <dgm:prSet/>
      <dgm:spPr/>
      <dgm:t>
        <a:bodyPr/>
        <a:lstStyle/>
        <a:p>
          <a:endParaRPr lang="en-US"/>
        </a:p>
      </dgm:t>
    </dgm:pt>
    <dgm:pt modelId="{F47C7C89-DDFD-4AE1-B386-9E1B87B8D7FF}" type="sibTrans" cxnId="{BE146784-57F9-4352-BA7C-1F4D8783289C}">
      <dgm:prSet/>
      <dgm:spPr/>
      <dgm:t>
        <a:bodyPr/>
        <a:lstStyle/>
        <a:p>
          <a:endParaRPr lang="en-US"/>
        </a:p>
      </dgm:t>
    </dgm:pt>
    <dgm:pt modelId="{955B42FA-796D-42CA-9959-5349FD3019F3}" type="pres">
      <dgm:prSet presAssocID="{F7CD02BD-4444-41F1-88DD-701D8C48D805}" presName="linear" presStyleCnt="0">
        <dgm:presLayoutVars>
          <dgm:animLvl val="lvl"/>
          <dgm:resizeHandles val="exact"/>
        </dgm:presLayoutVars>
      </dgm:prSet>
      <dgm:spPr/>
    </dgm:pt>
    <dgm:pt modelId="{E6D70E0D-4AE5-4D04-925B-DF7D97FDDB73}" type="pres">
      <dgm:prSet presAssocID="{B4C4F3C2-DA22-44AC-AB9B-81824198388D}" presName="parentText" presStyleLbl="node1" presStyleIdx="0" presStyleCnt="5">
        <dgm:presLayoutVars>
          <dgm:chMax val="0"/>
          <dgm:bulletEnabled val="1"/>
        </dgm:presLayoutVars>
      </dgm:prSet>
      <dgm:spPr/>
    </dgm:pt>
    <dgm:pt modelId="{53226D83-FB08-49D1-AEB6-BCB68678D27F}" type="pres">
      <dgm:prSet presAssocID="{B4C4F3C2-DA22-44AC-AB9B-81824198388D}" presName="childText" presStyleLbl="revTx" presStyleIdx="0" presStyleCnt="5">
        <dgm:presLayoutVars>
          <dgm:bulletEnabled val="1"/>
        </dgm:presLayoutVars>
      </dgm:prSet>
      <dgm:spPr/>
    </dgm:pt>
    <dgm:pt modelId="{0B924F80-835A-49C4-920E-C2C33609EFD6}" type="pres">
      <dgm:prSet presAssocID="{7BD7E089-97DC-4E8E-98E2-F19E3C0579F3}" presName="parentText" presStyleLbl="node1" presStyleIdx="1" presStyleCnt="5">
        <dgm:presLayoutVars>
          <dgm:chMax val="0"/>
          <dgm:bulletEnabled val="1"/>
        </dgm:presLayoutVars>
      </dgm:prSet>
      <dgm:spPr/>
    </dgm:pt>
    <dgm:pt modelId="{49BC1BC8-949A-4595-94DC-86CEB8766D16}" type="pres">
      <dgm:prSet presAssocID="{7BD7E089-97DC-4E8E-98E2-F19E3C0579F3}" presName="childText" presStyleLbl="revTx" presStyleIdx="1" presStyleCnt="5">
        <dgm:presLayoutVars>
          <dgm:bulletEnabled val="1"/>
        </dgm:presLayoutVars>
      </dgm:prSet>
      <dgm:spPr/>
    </dgm:pt>
    <dgm:pt modelId="{BA627833-DE7C-4CE0-A724-521FB5447F21}" type="pres">
      <dgm:prSet presAssocID="{8C09F0B5-0492-4D0A-A8EB-440C5E002ED6}" presName="parentText" presStyleLbl="node1" presStyleIdx="2" presStyleCnt="5">
        <dgm:presLayoutVars>
          <dgm:chMax val="0"/>
          <dgm:bulletEnabled val="1"/>
        </dgm:presLayoutVars>
      </dgm:prSet>
      <dgm:spPr/>
    </dgm:pt>
    <dgm:pt modelId="{281B49D9-6546-4439-B3AB-8696A2F00ACB}" type="pres">
      <dgm:prSet presAssocID="{8C09F0B5-0492-4D0A-A8EB-440C5E002ED6}" presName="childText" presStyleLbl="revTx" presStyleIdx="2" presStyleCnt="5">
        <dgm:presLayoutVars>
          <dgm:bulletEnabled val="1"/>
        </dgm:presLayoutVars>
      </dgm:prSet>
      <dgm:spPr/>
    </dgm:pt>
    <dgm:pt modelId="{19287988-E394-4C62-A57C-710465ED011D}" type="pres">
      <dgm:prSet presAssocID="{6D007EFD-9D7C-472D-8AC0-64168DAD3510}" presName="parentText" presStyleLbl="node1" presStyleIdx="3" presStyleCnt="5">
        <dgm:presLayoutVars>
          <dgm:chMax val="0"/>
          <dgm:bulletEnabled val="1"/>
        </dgm:presLayoutVars>
      </dgm:prSet>
      <dgm:spPr/>
    </dgm:pt>
    <dgm:pt modelId="{A3078223-C4A8-411A-898E-E48AD2F04EED}" type="pres">
      <dgm:prSet presAssocID="{6D007EFD-9D7C-472D-8AC0-64168DAD3510}" presName="childText" presStyleLbl="revTx" presStyleIdx="3" presStyleCnt="5">
        <dgm:presLayoutVars>
          <dgm:bulletEnabled val="1"/>
        </dgm:presLayoutVars>
      </dgm:prSet>
      <dgm:spPr/>
    </dgm:pt>
    <dgm:pt modelId="{C33764E3-B57F-42DE-BBEE-7E746E2CE817}" type="pres">
      <dgm:prSet presAssocID="{3B00290E-C46B-414D-831D-047E85B12DBC}" presName="parentText" presStyleLbl="node1" presStyleIdx="4" presStyleCnt="5">
        <dgm:presLayoutVars>
          <dgm:chMax val="0"/>
          <dgm:bulletEnabled val="1"/>
        </dgm:presLayoutVars>
      </dgm:prSet>
      <dgm:spPr/>
    </dgm:pt>
    <dgm:pt modelId="{001EA88E-E645-4155-8231-0FBC5B1A148E}" type="pres">
      <dgm:prSet presAssocID="{3B00290E-C46B-414D-831D-047E85B12DBC}" presName="childText" presStyleLbl="revTx" presStyleIdx="4" presStyleCnt="5">
        <dgm:presLayoutVars>
          <dgm:bulletEnabled val="1"/>
        </dgm:presLayoutVars>
      </dgm:prSet>
      <dgm:spPr/>
    </dgm:pt>
  </dgm:ptLst>
  <dgm:cxnLst>
    <dgm:cxn modelId="{86EC4200-0269-41DF-B94B-B509FD27C4A5}" type="presOf" srcId="{7BD7E089-97DC-4E8E-98E2-F19E3C0579F3}" destId="{0B924F80-835A-49C4-920E-C2C33609EFD6}" srcOrd="0" destOrd="0" presId="urn:microsoft.com/office/officeart/2005/8/layout/vList2"/>
    <dgm:cxn modelId="{AD0E5821-8B5B-4778-B617-40E54EE8F2E8}" type="presOf" srcId="{6BB42B71-E1E5-46C2-9CA2-56069A33AC7D}" destId="{49BC1BC8-949A-4595-94DC-86CEB8766D16}" srcOrd="0" destOrd="0" presId="urn:microsoft.com/office/officeart/2005/8/layout/vList2"/>
    <dgm:cxn modelId="{A4D76229-A9FB-4882-B954-1DC8E8EFF07A}" srcId="{7BD7E089-97DC-4E8E-98E2-F19E3C0579F3}" destId="{2FC8B8BE-9DB1-4AB8-AC96-F04EAB0CD471}" srcOrd="1" destOrd="0" parTransId="{0FE70721-5BC6-4F0C-B8C4-A97B2ED976E7}" sibTransId="{B058D8DA-B9D1-4C34-8B85-5D0499F91EAB}"/>
    <dgm:cxn modelId="{D777B32B-4134-4EA4-A363-13E5DA65BBA6}" srcId="{F7CD02BD-4444-41F1-88DD-701D8C48D805}" destId="{B4C4F3C2-DA22-44AC-AB9B-81824198388D}" srcOrd="0" destOrd="0" parTransId="{FF3D29C1-FE5F-41BA-9FE0-B98F8B33B919}" sibTransId="{8B60D65A-8BED-4E34-A242-0E0FB5DBD6D0}"/>
    <dgm:cxn modelId="{936EA15B-E94E-4A61-B75B-0AB33CA6516C}" srcId="{F7CD02BD-4444-41F1-88DD-701D8C48D805}" destId="{3B00290E-C46B-414D-831D-047E85B12DBC}" srcOrd="4" destOrd="0" parTransId="{B027F0CB-699C-4EFA-8AF8-6F99CF67F978}" sibTransId="{E84FB196-744D-4D0E-BA08-6CFA466F86BB}"/>
    <dgm:cxn modelId="{125C0B47-C519-4283-9547-8F6FD35C99C9}" type="presOf" srcId="{3B00290E-C46B-414D-831D-047E85B12DBC}" destId="{C33764E3-B57F-42DE-BBEE-7E746E2CE817}" srcOrd="0" destOrd="0" presId="urn:microsoft.com/office/officeart/2005/8/layout/vList2"/>
    <dgm:cxn modelId="{AF804552-3C15-45D7-AD2A-9907D812A414}" srcId="{6D007EFD-9D7C-472D-8AC0-64168DAD3510}" destId="{DF3CAD58-D206-430C-9EE9-F258D3A57E90}" srcOrd="0" destOrd="0" parTransId="{F51B849C-2DDD-4D3E-8081-9564A3F84A25}" sibTransId="{EE2C5736-E5BC-484F-AAC1-1D7C7F3FED23}"/>
    <dgm:cxn modelId="{8ED90073-220A-40D6-AC49-9C47DD5D5592}" srcId="{F7CD02BD-4444-41F1-88DD-701D8C48D805}" destId="{8C09F0B5-0492-4D0A-A8EB-440C5E002ED6}" srcOrd="2" destOrd="0" parTransId="{9F116905-D387-4026-A544-393098648C0A}" sibTransId="{6B46EA63-5190-4F98-8892-3F2D27940603}"/>
    <dgm:cxn modelId="{06E9015A-FE59-44DC-8598-C130E323712D}" type="presOf" srcId="{7E825F3F-3D5F-4193-843F-4A6816E80366}" destId="{53226D83-FB08-49D1-AEB6-BCB68678D27F}" srcOrd="0" destOrd="0" presId="urn:microsoft.com/office/officeart/2005/8/layout/vList2"/>
    <dgm:cxn modelId="{13A2577C-5D1C-42FA-AFA4-89C1BB79A369}" type="presOf" srcId="{8C09F0B5-0492-4D0A-A8EB-440C5E002ED6}" destId="{BA627833-DE7C-4CE0-A724-521FB5447F21}" srcOrd="0" destOrd="0" presId="urn:microsoft.com/office/officeart/2005/8/layout/vList2"/>
    <dgm:cxn modelId="{BE146784-57F9-4352-BA7C-1F4D8783289C}" srcId="{3B00290E-C46B-414D-831D-047E85B12DBC}" destId="{9F897806-A41C-4F77-AC88-11D8DD3A764D}" srcOrd="0" destOrd="0" parTransId="{B213B921-EB04-444E-9043-2B5CA7530354}" sibTransId="{F47C7C89-DDFD-4AE1-B386-9E1B87B8D7FF}"/>
    <dgm:cxn modelId="{386ADD91-CFB0-422C-A27F-1E930A305A7F}" srcId="{F7CD02BD-4444-41F1-88DD-701D8C48D805}" destId="{6D007EFD-9D7C-472D-8AC0-64168DAD3510}" srcOrd="3" destOrd="0" parTransId="{1CA9EE99-1C6B-441F-BAB9-797F23D1E4BE}" sibTransId="{A09A95FB-3B31-410F-BB4F-97F9993F7346}"/>
    <dgm:cxn modelId="{80536A9C-0468-422B-AA15-2268EBEE7220}" srcId="{B4C4F3C2-DA22-44AC-AB9B-81824198388D}" destId="{EAF4138B-05DC-4B5D-9EBF-B5E0C46149DE}" srcOrd="1" destOrd="0" parTransId="{DDB8EA65-582E-4170-9E30-2954A4ABC20B}" sibTransId="{9D509D3E-E2EC-4E9B-9924-91F6BAAF2014}"/>
    <dgm:cxn modelId="{32E1719F-E749-4756-B330-A65ADB9BDE4E}" srcId="{7BD7E089-97DC-4E8E-98E2-F19E3C0579F3}" destId="{6BB42B71-E1E5-46C2-9CA2-56069A33AC7D}" srcOrd="0" destOrd="0" parTransId="{5F4AD634-B90A-48B3-9528-A3F69F8F4DC8}" sibTransId="{BD61F336-F31D-4CEF-9F81-52D74CE2A171}"/>
    <dgm:cxn modelId="{1E6774B0-0FB1-4301-9FAA-33DBA086DE0C}" type="presOf" srcId="{B4C4F3C2-DA22-44AC-AB9B-81824198388D}" destId="{E6D70E0D-4AE5-4D04-925B-DF7D97FDDB73}" srcOrd="0" destOrd="0" presId="urn:microsoft.com/office/officeart/2005/8/layout/vList2"/>
    <dgm:cxn modelId="{66D036B5-426C-42FB-B6DD-6F36B7ED78B3}" srcId="{F7CD02BD-4444-41F1-88DD-701D8C48D805}" destId="{7BD7E089-97DC-4E8E-98E2-F19E3C0579F3}" srcOrd="1" destOrd="0" parTransId="{09533E0B-28B3-4B52-911C-4DE8E94AA620}" sibTransId="{8E063969-12B7-429E-8841-601DFD2B14FD}"/>
    <dgm:cxn modelId="{037EFDBC-7197-498D-882E-9552B04E4B41}" type="presOf" srcId="{6D007EFD-9D7C-472D-8AC0-64168DAD3510}" destId="{19287988-E394-4C62-A57C-710465ED011D}" srcOrd="0" destOrd="0" presId="urn:microsoft.com/office/officeart/2005/8/layout/vList2"/>
    <dgm:cxn modelId="{7B7DF6BE-FE75-415A-BF0A-5E8E4F7D9C85}" type="presOf" srcId="{2FC8B8BE-9DB1-4AB8-AC96-F04EAB0CD471}" destId="{49BC1BC8-949A-4595-94DC-86CEB8766D16}" srcOrd="0" destOrd="1" presId="urn:microsoft.com/office/officeart/2005/8/layout/vList2"/>
    <dgm:cxn modelId="{2C5E0EC5-E6E4-45E8-A460-00D936BAA159}" type="presOf" srcId="{EAF4138B-05DC-4B5D-9EBF-B5E0C46149DE}" destId="{53226D83-FB08-49D1-AEB6-BCB68678D27F}" srcOrd="0" destOrd="1" presId="urn:microsoft.com/office/officeart/2005/8/layout/vList2"/>
    <dgm:cxn modelId="{CFD1A9C9-C4C6-4F87-97D7-911E07AEE38C}" srcId="{B4C4F3C2-DA22-44AC-AB9B-81824198388D}" destId="{7E825F3F-3D5F-4193-843F-4A6816E80366}" srcOrd="0" destOrd="0" parTransId="{1E989953-4355-42BA-AC88-F7E295C9B7F5}" sibTransId="{FFA31857-8B3F-47A8-A16F-3520FC89657A}"/>
    <dgm:cxn modelId="{27AD5FCB-96F3-4BF9-B836-F7EDBACD79D6}" type="presOf" srcId="{DF3CAD58-D206-430C-9EE9-F258D3A57E90}" destId="{A3078223-C4A8-411A-898E-E48AD2F04EED}" srcOrd="0" destOrd="0" presId="urn:microsoft.com/office/officeart/2005/8/layout/vList2"/>
    <dgm:cxn modelId="{0F9071D0-CB3A-4AB7-BC54-80D65F9569B7}" type="presOf" srcId="{9F897806-A41C-4F77-AC88-11D8DD3A764D}" destId="{001EA88E-E645-4155-8231-0FBC5B1A148E}" srcOrd="0" destOrd="0" presId="urn:microsoft.com/office/officeart/2005/8/layout/vList2"/>
    <dgm:cxn modelId="{FE26F8D0-38EB-45F6-95D0-BA0FB8F6DAC1}" type="presOf" srcId="{C80ED73F-DA25-4004-BB26-2ADBB1F99589}" destId="{281B49D9-6546-4439-B3AB-8696A2F00ACB}" srcOrd="0" destOrd="0" presId="urn:microsoft.com/office/officeart/2005/8/layout/vList2"/>
    <dgm:cxn modelId="{784FD7E5-BB88-4D63-BE0F-BCBB8FA03119}" srcId="{8C09F0B5-0492-4D0A-A8EB-440C5E002ED6}" destId="{C80ED73F-DA25-4004-BB26-2ADBB1F99589}" srcOrd="0" destOrd="0" parTransId="{96F6CC66-C8E4-49A3-B189-56C99C291CF5}" sibTransId="{D92EC0B9-363C-4C01-B1F6-43A597DFCA9C}"/>
    <dgm:cxn modelId="{350D3DF4-2F02-445F-93FC-7786D2871601}" type="presOf" srcId="{F7CD02BD-4444-41F1-88DD-701D8C48D805}" destId="{955B42FA-796D-42CA-9959-5349FD3019F3}" srcOrd="0" destOrd="0" presId="urn:microsoft.com/office/officeart/2005/8/layout/vList2"/>
    <dgm:cxn modelId="{2625A837-864E-4B29-9533-0F2B6A89DA53}" type="presParOf" srcId="{955B42FA-796D-42CA-9959-5349FD3019F3}" destId="{E6D70E0D-4AE5-4D04-925B-DF7D97FDDB73}" srcOrd="0" destOrd="0" presId="urn:microsoft.com/office/officeart/2005/8/layout/vList2"/>
    <dgm:cxn modelId="{BE0EDA3A-8920-42DF-80F4-214530B0091E}" type="presParOf" srcId="{955B42FA-796D-42CA-9959-5349FD3019F3}" destId="{53226D83-FB08-49D1-AEB6-BCB68678D27F}" srcOrd="1" destOrd="0" presId="urn:microsoft.com/office/officeart/2005/8/layout/vList2"/>
    <dgm:cxn modelId="{1A03207F-F05D-4FA2-96DA-76C40D456A1A}" type="presParOf" srcId="{955B42FA-796D-42CA-9959-5349FD3019F3}" destId="{0B924F80-835A-49C4-920E-C2C33609EFD6}" srcOrd="2" destOrd="0" presId="urn:microsoft.com/office/officeart/2005/8/layout/vList2"/>
    <dgm:cxn modelId="{9F579A6E-BE8B-4D35-B4E1-2826D4EA6D7E}" type="presParOf" srcId="{955B42FA-796D-42CA-9959-5349FD3019F3}" destId="{49BC1BC8-949A-4595-94DC-86CEB8766D16}" srcOrd="3" destOrd="0" presId="urn:microsoft.com/office/officeart/2005/8/layout/vList2"/>
    <dgm:cxn modelId="{E438294C-5707-47C7-BAE9-C8C15B8D8F89}" type="presParOf" srcId="{955B42FA-796D-42CA-9959-5349FD3019F3}" destId="{BA627833-DE7C-4CE0-A724-521FB5447F21}" srcOrd="4" destOrd="0" presId="urn:microsoft.com/office/officeart/2005/8/layout/vList2"/>
    <dgm:cxn modelId="{CA422E26-2532-411C-B6E9-353B521C0772}" type="presParOf" srcId="{955B42FA-796D-42CA-9959-5349FD3019F3}" destId="{281B49D9-6546-4439-B3AB-8696A2F00ACB}" srcOrd="5" destOrd="0" presId="urn:microsoft.com/office/officeart/2005/8/layout/vList2"/>
    <dgm:cxn modelId="{C74EE038-CFB2-4602-BDDA-3C6B3D7F1847}" type="presParOf" srcId="{955B42FA-796D-42CA-9959-5349FD3019F3}" destId="{19287988-E394-4C62-A57C-710465ED011D}" srcOrd="6" destOrd="0" presId="urn:microsoft.com/office/officeart/2005/8/layout/vList2"/>
    <dgm:cxn modelId="{02DD71B4-0108-4F7E-8990-6D9CF3B35665}" type="presParOf" srcId="{955B42FA-796D-42CA-9959-5349FD3019F3}" destId="{A3078223-C4A8-411A-898E-E48AD2F04EED}" srcOrd="7" destOrd="0" presId="urn:microsoft.com/office/officeart/2005/8/layout/vList2"/>
    <dgm:cxn modelId="{13C5E683-DC65-473B-BB7F-884C3C944B15}" type="presParOf" srcId="{955B42FA-796D-42CA-9959-5349FD3019F3}" destId="{C33764E3-B57F-42DE-BBEE-7E746E2CE817}" srcOrd="8" destOrd="0" presId="urn:microsoft.com/office/officeart/2005/8/layout/vList2"/>
    <dgm:cxn modelId="{1D461DD9-08A8-4B52-8832-FF445E76DDC1}" type="presParOf" srcId="{955B42FA-796D-42CA-9959-5349FD3019F3}" destId="{001EA88E-E645-4155-8231-0FBC5B1A148E}" srcOrd="9"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F6977B3-F407-4CD3-8476-FB7FFEC7F868}" type="doc">
      <dgm:prSet loTypeId="urn:microsoft.com/office/officeart/2005/8/layout/arrow2" loCatId="process" qsTypeId="urn:microsoft.com/office/officeart/2005/8/quickstyle/simple1" qsCatId="simple" csTypeId="urn:microsoft.com/office/officeart/2005/8/colors/accent1_2" csCatId="accent1" phldr="1"/>
      <dgm:spPr/>
    </dgm:pt>
    <dgm:pt modelId="{25CA24CC-F57B-4E54-B667-CBE0260B0FA5}">
      <dgm:prSet phldrT="[Text]" custT="1"/>
      <dgm:spPr>
        <a:ln w="38100"/>
      </dgm:spPr>
      <dgm:t>
        <a:bodyPr/>
        <a:lstStyle/>
        <a:p>
          <a:r>
            <a:rPr lang="en-US" sz="2400" dirty="0" err="1"/>
            <a:t>Membidik</a:t>
          </a:r>
          <a:r>
            <a:rPr lang="en-US" sz="2400" dirty="0"/>
            <a:t> </a:t>
          </a:r>
          <a:r>
            <a:rPr lang="en-US" sz="2400" dirty="0" err="1"/>
            <a:t>satu</a:t>
          </a:r>
          <a:r>
            <a:rPr lang="en-US" sz="2400" dirty="0"/>
            <a:t> </a:t>
          </a:r>
          <a:r>
            <a:rPr lang="en-US" sz="2400" dirty="0" err="1"/>
            <a:t>atau</a:t>
          </a:r>
          <a:r>
            <a:rPr lang="en-US" sz="2400" dirty="0"/>
            <a:t> </a:t>
          </a:r>
          <a:r>
            <a:rPr lang="en-US" sz="2400" dirty="0" err="1"/>
            <a:t>dua</a:t>
          </a:r>
          <a:r>
            <a:rPr lang="en-US" sz="2400" dirty="0"/>
            <a:t> </a:t>
          </a:r>
          <a:r>
            <a:rPr lang="en-US" sz="2400" dirty="0" err="1"/>
            <a:t>segmen</a:t>
          </a:r>
          <a:endParaRPr lang="en-US" sz="2400" dirty="0"/>
        </a:p>
      </dgm:t>
    </dgm:pt>
    <dgm:pt modelId="{3884AAE8-857C-4AF3-9B49-D24338040B25}" type="parTrans" cxnId="{1D12D2FE-716B-4739-9A1E-6CE921BFC125}">
      <dgm:prSet/>
      <dgm:spPr/>
      <dgm:t>
        <a:bodyPr/>
        <a:lstStyle/>
        <a:p>
          <a:endParaRPr lang="en-US"/>
        </a:p>
      </dgm:t>
    </dgm:pt>
    <dgm:pt modelId="{98A0BD21-A7D5-425D-AB97-8B2F3A033AD2}" type="sibTrans" cxnId="{1D12D2FE-716B-4739-9A1E-6CE921BFC125}">
      <dgm:prSet/>
      <dgm:spPr/>
      <dgm:t>
        <a:bodyPr/>
        <a:lstStyle/>
        <a:p>
          <a:endParaRPr lang="en-US"/>
        </a:p>
      </dgm:t>
    </dgm:pt>
    <dgm:pt modelId="{F251FFA7-B219-4351-80EA-8817E39C9EF2}">
      <dgm:prSet phldrT="[Text]" custT="1"/>
      <dgm:spPr>
        <a:ln w="38100"/>
      </dgm:spPr>
      <dgm:t>
        <a:bodyPr/>
        <a:lstStyle/>
        <a:p>
          <a:r>
            <a:rPr lang="en-US" sz="2400" dirty="0" err="1"/>
            <a:t>Mengembangkanproduk</a:t>
          </a:r>
          <a:r>
            <a:rPr lang="en-US" sz="2400" dirty="0"/>
            <a:t> </a:t>
          </a:r>
          <a:r>
            <a:rPr lang="en-US" sz="2400" dirty="0" err="1"/>
            <a:t>serta</a:t>
          </a:r>
          <a:r>
            <a:rPr lang="en-US" sz="2400" dirty="0"/>
            <a:t> program </a:t>
          </a:r>
          <a:r>
            <a:rPr lang="en-US" sz="2400" dirty="0" err="1"/>
            <a:t>pemasaran</a:t>
          </a:r>
          <a:r>
            <a:rPr lang="en-US" sz="2400" dirty="0"/>
            <a:t> </a:t>
          </a:r>
          <a:r>
            <a:rPr lang="en-US" sz="2400" dirty="0" err="1"/>
            <a:t>khusus</a:t>
          </a:r>
          <a:r>
            <a:rPr lang="en-US" sz="2400" dirty="0"/>
            <a:t> </a:t>
          </a:r>
          <a:r>
            <a:rPr lang="en-US" sz="2400" dirty="0" err="1"/>
            <a:t>bagi</a:t>
          </a:r>
          <a:r>
            <a:rPr lang="en-US" sz="2400" dirty="0"/>
            <a:t> masing2 </a:t>
          </a:r>
          <a:r>
            <a:rPr lang="en-US" sz="2400" dirty="0" err="1"/>
            <a:t>segmen</a:t>
          </a:r>
          <a:endParaRPr lang="en-US" sz="2400" dirty="0"/>
        </a:p>
      </dgm:t>
    </dgm:pt>
    <dgm:pt modelId="{2B7B8899-FEFD-4389-ACEF-6309AD494CFD}" type="parTrans" cxnId="{16654E77-9F56-4704-9EAF-8577D010850B}">
      <dgm:prSet/>
      <dgm:spPr/>
      <dgm:t>
        <a:bodyPr/>
        <a:lstStyle/>
        <a:p>
          <a:endParaRPr lang="en-US"/>
        </a:p>
      </dgm:t>
    </dgm:pt>
    <dgm:pt modelId="{73A11B22-5BB2-46D4-9361-96178E09E200}" type="sibTrans" cxnId="{16654E77-9F56-4704-9EAF-8577D010850B}">
      <dgm:prSet/>
      <dgm:spPr/>
      <dgm:t>
        <a:bodyPr/>
        <a:lstStyle/>
        <a:p>
          <a:endParaRPr lang="en-US"/>
        </a:p>
      </dgm:t>
    </dgm:pt>
    <dgm:pt modelId="{A685F2E5-771E-4FAC-9831-66BF033606A2}">
      <dgm:prSet phldrT="[Text]" custT="1"/>
      <dgm:spPr>
        <a:ln w="38100"/>
      </dgm:spPr>
      <dgm:t>
        <a:bodyPr/>
        <a:lstStyle/>
        <a:p>
          <a:r>
            <a:rPr lang="en-US" sz="2400" dirty="0" err="1"/>
            <a:t>Memuaskan</a:t>
          </a:r>
          <a:r>
            <a:rPr lang="en-US" sz="2400" dirty="0"/>
            <a:t> </a:t>
          </a:r>
          <a:r>
            <a:rPr lang="en-US" sz="2400" dirty="0" err="1"/>
            <a:t>perhatian</a:t>
          </a:r>
          <a:r>
            <a:rPr lang="en-US" sz="2400" dirty="0"/>
            <a:t> </a:t>
          </a:r>
          <a:r>
            <a:rPr lang="en-US" sz="2400" dirty="0" err="1"/>
            <a:t>pada</a:t>
          </a:r>
          <a:r>
            <a:rPr lang="en-US" sz="2400" dirty="0"/>
            <a:t> </a:t>
          </a:r>
          <a:r>
            <a:rPr lang="en-US" sz="2400" dirty="0" err="1"/>
            <a:t>pembeli</a:t>
          </a:r>
          <a:r>
            <a:rPr lang="en-US" sz="2400" dirty="0"/>
            <a:t> </a:t>
          </a:r>
          <a:r>
            <a:rPr lang="en-US" sz="2400" dirty="0" err="1"/>
            <a:t>yg</a:t>
          </a:r>
          <a:r>
            <a:rPr lang="en-US" sz="2400" dirty="0"/>
            <a:t> paling </a:t>
          </a:r>
          <a:r>
            <a:rPr lang="en-US" sz="2400" dirty="0" err="1"/>
            <a:t>mungkin</a:t>
          </a:r>
          <a:r>
            <a:rPr lang="en-US" sz="2400" dirty="0"/>
            <a:t> </a:t>
          </a:r>
          <a:r>
            <a:rPr lang="en-US" sz="2400" dirty="0" err="1"/>
            <a:t>dpt</a:t>
          </a:r>
          <a:r>
            <a:rPr lang="en-US" sz="2400" dirty="0"/>
            <a:t> </a:t>
          </a:r>
          <a:r>
            <a:rPr lang="en-US" sz="2400" dirty="0" err="1"/>
            <a:t>dipuaskan</a:t>
          </a:r>
          <a:endParaRPr lang="en-US" sz="2400" dirty="0"/>
        </a:p>
      </dgm:t>
    </dgm:pt>
    <dgm:pt modelId="{3DC2D576-6599-4AB5-A7F2-2E5013A25237}" type="parTrans" cxnId="{39DBADA5-FE8F-4CEA-A398-478247158553}">
      <dgm:prSet/>
      <dgm:spPr/>
      <dgm:t>
        <a:bodyPr/>
        <a:lstStyle/>
        <a:p>
          <a:endParaRPr lang="en-US"/>
        </a:p>
      </dgm:t>
    </dgm:pt>
    <dgm:pt modelId="{C3D76526-11A7-438A-B514-18D6FA438E92}" type="sibTrans" cxnId="{39DBADA5-FE8F-4CEA-A398-478247158553}">
      <dgm:prSet/>
      <dgm:spPr/>
      <dgm:t>
        <a:bodyPr/>
        <a:lstStyle/>
        <a:p>
          <a:endParaRPr lang="en-US"/>
        </a:p>
      </dgm:t>
    </dgm:pt>
    <dgm:pt modelId="{59F29376-21AA-48E0-AA61-7B1841A3EE0D}" type="pres">
      <dgm:prSet presAssocID="{7F6977B3-F407-4CD3-8476-FB7FFEC7F868}" presName="arrowDiagram" presStyleCnt="0">
        <dgm:presLayoutVars>
          <dgm:chMax val="5"/>
          <dgm:dir/>
          <dgm:resizeHandles val="exact"/>
        </dgm:presLayoutVars>
      </dgm:prSet>
      <dgm:spPr/>
    </dgm:pt>
    <dgm:pt modelId="{21D73F37-8730-4702-8CFB-404640560568}" type="pres">
      <dgm:prSet presAssocID="{7F6977B3-F407-4CD3-8476-FB7FFEC7F868}" presName="arrow" presStyleLbl="bgShp" presStyleIdx="0" presStyleCnt="1"/>
      <dgm:spPr>
        <a:ln w="38100"/>
      </dgm:spPr>
    </dgm:pt>
    <dgm:pt modelId="{FEE23DF0-F754-4340-BC40-F281CB8EB72A}" type="pres">
      <dgm:prSet presAssocID="{7F6977B3-F407-4CD3-8476-FB7FFEC7F868}" presName="arrowDiagram3" presStyleCnt="0"/>
      <dgm:spPr/>
    </dgm:pt>
    <dgm:pt modelId="{7376536E-AC76-4827-99DB-87763601AE40}" type="pres">
      <dgm:prSet presAssocID="{25CA24CC-F57B-4E54-B667-CBE0260B0FA5}" presName="bullet3a" presStyleLbl="node1" presStyleIdx="0" presStyleCnt="3"/>
      <dgm:spPr>
        <a:ln w="38100"/>
      </dgm:spPr>
    </dgm:pt>
    <dgm:pt modelId="{F03C6E48-5B6C-48AA-B7A6-2E3E403AD45C}" type="pres">
      <dgm:prSet presAssocID="{25CA24CC-F57B-4E54-B667-CBE0260B0FA5}" presName="textBox3a" presStyleLbl="revTx" presStyleIdx="0" presStyleCnt="3">
        <dgm:presLayoutVars>
          <dgm:bulletEnabled val="1"/>
        </dgm:presLayoutVars>
      </dgm:prSet>
      <dgm:spPr/>
    </dgm:pt>
    <dgm:pt modelId="{F3B16851-829B-4A4F-9936-52B45C8CC684}" type="pres">
      <dgm:prSet presAssocID="{F251FFA7-B219-4351-80EA-8817E39C9EF2}" presName="bullet3b" presStyleLbl="node1" presStyleIdx="1" presStyleCnt="3"/>
      <dgm:spPr>
        <a:ln w="38100"/>
      </dgm:spPr>
    </dgm:pt>
    <dgm:pt modelId="{82DF8F6E-93BD-4D7A-81AF-24AD61FA514C}" type="pres">
      <dgm:prSet presAssocID="{F251FFA7-B219-4351-80EA-8817E39C9EF2}" presName="textBox3b" presStyleLbl="revTx" presStyleIdx="1" presStyleCnt="3">
        <dgm:presLayoutVars>
          <dgm:bulletEnabled val="1"/>
        </dgm:presLayoutVars>
      </dgm:prSet>
      <dgm:spPr/>
    </dgm:pt>
    <dgm:pt modelId="{515F7DC1-467A-4CE3-B7B9-80C2E6A6E66F}" type="pres">
      <dgm:prSet presAssocID="{A685F2E5-771E-4FAC-9831-66BF033606A2}" presName="bullet3c" presStyleLbl="node1" presStyleIdx="2" presStyleCnt="3"/>
      <dgm:spPr>
        <a:ln w="38100"/>
      </dgm:spPr>
    </dgm:pt>
    <dgm:pt modelId="{876642B2-6029-4B18-93E6-FC92BBC3C152}" type="pres">
      <dgm:prSet presAssocID="{A685F2E5-771E-4FAC-9831-66BF033606A2}" presName="textBox3c" presStyleLbl="revTx" presStyleIdx="2" presStyleCnt="3">
        <dgm:presLayoutVars>
          <dgm:bulletEnabled val="1"/>
        </dgm:presLayoutVars>
      </dgm:prSet>
      <dgm:spPr/>
    </dgm:pt>
  </dgm:ptLst>
  <dgm:cxnLst>
    <dgm:cxn modelId="{CE6A9B1C-6F08-4F16-9C10-7FCCCECD7592}" type="presOf" srcId="{7F6977B3-F407-4CD3-8476-FB7FFEC7F868}" destId="{59F29376-21AA-48E0-AA61-7B1841A3EE0D}" srcOrd="0" destOrd="0" presId="urn:microsoft.com/office/officeart/2005/8/layout/arrow2"/>
    <dgm:cxn modelId="{16654E77-9F56-4704-9EAF-8577D010850B}" srcId="{7F6977B3-F407-4CD3-8476-FB7FFEC7F868}" destId="{F251FFA7-B219-4351-80EA-8817E39C9EF2}" srcOrd="1" destOrd="0" parTransId="{2B7B8899-FEFD-4389-ACEF-6309AD494CFD}" sibTransId="{73A11B22-5BB2-46D4-9361-96178E09E200}"/>
    <dgm:cxn modelId="{1AD44A59-BF04-4D17-B8CC-3E831761E8AB}" type="presOf" srcId="{A685F2E5-771E-4FAC-9831-66BF033606A2}" destId="{876642B2-6029-4B18-93E6-FC92BBC3C152}" srcOrd="0" destOrd="0" presId="urn:microsoft.com/office/officeart/2005/8/layout/arrow2"/>
    <dgm:cxn modelId="{6C16B85A-A26E-4A38-8EFF-055C694303AA}" type="presOf" srcId="{F251FFA7-B219-4351-80EA-8817E39C9EF2}" destId="{82DF8F6E-93BD-4D7A-81AF-24AD61FA514C}" srcOrd="0" destOrd="0" presId="urn:microsoft.com/office/officeart/2005/8/layout/arrow2"/>
    <dgm:cxn modelId="{39DBADA5-FE8F-4CEA-A398-478247158553}" srcId="{7F6977B3-F407-4CD3-8476-FB7FFEC7F868}" destId="{A685F2E5-771E-4FAC-9831-66BF033606A2}" srcOrd="2" destOrd="0" parTransId="{3DC2D576-6599-4AB5-A7F2-2E5013A25237}" sibTransId="{C3D76526-11A7-438A-B514-18D6FA438E92}"/>
    <dgm:cxn modelId="{6E72FEB9-1CB4-4CCD-91E4-9F7238635DF6}" type="presOf" srcId="{25CA24CC-F57B-4E54-B667-CBE0260B0FA5}" destId="{F03C6E48-5B6C-48AA-B7A6-2E3E403AD45C}" srcOrd="0" destOrd="0" presId="urn:microsoft.com/office/officeart/2005/8/layout/arrow2"/>
    <dgm:cxn modelId="{1D12D2FE-716B-4739-9A1E-6CE921BFC125}" srcId="{7F6977B3-F407-4CD3-8476-FB7FFEC7F868}" destId="{25CA24CC-F57B-4E54-B667-CBE0260B0FA5}" srcOrd="0" destOrd="0" parTransId="{3884AAE8-857C-4AF3-9B49-D24338040B25}" sibTransId="{98A0BD21-A7D5-425D-AB97-8B2F3A033AD2}"/>
    <dgm:cxn modelId="{489AB57B-D0A3-4825-930C-DF455BB6A815}" type="presParOf" srcId="{59F29376-21AA-48E0-AA61-7B1841A3EE0D}" destId="{21D73F37-8730-4702-8CFB-404640560568}" srcOrd="0" destOrd="0" presId="urn:microsoft.com/office/officeart/2005/8/layout/arrow2"/>
    <dgm:cxn modelId="{AAAC6741-EFED-46EC-A97C-0521B092A06F}" type="presParOf" srcId="{59F29376-21AA-48E0-AA61-7B1841A3EE0D}" destId="{FEE23DF0-F754-4340-BC40-F281CB8EB72A}" srcOrd="1" destOrd="0" presId="urn:microsoft.com/office/officeart/2005/8/layout/arrow2"/>
    <dgm:cxn modelId="{08FB806F-DC16-463E-8FFA-AA4F613A264A}" type="presParOf" srcId="{FEE23DF0-F754-4340-BC40-F281CB8EB72A}" destId="{7376536E-AC76-4827-99DB-87763601AE40}" srcOrd="0" destOrd="0" presId="urn:microsoft.com/office/officeart/2005/8/layout/arrow2"/>
    <dgm:cxn modelId="{9FD25A89-3030-4235-9CC0-EFFADAADBE1E}" type="presParOf" srcId="{FEE23DF0-F754-4340-BC40-F281CB8EB72A}" destId="{F03C6E48-5B6C-48AA-B7A6-2E3E403AD45C}" srcOrd="1" destOrd="0" presId="urn:microsoft.com/office/officeart/2005/8/layout/arrow2"/>
    <dgm:cxn modelId="{47945038-33DB-4A0B-8427-6CE8CD89AF22}" type="presParOf" srcId="{FEE23DF0-F754-4340-BC40-F281CB8EB72A}" destId="{F3B16851-829B-4A4F-9936-52B45C8CC684}" srcOrd="2" destOrd="0" presId="urn:microsoft.com/office/officeart/2005/8/layout/arrow2"/>
    <dgm:cxn modelId="{2D41088A-AB7E-46BA-9E7E-7781143580DB}" type="presParOf" srcId="{FEE23DF0-F754-4340-BC40-F281CB8EB72A}" destId="{82DF8F6E-93BD-4D7A-81AF-24AD61FA514C}" srcOrd="3" destOrd="0" presId="urn:microsoft.com/office/officeart/2005/8/layout/arrow2"/>
    <dgm:cxn modelId="{D4ABFA4F-4D23-4368-8702-D1BC58757585}" type="presParOf" srcId="{FEE23DF0-F754-4340-BC40-F281CB8EB72A}" destId="{515F7DC1-467A-4CE3-B7B9-80C2E6A6E66F}" srcOrd="4" destOrd="0" presId="urn:microsoft.com/office/officeart/2005/8/layout/arrow2"/>
    <dgm:cxn modelId="{843BA21F-9B77-4DF4-A34D-2B8F787A719F}" type="presParOf" srcId="{FEE23DF0-F754-4340-BC40-F281CB8EB72A}" destId="{876642B2-6029-4B18-93E6-FC92BBC3C152}" srcOrd="5"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50B5657-E0C9-4D13-9457-AAAE2D2CE0F2}" type="doc">
      <dgm:prSet loTypeId="urn:microsoft.com/office/officeart/2005/8/layout/vProcess5" loCatId="process" qsTypeId="urn:microsoft.com/office/officeart/2005/8/quickstyle/simple1" qsCatId="simple" csTypeId="urn:microsoft.com/office/officeart/2005/8/colors/colorful3" csCatId="colorful" phldr="1"/>
      <dgm:spPr/>
      <dgm:t>
        <a:bodyPr/>
        <a:lstStyle/>
        <a:p>
          <a:endParaRPr lang="en-US"/>
        </a:p>
      </dgm:t>
    </dgm:pt>
    <dgm:pt modelId="{1B8FCF6E-20C0-4150-B263-024C6F9A7BC0}">
      <dgm:prSet phldrT="[Text]" custT="1"/>
      <dgm:spPr/>
      <dgm:t>
        <a:bodyPr/>
        <a:lstStyle/>
        <a:p>
          <a:r>
            <a:rPr lang="en-US" sz="2200" dirty="0" err="1">
              <a:solidFill>
                <a:schemeClr val="tx1"/>
              </a:solidFill>
            </a:rPr>
            <a:t>Mengidentifikasi</a:t>
          </a:r>
          <a:r>
            <a:rPr lang="en-US" sz="2200" dirty="0">
              <a:solidFill>
                <a:schemeClr val="tx1"/>
              </a:solidFill>
            </a:rPr>
            <a:t> </a:t>
          </a:r>
          <a:r>
            <a:rPr lang="en-US" sz="2200" dirty="0" err="1">
              <a:solidFill>
                <a:schemeClr val="tx1"/>
              </a:solidFill>
            </a:rPr>
            <a:t>dan</a:t>
          </a:r>
          <a:r>
            <a:rPr lang="en-US" sz="2200" dirty="0">
              <a:solidFill>
                <a:schemeClr val="tx1"/>
              </a:solidFill>
            </a:rPr>
            <a:t> </a:t>
          </a:r>
          <a:r>
            <a:rPr lang="en-US" sz="2200" dirty="0" err="1">
              <a:solidFill>
                <a:schemeClr val="tx1"/>
              </a:solidFill>
            </a:rPr>
            <a:t>memilah</a:t>
          </a:r>
          <a:r>
            <a:rPr lang="en-US" sz="2200" dirty="0">
              <a:solidFill>
                <a:schemeClr val="tx1"/>
              </a:solidFill>
            </a:rPr>
            <a:t> </a:t>
          </a:r>
          <a:r>
            <a:rPr lang="en-US" sz="2200" dirty="0" err="1">
              <a:solidFill>
                <a:schemeClr val="tx1"/>
              </a:solidFill>
            </a:rPr>
            <a:t>kelompok</a:t>
          </a:r>
          <a:r>
            <a:rPr lang="en-US" sz="2200" dirty="0">
              <a:solidFill>
                <a:schemeClr val="tx1"/>
              </a:solidFill>
            </a:rPr>
            <a:t> </a:t>
          </a:r>
          <a:r>
            <a:rPr lang="en-US" sz="2200" dirty="0" err="1">
              <a:solidFill>
                <a:schemeClr val="tx1"/>
              </a:solidFill>
            </a:rPr>
            <a:t>pembeli</a:t>
          </a:r>
          <a:r>
            <a:rPr lang="en-US" sz="2200" dirty="0">
              <a:solidFill>
                <a:schemeClr val="tx1"/>
              </a:solidFill>
            </a:rPr>
            <a:t> </a:t>
          </a:r>
          <a:r>
            <a:rPr lang="en-US" sz="2200" dirty="0" err="1">
              <a:solidFill>
                <a:schemeClr val="tx1"/>
              </a:solidFill>
            </a:rPr>
            <a:t>yg</a:t>
          </a:r>
          <a:r>
            <a:rPr lang="en-US" sz="2200" dirty="0">
              <a:solidFill>
                <a:schemeClr val="tx1"/>
              </a:solidFill>
            </a:rPr>
            <a:t> </a:t>
          </a:r>
          <a:r>
            <a:rPr lang="en-US" sz="2200" dirty="0" err="1">
              <a:solidFill>
                <a:schemeClr val="tx1"/>
              </a:solidFill>
            </a:rPr>
            <a:t>berbeda-beda</a:t>
          </a:r>
          <a:r>
            <a:rPr lang="en-US" sz="2200" dirty="0">
              <a:solidFill>
                <a:schemeClr val="tx1"/>
              </a:solidFill>
            </a:rPr>
            <a:t> </a:t>
          </a:r>
          <a:r>
            <a:rPr lang="en-US" sz="2200" dirty="0" err="1">
              <a:solidFill>
                <a:schemeClr val="tx1"/>
              </a:solidFill>
            </a:rPr>
            <a:t>yg</a:t>
          </a:r>
          <a:r>
            <a:rPr lang="en-US" sz="2200" dirty="0">
              <a:solidFill>
                <a:schemeClr val="tx1"/>
              </a:solidFill>
            </a:rPr>
            <a:t> </a:t>
          </a:r>
          <a:r>
            <a:rPr lang="en-US" sz="2200" dirty="0" err="1">
              <a:solidFill>
                <a:schemeClr val="tx1"/>
              </a:solidFill>
            </a:rPr>
            <a:t>mungkin</a:t>
          </a:r>
          <a:r>
            <a:rPr lang="en-US" sz="2200" dirty="0">
              <a:solidFill>
                <a:schemeClr val="tx1"/>
              </a:solidFill>
            </a:rPr>
            <a:t> </a:t>
          </a:r>
          <a:r>
            <a:rPr lang="en-US" sz="2200" dirty="0" err="1">
              <a:solidFill>
                <a:schemeClr val="tx1"/>
              </a:solidFill>
            </a:rPr>
            <a:t>meminta</a:t>
          </a:r>
          <a:r>
            <a:rPr lang="en-US" sz="2200" dirty="0">
              <a:solidFill>
                <a:schemeClr val="tx1"/>
              </a:solidFill>
            </a:rPr>
            <a:t> </a:t>
          </a:r>
          <a:r>
            <a:rPr lang="en-US" sz="2200" dirty="0" err="1">
              <a:solidFill>
                <a:schemeClr val="tx1"/>
              </a:solidFill>
            </a:rPr>
            <a:t>produk</a:t>
          </a:r>
          <a:r>
            <a:rPr lang="en-US" sz="2200" dirty="0">
              <a:solidFill>
                <a:schemeClr val="tx1"/>
              </a:solidFill>
            </a:rPr>
            <a:t> </a:t>
          </a:r>
          <a:r>
            <a:rPr lang="en-US" sz="2200" dirty="0" err="1">
              <a:solidFill>
                <a:schemeClr val="tx1"/>
              </a:solidFill>
            </a:rPr>
            <a:t>dan</a:t>
          </a:r>
          <a:r>
            <a:rPr lang="en-US" sz="2200" dirty="0">
              <a:solidFill>
                <a:schemeClr val="tx1"/>
              </a:solidFill>
            </a:rPr>
            <a:t>/</a:t>
          </a:r>
          <a:r>
            <a:rPr lang="en-US" sz="2200" dirty="0" err="1">
              <a:solidFill>
                <a:schemeClr val="tx1"/>
              </a:solidFill>
            </a:rPr>
            <a:t>atau</a:t>
          </a:r>
          <a:r>
            <a:rPr lang="en-US" sz="2200" dirty="0">
              <a:solidFill>
                <a:schemeClr val="tx1"/>
              </a:solidFill>
            </a:rPr>
            <a:t> </a:t>
          </a:r>
          <a:r>
            <a:rPr lang="en-US" sz="2200" dirty="0" err="1">
              <a:solidFill>
                <a:schemeClr val="tx1"/>
              </a:solidFill>
            </a:rPr>
            <a:t>bauran</a:t>
          </a:r>
          <a:r>
            <a:rPr lang="en-US" sz="2200" dirty="0">
              <a:solidFill>
                <a:schemeClr val="tx1"/>
              </a:solidFill>
            </a:rPr>
            <a:t> </a:t>
          </a:r>
          <a:r>
            <a:rPr lang="en-US" sz="2200" dirty="0" err="1">
              <a:solidFill>
                <a:schemeClr val="tx1"/>
              </a:solidFill>
            </a:rPr>
            <a:t>pemasaran</a:t>
          </a:r>
          <a:r>
            <a:rPr lang="en-US" sz="2200" dirty="0">
              <a:solidFill>
                <a:schemeClr val="tx1"/>
              </a:solidFill>
            </a:rPr>
            <a:t> </a:t>
          </a:r>
          <a:r>
            <a:rPr lang="en-US" sz="2200" dirty="0" err="1">
              <a:solidFill>
                <a:schemeClr val="tx1"/>
              </a:solidFill>
            </a:rPr>
            <a:t>tersendiri</a:t>
          </a:r>
          <a:endParaRPr lang="en-US" sz="2200" dirty="0">
            <a:solidFill>
              <a:schemeClr val="tx1"/>
            </a:solidFill>
          </a:endParaRPr>
        </a:p>
      </dgm:t>
    </dgm:pt>
    <dgm:pt modelId="{54958515-428A-4B60-ACCE-558C62F1424A}" type="parTrans" cxnId="{E6331D75-C4E7-43D1-BF54-CDE4762991B6}">
      <dgm:prSet/>
      <dgm:spPr/>
      <dgm:t>
        <a:bodyPr/>
        <a:lstStyle/>
        <a:p>
          <a:endParaRPr lang="en-US"/>
        </a:p>
      </dgm:t>
    </dgm:pt>
    <dgm:pt modelId="{6702520D-122F-4B54-935A-816FD7A29572}" type="sibTrans" cxnId="{E6331D75-C4E7-43D1-BF54-CDE4762991B6}">
      <dgm:prSet custT="1"/>
      <dgm:spPr/>
      <dgm:t>
        <a:bodyPr/>
        <a:lstStyle/>
        <a:p>
          <a:endParaRPr lang="en-US" sz="2200">
            <a:solidFill>
              <a:schemeClr val="tx1"/>
            </a:solidFill>
          </a:endParaRPr>
        </a:p>
      </dgm:t>
    </dgm:pt>
    <dgm:pt modelId="{27CE1BAC-CC01-4F15-9E9B-88DA8CB828FB}">
      <dgm:prSet phldrT="[Text]" custT="1"/>
      <dgm:spPr/>
      <dgm:t>
        <a:bodyPr/>
        <a:lstStyle/>
        <a:p>
          <a:r>
            <a:rPr lang="en-US" sz="2200" dirty="0" err="1">
              <a:solidFill>
                <a:schemeClr val="tx1"/>
              </a:solidFill>
            </a:rPr>
            <a:t>Memilih</a:t>
          </a:r>
          <a:r>
            <a:rPr lang="en-US" sz="2200" dirty="0">
              <a:solidFill>
                <a:schemeClr val="tx1"/>
              </a:solidFill>
            </a:rPr>
            <a:t> </a:t>
          </a:r>
          <a:r>
            <a:rPr lang="en-US" sz="2200" dirty="0" err="1">
              <a:solidFill>
                <a:schemeClr val="tx1"/>
              </a:solidFill>
            </a:rPr>
            <a:t>satu</a:t>
          </a:r>
          <a:r>
            <a:rPr lang="en-US" sz="2200" dirty="0">
              <a:solidFill>
                <a:schemeClr val="tx1"/>
              </a:solidFill>
            </a:rPr>
            <a:t> </a:t>
          </a:r>
          <a:r>
            <a:rPr lang="en-US" sz="2200" dirty="0" err="1">
              <a:solidFill>
                <a:schemeClr val="tx1"/>
              </a:solidFill>
            </a:rPr>
            <a:t>atau</a:t>
          </a:r>
          <a:r>
            <a:rPr lang="en-US" sz="2200" dirty="0">
              <a:solidFill>
                <a:schemeClr val="tx1"/>
              </a:solidFill>
            </a:rPr>
            <a:t> </a:t>
          </a:r>
          <a:r>
            <a:rPr lang="en-US" sz="2200" dirty="0" err="1">
              <a:solidFill>
                <a:schemeClr val="tx1"/>
              </a:solidFill>
            </a:rPr>
            <a:t>lebih</a:t>
          </a:r>
          <a:r>
            <a:rPr lang="en-US" sz="2200" dirty="0">
              <a:solidFill>
                <a:schemeClr val="tx1"/>
              </a:solidFill>
            </a:rPr>
            <a:t> </a:t>
          </a:r>
          <a:r>
            <a:rPr lang="en-US" sz="2200" dirty="0" err="1">
              <a:solidFill>
                <a:schemeClr val="tx1"/>
              </a:solidFill>
            </a:rPr>
            <a:t>segmen</a:t>
          </a:r>
          <a:r>
            <a:rPr lang="en-US" sz="2200" dirty="0">
              <a:solidFill>
                <a:schemeClr val="tx1"/>
              </a:solidFill>
            </a:rPr>
            <a:t> </a:t>
          </a:r>
          <a:r>
            <a:rPr lang="en-US" sz="2200" dirty="0" err="1">
              <a:solidFill>
                <a:schemeClr val="tx1"/>
              </a:solidFill>
            </a:rPr>
            <a:t>pasar</a:t>
          </a:r>
          <a:r>
            <a:rPr lang="en-US" sz="2200" dirty="0">
              <a:solidFill>
                <a:schemeClr val="tx1"/>
              </a:solidFill>
            </a:rPr>
            <a:t> </a:t>
          </a:r>
          <a:r>
            <a:rPr lang="en-US" sz="2200" dirty="0" err="1">
              <a:solidFill>
                <a:schemeClr val="tx1"/>
              </a:solidFill>
            </a:rPr>
            <a:t>untyk</a:t>
          </a:r>
          <a:r>
            <a:rPr lang="en-US" sz="2200" dirty="0">
              <a:solidFill>
                <a:schemeClr val="tx1"/>
              </a:solidFill>
            </a:rPr>
            <a:t> </a:t>
          </a:r>
          <a:r>
            <a:rPr lang="en-US" sz="2200" dirty="0" err="1">
              <a:solidFill>
                <a:schemeClr val="tx1"/>
              </a:solidFill>
            </a:rPr>
            <a:t>dimasuki</a:t>
          </a:r>
          <a:r>
            <a:rPr lang="en-US" sz="2200" dirty="0">
              <a:solidFill>
                <a:schemeClr val="tx1"/>
              </a:solidFill>
            </a:rPr>
            <a:t> (</a:t>
          </a:r>
          <a:r>
            <a:rPr lang="en-US" sz="2200" dirty="0" err="1">
              <a:solidFill>
                <a:schemeClr val="tx1"/>
              </a:solidFill>
            </a:rPr>
            <a:t>pembidikan</a:t>
          </a:r>
          <a:r>
            <a:rPr lang="en-US" sz="2200" dirty="0">
              <a:solidFill>
                <a:schemeClr val="tx1"/>
              </a:solidFill>
            </a:rPr>
            <a:t> </a:t>
          </a:r>
          <a:r>
            <a:rPr lang="en-US" sz="2200" dirty="0" err="1">
              <a:solidFill>
                <a:schemeClr val="tx1"/>
              </a:solidFill>
            </a:rPr>
            <a:t>pasar</a:t>
          </a:r>
          <a:r>
            <a:rPr lang="en-US" sz="2200" dirty="0">
              <a:solidFill>
                <a:schemeClr val="tx1"/>
              </a:solidFill>
            </a:rPr>
            <a:t>)</a:t>
          </a:r>
        </a:p>
      </dgm:t>
    </dgm:pt>
    <dgm:pt modelId="{B2CCCC1A-C7EC-4150-93DD-AA1CB99EEB00}" type="parTrans" cxnId="{82EF4902-4962-4801-9892-5C1E18D1F351}">
      <dgm:prSet/>
      <dgm:spPr/>
      <dgm:t>
        <a:bodyPr/>
        <a:lstStyle/>
        <a:p>
          <a:endParaRPr lang="en-US"/>
        </a:p>
      </dgm:t>
    </dgm:pt>
    <dgm:pt modelId="{276FDB26-BCB5-46D7-AFAE-9A9112D56519}" type="sibTrans" cxnId="{82EF4902-4962-4801-9892-5C1E18D1F351}">
      <dgm:prSet custT="1"/>
      <dgm:spPr/>
      <dgm:t>
        <a:bodyPr/>
        <a:lstStyle/>
        <a:p>
          <a:endParaRPr lang="en-US" sz="2200">
            <a:solidFill>
              <a:schemeClr val="tx1"/>
            </a:solidFill>
          </a:endParaRPr>
        </a:p>
      </dgm:t>
    </dgm:pt>
    <dgm:pt modelId="{FB1164B0-37EC-4606-BB51-4A8CDA50C50E}">
      <dgm:prSet phldrT="[Text]" custT="1"/>
      <dgm:spPr/>
      <dgm:t>
        <a:bodyPr/>
        <a:lstStyle/>
        <a:p>
          <a:r>
            <a:rPr lang="en-US" sz="2200" dirty="0" err="1">
              <a:solidFill>
                <a:schemeClr val="tx1"/>
              </a:solidFill>
            </a:rPr>
            <a:t>Membentuk</a:t>
          </a:r>
          <a:r>
            <a:rPr lang="en-US" sz="2200" dirty="0">
              <a:solidFill>
                <a:schemeClr val="tx1"/>
              </a:solidFill>
            </a:rPr>
            <a:t> </a:t>
          </a:r>
          <a:r>
            <a:rPr lang="en-US" sz="2200" dirty="0" err="1">
              <a:solidFill>
                <a:schemeClr val="tx1"/>
              </a:solidFill>
            </a:rPr>
            <a:t>dan</a:t>
          </a:r>
          <a:r>
            <a:rPr lang="en-US" sz="2200" dirty="0">
              <a:solidFill>
                <a:schemeClr val="tx1"/>
              </a:solidFill>
            </a:rPr>
            <a:t> </a:t>
          </a:r>
          <a:r>
            <a:rPr lang="en-US" sz="2200" dirty="0" err="1">
              <a:solidFill>
                <a:schemeClr val="tx1"/>
              </a:solidFill>
            </a:rPr>
            <a:t>mengkomunikasikan</a:t>
          </a:r>
          <a:r>
            <a:rPr lang="en-US" sz="2200" dirty="0">
              <a:solidFill>
                <a:schemeClr val="tx1"/>
              </a:solidFill>
            </a:rPr>
            <a:t> </a:t>
          </a:r>
          <a:r>
            <a:rPr lang="en-US" sz="2200" dirty="0" err="1">
              <a:solidFill>
                <a:schemeClr val="tx1"/>
              </a:solidFill>
            </a:rPr>
            <a:t>manfaat</a:t>
          </a:r>
          <a:r>
            <a:rPr lang="en-US" sz="2200" dirty="0">
              <a:solidFill>
                <a:schemeClr val="tx1"/>
              </a:solidFill>
            </a:rPr>
            <a:t> </a:t>
          </a:r>
          <a:r>
            <a:rPr lang="en-US" sz="2200" dirty="0" err="1">
              <a:solidFill>
                <a:schemeClr val="tx1"/>
              </a:solidFill>
            </a:rPr>
            <a:t>utama</a:t>
          </a:r>
          <a:r>
            <a:rPr lang="en-US" sz="2200" dirty="0">
              <a:solidFill>
                <a:schemeClr val="tx1"/>
              </a:solidFill>
            </a:rPr>
            <a:t> </a:t>
          </a:r>
          <a:r>
            <a:rPr lang="en-US" sz="2200" dirty="0" err="1">
              <a:solidFill>
                <a:schemeClr val="tx1"/>
              </a:solidFill>
            </a:rPr>
            <a:t>yg</a:t>
          </a:r>
          <a:r>
            <a:rPr lang="en-US" sz="2200" dirty="0">
              <a:solidFill>
                <a:schemeClr val="tx1"/>
              </a:solidFill>
            </a:rPr>
            <a:t> </a:t>
          </a:r>
          <a:r>
            <a:rPr lang="en-US" sz="2200" dirty="0" err="1">
              <a:solidFill>
                <a:schemeClr val="tx1"/>
              </a:solidFill>
            </a:rPr>
            <a:t>membedakan</a:t>
          </a:r>
          <a:r>
            <a:rPr lang="en-US" sz="2200" dirty="0">
              <a:solidFill>
                <a:schemeClr val="tx1"/>
              </a:solidFill>
            </a:rPr>
            <a:t> </a:t>
          </a:r>
          <a:r>
            <a:rPr lang="en-US" sz="2200" dirty="0" err="1">
              <a:solidFill>
                <a:schemeClr val="tx1"/>
              </a:solidFill>
            </a:rPr>
            <a:t>produk</a:t>
          </a:r>
          <a:r>
            <a:rPr lang="en-US" sz="2200" dirty="0">
              <a:solidFill>
                <a:schemeClr val="tx1"/>
              </a:solidFill>
            </a:rPr>
            <a:t> </a:t>
          </a:r>
          <a:r>
            <a:rPr lang="en-US" sz="2200" dirty="0" err="1">
              <a:solidFill>
                <a:schemeClr val="tx1"/>
              </a:solidFill>
            </a:rPr>
            <a:t>perusahaan</a:t>
          </a:r>
          <a:r>
            <a:rPr lang="en-US" sz="2200" dirty="0">
              <a:solidFill>
                <a:schemeClr val="tx1"/>
              </a:solidFill>
            </a:rPr>
            <a:t> </a:t>
          </a:r>
          <a:r>
            <a:rPr lang="en-US" sz="2200" dirty="0" err="1">
              <a:solidFill>
                <a:schemeClr val="tx1"/>
              </a:solidFill>
            </a:rPr>
            <a:t>dgn</a:t>
          </a:r>
          <a:r>
            <a:rPr lang="en-US" sz="2200" dirty="0">
              <a:solidFill>
                <a:schemeClr val="tx1"/>
              </a:solidFill>
            </a:rPr>
            <a:t> </a:t>
          </a:r>
          <a:r>
            <a:rPr lang="en-US" sz="2200" dirty="0" err="1">
              <a:solidFill>
                <a:schemeClr val="tx1"/>
              </a:solidFill>
            </a:rPr>
            <a:t>produk</a:t>
          </a:r>
          <a:r>
            <a:rPr lang="en-US" sz="2200" dirty="0">
              <a:solidFill>
                <a:schemeClr val="tx1"/>
              </a:solidFill>
            </a:rPr>
            <a:t> lain </a:t>
          </a:r>
          <a:r>
            <a:rPr lang="en-US" sz="2200" dirty="0" err="1">
              <a:solidFill>
                <a:schemeClr val="tx1"/>
              </a:solidFill>
            </a:rPr>
            <a:t>di</a:t>
          </a:r>
          <a:r>
            <a:rPr lang="en-US" sz="2200" dirty="0">
              <a:solidFill>
                <a:schemeClr val="tx1"/>
              </a:solidFill>
            </a:rPr>
            <a:t> </a:t>
          </a:r>
          <a:r>
            <a:rPr lang="en-US" sz="2200" dirty="0" err="1">
              <a:solidFill>
                <a:schemeClr val="tx1"/>
              </a:solidFill>
            </a:rPr>
            <a:t>pasar</a:t>
          </a:r>
          <a:r>
            <a:rPr lang="en-US" sz="2200" dirty="0">
              <a:solidFill>
                <a:schemeClr val="tx1"/>
              </a:solidFill>
            </a:rPr>
            <a:t> (</a:t>
          </a:r>
          <a:r>
            <a:rPr lang="en-US" sz="2200" dirty="0" err="1">
              <a:solidFill>
                <a:schemeClr val="tx1"/>
              </a:solidFill>
            </a:rPr>
            <a:t>penetapan</a:t>
          </a:r>
          <a:r>
            <a:rPr lang="en-US" sz="2200" dirty="0">
              <a:solidFill>
                <a:schemeClr val="tx1"/>
              </a:solidFill>
            </a:rPr>
            <a:t> </a:t>
          </a:r>
          <a:r>
            <a:rPr lang="en-US" sz="2200" dirty="0" err="1">
              <a:solidFill>
                <a:schemeClr val="tx1"/>
              </a:solidFill>
            </a:rPr>
            <a:t>posisi</a:t>
          </a:r>
          <a:r>
            <a:rPr lang="en-US" sz="2200" dirty="0">
              <a:solidFill>
                <a:schemeClr val="tx1"/>
              </a:solidFill>
            </a:rPr>
            <a:t> </a:t>
          </a:r>
          <a:r>
            <a:rPr lang="en-US" sz="2200" dirty="0" err="1">
              <a:solidFill>
                <a:schemeClr val="tx1"/>
              </a:solidFill>
            </a:rPr>
            <a:t>pasar</a:t>
          </a:r>
          <a:r>
            <a:rPr lang="en-US" sz="2200" dirty="0">
              <a:solidFill>
                <a:schemeClr val="tx1"/>
              </a:solidFill>
            </a:rPr>
            <a:t>)</a:t>
          </a:r>
        </a:p>
      </dgm:t>
    </dgm:pt>
    <dgm:pt modelId="{1374078E-E81B-4290-BD89-4A1887A72F76}" type="parTrans" cxnId="{97EFBF85-C1C5-42E2-88E9-7DB2DF454F59}">
      <dgm:prSet/>
      <dgm:spPr/>
      <dgm:t>
        <a:bodyPr/>
        <a:lstStyle/>
        <a:p>
          <a:endParaRPr lang="en-US"/>
        </a:p>
      </dgm:t>
    </dgm:pt>
    <dgm:pt modelId="{26E81A14-25F9-4B5D-93E8-82C5CCA29DE2}" type="sibTrans" cxnId="{97EFBF85-C1C5-42E2-88E9-7DB2DF454F59}">
      <dgm:prSet/>
      <dgm:spPr/>
      <dgm:t>
        <a:bodyPr/>
        <a:lstStyle/>
        <a:p>
          <a:endParaRPr lang="en-US"/>
        </a:p>
      </dgm:t>
    </dgm:pt>
    <dgm:pt modelId="{FBF974AA-802F-4083-BB18-25B7EBBCB72A}" type="pres">
      <dgm:prSet presAssocID="{850B5657-E0C9-4D13-9457-AAAE2D2CE0F2}" presName="outerComposite" presStyleCnt="0">
        <dgm:presLayoutVars>
          <dgm:chMax val="5"/>
          <dgm:dir/>
          <dgm:resizeHandles val="exact"/>
        </dgm:presLayoutVars>
      </dgm:prSet>
      <dgm:spPr/>
    </dgm:pt>
    <dgm:pt modelId="{98D3E268-C974-4DFC-BE93-5BCA97B3A4F8}" type="pres">
      <dgm:prSet presAssocID="{850B5657-E0C9-4D13-9457-AAAE2D2CE0F2}" presName="dummyMaxCanvas" presStyleCnt="0">
        <dgm:presLayoutVars/>
      </dgm:prSet>
      <dgm:spPr/>
    </dgm:pt>
    <dgm:pt modelId="{4BCDB869-E6CD-452D-BD96-E47D25DC9D59}" type="pres">
      <dgm:prSet presAssocID="{850B5657-E0C9-4D13-9457-AAAE2D2CE0F2}" presName="ThreeNodes_1" presStyleLbl="node1" presStyleIdx="0" presStyleCnt="3">
        <dgm:presLayoutVars>
          <dgm:bulletEnabled val="1"/>
        </dgm:presLayoutVars>
      </dgm:prSet>
      <dgm:spPr/>
    </dgm:pt>
    <dgm:pt modelId="{6EEE557A-E148-42A5-8A51-DB16B003C032}" type="pres">
      <dgm:prSet presAssocID="{850B5657-E0C9-4D13-9457-AAAE2D2CE0F2}" presName="ThreeNodes_2" presStyleLbl="node1" presStyleIdx="1" presStyleCnt="3">
        <dgm:presLayoutVars>
          <dgm:bulletEnabled val="1"/>
        </dgm:presLayoutVars>
      </dgm:prSet>
      <dgm:spPr/>
    </dgm:pt>
    <dgm:pt modelId="{4F08A924-D449-4A08-A5CC-1D29F22C93AB}" type="pres">
      <dgm:prSet presAssocID="{850B5657-E0C9-4D13-9457-AAAE2D2CE0F2}" presName="ThreeNodes_3" presStyleLbl="node1" presStyleIdx="2" presStyleCnt="3">
        <dgm:presLayoutVars>
          <dgm:bulletEnabled val="1"/>
        </dgm:presLayoutVars>
      </dgm:prSet>
      <dgm:spPr/>
    </dgm:pt>
    <dgm:pt modelId="{CDA38C0F-6E4A-4A7D-852F-CA70081DB34E}" type="pres">
      <dgm:prSet presAssocID="{850B5657-E0C9-4D13-9457-AAAE2D2CE0F2}" presName="ThreeConn_1-2" presStyleLbl="fgAccFollowNode1" presStyleIdx="0" presStyleCnt="2">
        <dgm:presLayoutVars>
          <dgm:bulletEnabled val="1"/>
        </dgm:presLayoutVars>
      </dgm:prSet>
      <dgm:spPr/>
    </dgm:pt>
    <dgm:pt modelId="{A267ECFC-087D-449B-8A18-FDB37D015D5F}" type="pres">
      <dgm:prSet presAssocID="{850B5657-E0C9-4D13-9457-AAAE2D2CE0F2}" presName="ThreeConn_2-3" presStyleLbl="fgAccFollowNode1" presStyleIdx="1" presStyleCnt="2">
        <dgm:presLayoutVars>
          <dgm:bulletEnabled val="1"/>
        </dgm:presLayoutVars>
      </dgm:prSet>
      <dgm:spPr/>
    </dgm:pt>
    <dgm:pt modelId="{90C72E83-D30F-4ABE-92E5-60AF98B32923}" type="pres">
      <dgm:prSet presAssocID="{850B5657-E0C9-4D13-9457-AAAE2D2CE0F2}" presName="ThreeNodes_1_text" presStyleLbl="node1" presStyleIdx="2" presStyleCnt="3">
        <dgm:presLayoutVars>
          <dgm:bulletEnabled val="1"/>
        </dgm:presLayoutVars>
      </dgm:prSet>
      <dgm:spPr/>
    </dgm:pt>
    <dgm:pt modelId="{C66DDAAE-3B1C-403F-AFB8-3985A0DE8D54}" type="pres">
      <dgm:prSet presAssocID="{850B5657-E0C9-4D13-9457-AAAE2D2CE0F2}" presName="ThreeNodes_2_text" presStyleLbl="node1" presStyleIdx="2" presStyleCnt="3">
        <dgm:presLayoutVars>
          <dgm:bulletEnabled val="1"/>
        </dgm:presLayoutVars>
      </dgm:prSet>
      <dgm:spPr/>
    </dgm:pt>
    <dgm:pt modelId="{4BFCB9F1-C894-4D19-A145-BAFB712DC25C}" type="pres">
      <dgm:prSet presAssocID="{850B5657-E0C9-4D13-9457-AAAE2D2CE0F2}" presName="ThreeNodes_3_text" presStyleLbl="node1" presStyleIdx="2" presStyleCnt="3">
        <dgm:presLayoutVars>
          <dgm:bulletEnabled val="1"/>
        </dgm:presLayoutVars>
      </dgm:prSet>
      <dgm:spPr/>
    </dgm:pt>
  </dgm:ptLst>
  <dgm:cxnLst>
    <dgm:cxn modelId="{82EF4902-4962-4801-9892-5C1E18D1F351}" srcId="{850B5657-E0C9-4D13-9457-AAAE2D2CE0F2}" destId="{27CE1BAC-CC01-4F15-9E9B-88DA8CB828FB}" srcOrd="1" destOrd="0" parTransId="{B2CCCC1A-C7EC-4150-93DD-AA1CB99EEB00}" sibTransId="{276FDB26-BCB5-46D7-AFAE-9A9112D56519}"/>
    <dgm:cxn modelId="{D8558A12-25B4-49FF-B87D-1E32F06D228F}" type="presOf" srcId="{27CE1BAC-CC01-4F15-9E9B-88DA8CB828FB}" destId="{6EEE557A-E148-42A5-8A51-DB16B003C032}" srcOrd="0" destOrd="0" presId="urn:microsoft.com/office/officeart/2005/8/layout/vProcess5"/>
    <dgm:cxn modelId="{5D3FCF12-16F9-44E8-8DB4-B8930D044DC7}" type="presOf" srcId="{FB1164B0-37EC-4606-BB51-4A8CDA50C50E}" destId="{4BFCB9F1-C894-4D19-A145-BAFB712DC25C}" srcOrd="1" destOrd="0" presId="urn:microsoft.com/office/officeart/2005/8/layout/vProcess5"/>
    <dgm:cxn modelId="{7A48CF2B-D36D-48B1-B5B6-A76CC11571EF}" type="presOf" srcId="{276FDB26-BCB5-46D7-AFAE-9A9112D56519}" destId="{A267ECFC-087D-449B-8A18-FDB37D015D5F}" srcOrd="0" destOrd="0" presId="urn:microsoft.com/office/officeart/2005/8/layout/vProcess5"/>
    <dgm:cxn modelId="{E041943E-B8C7-4F8B-8872-737ADEE54966}" type="presOf" srcId="{850B5657-E0C9-4D13-9457-AAAE2D2CE0F2}" destId="{FBF974AA-802F-4083-BB18-25B7EBBCB72A}" srcOrd="0" destOrd="0" presId="urn:microsoft.com/office/officeart/2005/8/layout/vProcess5"/>
    <dgm:cxn modelId="{E6331D75-C4E7-43D1-BF54-CDE4762991B6}" srcId="{850B5657-E0C9-4D13-9457-AAAE2D2CE0F2}" destId="{1B8FCF6E-20C0-4150-B263-024C6F9A7BC0}" srcOrd="0" destOrd="0" parTransId="{54958515-428A-4B60-ACCE-558C62F1424A}" sibTransId="{6702520D-122F-4B54-935A-816FD7A29572}"/>
    <dgm:cxn modelId="{0D532F7A-BD59-48FD-B08C-B7A9F062324E}" type="presOf" srcId="{1B8FCF6E-20C0-4150-B263-024C6F9A7BC0}" destId="{90C72E83-D30F-4ABE-92E5-60AF98B32923}" srcOrd="1" destOrd="0" presId="urn:microsoft.com/office/officeart/2005/8/layout/vProcess5"/>
    <dgm:cxn modelId="{26397284-C34E-4A61-ACB3-DF7C37FDB326}" type="presOf" srcId="{27CE1BAC-CC01-4F15-9E9B-88DA8CB828FB}" destId="{C66DDAAE-3B1C-403F-AFB8-3985A0DE8D54}" srcOrd="1" destOrd="0" presId="urn:microsoft.com/office/officeart/2005/8/layout/vProcess5"/>
    <dgm:cxn modelId="{97EFBF85-C1C5-42E2-88E9-7DB2DF454F59}" srcId="{850B5657-E0C9-4D13-9457-AAAE2D2CE0F2}" destId="{FB1164B0-37EC-4606-BB51-4A8CDA50C50E}" srcOrd="2" destOrd="0" parTransId="{1374078E-E81B-4290-BD89-4A1887A72F76}" sibTransId="{26E81A14-25F9-4B5D-93E8-82C5CCA29DE2}"/>
    <dgm:cxn modelId="{3BAD07B9-28C7-4250-AD19-5991A05DE02E}" type="presOf" srcId="{FB1164B0-37EC-4606-BB51-4A8CDA50C50E}" destId="{4F08A924-D449-4A08-A5CC-1D29F22C93AB}" srcOrd="0" destOrd="0" presId="urn:microsoft.com/office/officeart/2005/8/layout/vProcess5"/>
    <dgm:cxn modelId="{2DCA59DF-771A-411B-ADB1-C421C9043671}" type="presOf" srcId="{1B8FCF6E-20C0-4150-B263-024C6F9A7BC0}" destId="{4BCDB869-E6CD-452D-BD96-E47D25DC9D59}" srcOrd="0" destOrd="0" presId="urn:microsoft.com/office/officeart/2005/8/layout/vProcess5"/>
    <dgm:cxn modelId="{6801CFFF-D5C7-4693-8B84-192552592A6E}" type="presOf" srcId="{6702520D-122F-4B54-935A-816FD7A29572}" destId="{CDA38C0F-6E4A-4A7D-852F-CA70081DB34E}" srcOrd="0" destOrd="0" presId="urn:microsoft.com/office/officeart/2005/8/layout/vProcess5"/>
    <dgm:cxn modelId="{189626FE-E33E-431B-AB4A-FBB6E85BF226}" type="presParOf" srcId="{FBF974AA-802F-4083-BB18-25B7EBBCB72A}" destId="{98D3E268-C974-4DFC-BE93-5BCA97B3A4F8}" srcOrd="0" destOrd="0" presId="urn:microsoft.com/office/officeart/2005/8/layout/vProcess5"/>
    <dgm:cxn modelId="{97F5F77C-7683-4AA1-AEAC-A583C2059748}" type="presParOf" srcId="{FBF974AA-802F-4083-BB18-25B7EBBCB72A}" destId="{4BCDB869-E6CD-452D-BD96-E47D25DC9D59}" srcOrd="1" destOrd="0" presId="urn:microsoft.com/office/officeart/2005/8/layout/vProcess5"/>
    <dgm:cxn modelId="{744010CF-7842-4A37-9A0B-FA47B409F951}" type="presParOf" srcId="{FBF974AA-802F-4083-BB18-25B7EBBCB72A}" destId="{6EEE557A-E148-42A5-8A51-DB16B003C032}" srcOrd="2" destOrd="0" presId="urn:microsoft.com/office/officeart/2005/8/layout/vProcess5"/>
    <dgm:cxn modelId="{99901833-2840-403F-8B1D-88B0102B8A21}" type="presParOf" srcId="{FBF974AA-802F-4083-BB18-25B7EBBCB72A}" destId="{4F08A924-D449-4A08-A5CC-1D29F22C93AB}" srcOrd="3" destOrd="0" presId="urn:microsoft.com/office/officeart/2005/8/layout/vProcess5"/>
    <dgm:cxn modelId="{8799F88C-D864-4116-9327-EB184D14C414}" type="presParOf" srcId="{FBF974AA-802F-4083-BB18-25B7EBBCB72A}" destId="{CDA38C0F-6E4A-4A7D-852F-CA70081DB34E}" srcOrd="4" destOrd="0" presId="urn:microsoft.com/office/officeart/2005/8/layout/vProcess5"/>
    <dgm:cxn modelId="{EB57B068-BC1D-47A1-B293-5C23A980B6A6}" type="presParOf" srcId="{FBF974AA-802F-4083-BB18-25B7EBBCB72A}" destId="{A267ECFC-087D-449B-8A18-FDB37D015D5F}" srcOrd="5" destOrd="0" presId="urn:microsoft.com/office/officeart/2005/8/layout/vProcess5"/>
    <dgm:cxn modelId="{9A9F0EDB-C776-4378-BF1D-2587571211E6}" type="presParOf" srcId="{FBF974AA-802F-4083-BB18-25B7EBBCB72A}" destId="{90C72E83-D30F-4ABE-92E5-60AF98B32923}" srcOrd="6" destOrd="0" presId="urn:microsoft.com/office/officeart/2005/8/layout/vProcess5"/>
    <dgm:cxn modelId="{A4DD3EA5-2827-4F88-A985-B8163589F3F7}" type="presParOf" srcId="{FBF974AA-802F-4083-BB18-25B7EBBCB72A}" destId="{C66DDAAE-3B1C-403F-AFB8-3985A0DE8D54}" srcOrd="7" destOrd="0" presId="urn:microsoft.com/office/officeart/2005/8/layout/vProcess5"/>
    <dgm:cxn modelId="{CF636FD3-E371-434A-A8E8-84B19596FE8F}" type="presParOf" srcId="{FBF974AA-802F-4083-BB18-25B7EBBCB72A}" destId="{4BFCB9F1-C894-4D19-A145-BAFB712DC25C}"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25E6467-70B4-4449-8E4D-0C23E590D0AB}" type="doc">
      <dgm:prSet loTypeId="urn:microsoft.com/office/officeart/2005/8/layout/vList2" loCatId="list" qsTypeId="urn:microsoft.com/office/officeart/2005/8/quickstyle/simple1" qsCatId="simple" csTypeId="urn:microsoft.com/office/officeart/2005/8/colors/colorful3" csCatId="colorful" phldr="1"/>
      <dgm:spPr/>
      <dgm:t>
        <a:bodyPr/>
        <a:lstStyle/>
        <a:p>
          <a:endParaRPr lang="en-US"/>
        </a:p>
      </dgm:t>
    </dgm:pt>
    <dgm:pt modelId="{F837D654-F0E3-4BDB-95C1-9B89F56780D5}">
      <dgm:prSet phldrT="[Text]"/>
      <dgm:spPr/>
      <dgm:t>
        <a:bodyPr/>
        <a:lstStyle/>
        <a:p>
          <a:r>
            <a:rPr lang="en-US" dirty="0"/>
            <a:t>1. </a:t>
          </a:r>
          <a:r>
            <a:rPr lang="en-US" dirty="0" err="1"/>
            <a:t>Ringkasan</a:t>
          </a:r>
          <a:endParaRPr lang="en-US" dirty="0"/>
        </a:p>
      </dgm:t>
    </dgm:pt>
    <dgm:pt modelId="{143567B5-E0B6-488E-9B89-47DB40D2A3AF}" type="parTrans" cxnId="{B00D9A12-FCE9-4B92-AFD0-892E83CB9F47}">
      <dgm:prSet/>
      <dgm:spPr/>
      <dgm:t>
        <a:bodyPr/>
        <a:lstStyle/>
        <a:p>
          <a:endParaRPr lang="en-US"/>
        </a:p>
      </dgm:t>
    </dgm:pt>
    <dgm:pt modelId="{454114D3-B9DD-4D6F-B614-0924504579A0}" type="sibTrans" cxnId="{B00D9A12-FCE9-4B92-AFD0-892E83CB9F47}">
      <dgm:prSet/>
      <dgm:spPr/>
      <dgm:t>
        <a:bodyPr/>
        <a:lstStyle/>
        <a:p>
          <a:endParaRPr lang="en-US"/>
        </a:p>
      </dgm:t>
    </dgm:pt>
    <dgm:pt modelId="{091458E2-2A5F-4ABF-A447-32A8D2BD66F8}">
      <dgm:prSet phldrT="[Text]"/>
      <dgm:spPr/>
      <dgm:t>
        <a:bodyPr/>
        <a:lstStyle/>
        <a:p>
          <a:r>
            <a:rPr lang="en-US" dirty="0" err="1"/>
            <a:t>Gambaran</a:t>
          </a:r>
          <a:r>
            <a:rPr lang="en-US" dirty="0"/>
            <a:t> </a:t>
          </a:r>
          <a:r>
            <a:rPr lang="en-US" dirty="0" err="1"/>
            <a:t>ringkasan</a:t>
          </a:r>
          <a:r>
            <a:rPr lang="en-US" dirty="0"/>
            <a:t> </a:t>
          </a:r>
          <a:r>
            <a:rPr lang="en-US" dirty="0" err="1"/>
            <a:t>dari</a:t>
          </a:r>
          <a:r>
            <a:rPr lang="en-US" dirty="0"/>
            <a:t> </a:t>
          </a:r>
          <a:r>
            <a:rPr lang="en-US" dirty="0" err="1"/>
            <a:t>rencana</a:t>
          </a:r>
          <a:r>
            <a:rPr lang="en-US" dirty="0"/>
            <a:t> </a:t>
          </a:r>
          <a:r>
            <a:rPr lang="en-US" dirty="0" err="1"/>
            <a:t>pemasaran</a:t>
          </a:r>
          <a:r>
            <a:rPr lang="en-US" dirty="0"/>
            <a:t> yang </a:t>
          </a:r>
          <a:r>
            <a:rPr lang="en-US" dirty="0" err="1"/>
            <a:t>mana</a:t>
          </a:r>
          <a:r>
            <a:rPr lang="en-US" dirty="0"/>
            <a:t> </a:t>
          </a:r>
          <a:r>
            <a:rPr lang="en-US" dirty="0" err="1"/>
            <a:t>dapat</a:t>
          </a:r>
          <a:r>
            <a:rPr lang="en-US" dirty="0"/>
            <a:t> </a:t>
          </a:r>
          <a:r>
            <a:rPr lang="en-US" dirty="0" err="1"/>
            <a:t>memberikan</a:t>
          </a:r>
          <a:r>
            <a:rPr lang="en-US" dirty="0"/>
            <a:t> </a:t>
          </a:r>
          <a:r>
            <a:rPr lang="en-US" dirty="0" err="1"/>
            <a:t>ringkasan</a:t>
          </a:r>
          <a:r>
            <a:rPr lang="en-US" dirty="0"/>
            <a:t> </a:t>
          </a:r>
          <a:r>
            <a:rPr lang="en-US" dirty="0" err="1"/>
            <a:t>singkat</a:t>
          </a:r>
          <a:r>
            <a:rPr lang="en-US" dirty="0"/>
            <a:t> </a:t>
          </a:r>
          <a:r>
            <a:rPr lang="en-US" dirty="0" err="1"/>
            <a:t>dari</a:t>
          </a:r>
          <a:r>
            <a:rPr lang="en-US" dirty="0"/>
            <a:t> </a:t>
          </a:r>
          <a:r>
            <a:rPr lang="en-US" dirty="0" err="1"/>
            <a:t>rencana</a:t>
          </a:r>
          <a:r>
            <a:rPr lang="en-US" dirty="0"/>
            <a:t> </a:t>
          </a:r>
          <a:r>
            <a:rPr lang="en-US" dirty="0" err="1"/>
            <a:t>mereka</a:t>
          </a:r>
          <a:r>
            <a:rPr lang="en-US" dirty="0"/>
            <a:t> yang </a:t>
          </a:r>
          <a:r>
            <a:rPr lang="en-US" dirty="0" err="1"/>
            <a:t>mungkin</a:t>
          </a:r>
          <a:r>
            <a:rPr lang="en-US" dirty="0"/>
            <a:t> </a:t>
          </a:r>
          <a:r>
            <a:rPr lang="en-US" dirty="0" err="1"/>
            <a:t>tidak</a:t>
          </a:r>
          <a:r>
            <a:rPr lang="en-US" dirty="0"/>
            <a:t> </a:t>
          </a:r>
          <a:r>
            <a:rPr lang="en-US" dirty="0" err="1"/>
            <a:t>membaca</a:t>
          </a:r>
          <a:r>
            <a:rPr lang="en-US" dirty="0"/>
            <a:t> </a:t>
          </a:r>
          <a:r>
            <a:rPr lang="en-US" dirty="0" err="1"/>
            <a:t>seluruh</a:t>
          </a:r>
          <a:r>
            <a:rPr lang="en-US" dirty="0"/>
            <a:t> </a:t>
          </a:r>
          <a:r>
            <a:rPr lang="en-US" dirty="0" err="1"/>
            <a:t>isi</a:t>
          </a:r>
          <a:r>
            <a:rPr lang="en-US" dirty="0"/>
            <a:t> </a:t>
          </a:r>
          <a:r>
            <a:rPr lang="en-US" dirty="0" err="1"/>
            <a:t>dokumen</a:t>
          </a:r>
          <a:r>
            <a:rPr lang="en-US" dirty="0"/>
            <a:t>. </a:t>
          </a:r>
        </a:p>
      </dgm:t>
    </dgm:pt>
    <dgm:pt modelId="{858E638B-AF60-4A8E-9F8E-72F4E9A4525E}" type="parTrans" cxnId="{4ACA1070-813F-4BA8-8740-F9DA624EDE4E}">
      <dgm:prSet/>
      <dgm:spPr/>
      <dgm:t>
        <a:bodyPr/>
        <a:lstStyle/>
        <a:p>
          <a:endParaRPr lang="en-US"/>
        </a:p>
      </dgm:t>
    </dgm:pt>
    <dgm:pt modelId="{B285FA29-F0BD-457A-86B8-8B4C0683BCA0}" type="sibTrans" cxnId="{4ACA1070-813F-4BA8-8740-F9DA624EDE4E}">
      <dgm:prSet/>
      <dgm:spPr/>
      <dgm:t>
        <a:bodyPr/>
        <a:lstStyle/>
        <a:p>
          <a:endParaRPr lang="en-US"/>
        </a:p>
      </dgm:t>
    </dgm:pt>
    <dgm:pt modelId="{456FCF89-C227-492F-9394-1C7B7944D733}">
      <dgm:prSet phldrT="[Text]"/>
      <dgm:spPr/>
      <dgm:t>
        <a:bodyPr/>
        <a:lstStyle/>
        <a:p>
          <a:r>
            <a:rPr lang="en-US" dirty="0"/>
            <a:t>2. </a:t>
          </a:r>
          <a:r>
            <a:rPr lang="en-US" dirty="0" err="1"/>
            <a:t>Deskripsi</a:t>
          </a:r>
          <a:r>
            <a:rPr lang="en-US" dirty="0"/>
            <a:t> </a:t>
          </a:r>
          <a:r>
            <a:rPr lang="en-US" dirty="0" err="1"/>
            <a:t>bisnis</a:t>
          </a:r>
          <a:r>
            <a:rPr lang="en-US" dirty="0"/>
            <a:t> </a:t>
          </a:r>
        </a:p>
      </dgm:t>
    </dgm:pt>
    <dgm:pt modelId="{C7126238-5865-46A0-A297-A2DC00B8A994}" type="parTrans" cxnId="{B7852AFC-FD6F-4D3A-B2F0-04511F751B49}">
      <dgm:prSet/>
      <dgm:spPr/>
      <dgm:t>
        <a:bodyPr/>
        <a:lstStyle/>
        <a:p>
          <a:endParaRPr lang="en-US"/>
        </a:p>
      </dgm:t>
    </dgm:pt>
    <dgm:pt modelId="{D111CA8E-F252-4C19-BD0E-CEDA878C4956}" type="sibTrans" cxnId="{B7852AFC-FD6F-4D3A-B2F0-04511F751B49}">
      <dgm:prSet/>
      <dgm:spPr/>
      <dgm:t>
        <a:bodyPr/>
        <a:lstStyle/>
        <a:p>
          <a:endParaRPr lang="en-US"/>
        </a:p>
      </dgm:t>
    </dgm:pt>
    <dgm:pt modelId="{F2E94E8E-312B-4873-858C-92416A2C5196}">
      <dgm:prSet phldrT="[Text]"/>
      <dgm:spPr/>
      <dgm:t>
        <a:bodyPr/>
        <a:lstStyle/>
        <a:p>
          <a:r>
            <a:rPr lang="en-US" dirty="0" err="1"/>
            <a:t>Bagian</a:t>
          </a:r>
          <a:r>
            <a:rPr lang="en-US" dirty="0"/>
            <a:t> </a:t>
          </a:r>
          <a:r>
            <a:rPr lang="en-US" dirty="0" err="1"/>
            <a:t>ini</a:t>
          </a:r>
          <a:r>
            <a:rPr lang="en-US" dirty="0"/>
            <a:t> </a:t>
          </a:r>
          <a:r>
            <a:rPr lang="en-US" dirty="0" err="1"/>
            <a:t>menjelaskan</a:t>
          </a:r>
          <a:r>
            <a:rPr lang="en-US" dirty="0"/>
            <a:t> </a:t>
          </a:r>
          <a:r>
            <a:rPr lang="en-US" dirty="0" err="1"/>
            <a:t>semua</a:t>
          </a:r>
          <a:r>
            <a:rPr lang="en-US" dirty="0"/>
            <a:t> </a:t>
          </a:r>
          <a:r>
            <a:rPr lang="en-US" dirty="0" err="1"/>
            <a:t>tentang</a:t>
          </a:r>
          <a:r>
            <a:rPr lang="en-US" dirty="0"/>
            <a:t> </a:t>
          </a:r>
          <a:r>
            <a:rPr lang="en-US" dirty="0" err="1"/>
            <a:t>situasi</a:t>
          </a:r>
          <a:r>
            <a:rPr lang="en-US" dirty="0"/>
            <a:t> </a:t>
          </a:r>
          <a:r>
            <a:rPr lang="en-US" dirty="0" err="1"/>
            <a:t>pemasaran</a:t>
          </a:r>
          <a:r>
            <a:rPr lang="en-US" dirty="0"/>
            <a:t> yang </a:t>
          </a:r>
          <a:r>
            <a:rPr lang="en-US" dirty="0" err="1"/>
            <a:t>dilakukan</a:t>
          </a:r>
          <a:r>
            <a:rPr lang="en-US" dirty="0"/>
            <a:t>, </a:t>
          </a:r>
          <a:r>
            <a:rPr lang="en-US" dirty="0" err="1"/>
            <a:t>termasuk</a:t>
          </a:r>
          <a:r>
            <a:rPr lang="en-US" dirty="0"/>
            <a:t> </a:t>
          </a:r>
          <a:r>
            <a:rPr lang="en-US" dirty="0" err="1"/>
            <a:t>lokasi</a:t>
          </a:r>
          <a:r>
            <a:rPr lang="en-US" dirty="0"/>
            <a:t>, </a:t>
          </a:r>
          <a:r>
            <a:rPr lang="en-US" dirty="0" err="1"/>
            <a:t>nama</a:t>
          </a:r>
          <a:r>
            <a:rPr lang="en-US" dirty="0"/>
            <a:t> </a:t>
          </a:r>
          <a:r>
            <a:rPr lang="en-US" dirty="0" err="1"/>
            <a:t>pemilik</a:t>
          </a:r>
          <a:r>
            <a:rPr lang="en-US" dirty="0"/>
            <a:t> </a:t>
          </a:r>
          <a:r>
            <a:rPr lang="en-US" dirty="0" err="1"/>
            <a:t>usaha</a:t>
          </a:r>
          <a:r>
            <a:rPr lang="en-US" dirty="0"/>
            <a:t>, </a:t>
          </a:r>
          <a:r>
            <a:rPr lang="en-US" dirty="0" err="1"/>
            <a:t>situasi</a:t>
          </a:r>
          <a:r>
            <a:rPr lang="en-US" dirty="0"/>
            <a:t> </a:t>
          </a:r>
          <a:r>
            <a:rPr lang="en-US" dirty="0" err="1"/>
            <a:t>pasar</a:t>
          </a:r>
          <a:r>
            <a:rPr lang="en-US" dirty="0"/>
            <a:t> </a:t>
          </a:r>
          <a:r>
            <a:rPr lang="en-US" dirty="0" err="1"/>
            <a:t>atau</a:t>
          </a:r>
          <a:r>
            <a:rPr lang="en-US" dirty="0"/>
            <a:t> </a:t>
          </a:r>
          <a:r>
            <a:rPr lang="en-US" dirty="0" err="1"/>
            <a:t>posisi</a:t>
          </a:r>
          <a:r>
            <a:rPr lang="en-US" dirty="0"/>
            <a:t> </a:t>
          </a:r>
          <a:r>
            <a:rPr lang="en-US" dirty="0" err="1"/>
            <a:t>di</a:t>
          </a:r>
          <a:r>
            <a:rPr lang="en-US" dirty="0"/>
            <a:t> </a:t>
          </a:r>
          <a:r>
            <a:rPr lang="en-US" dirty="0" err="1"/>
            <a:t>pasar</a:t>
          </a:r>
          <a:r>
            <a:rPr lang="en-US" dirty="0"/>
            <a:t> </a:t>
          </a:r>
          <a:r>
            <a:rPr lang="en-US" dirty="0" err="1"/>
            <a:t>yaitu</a:t>
          </a:r>
          <a:r>
            <a:rPr lang="en-US" dirty="0"/>
            <a:t> </a:t>
          </a:r>
          <a:r>
            <a:rPr lang="en-US" dirty="0" err="1"/>
            <a:t>tentang</a:t>
          </a:r>
          <a:r>
            <a:rPr lang="en-US" dirty="0"/>
            <a:t> </a:t>
          </a:r>
          <a:r>
            <a:rPr lang="en-US" dirty="0" err="1"/>
            <a:t>pasar</a:t>
          </a:r>
          <a:r>
            <a:rPr lang="en-US" dirty="0"/>
            <a:t>, </a:t>
          </a:r>
          <a:r>
            <a:rPr lang="en-US" dirty="0" err="1"/>
            <a:t>produk</a:t>
          </a:r>
          <a:r>
            <a:rPr lang="en-US" dirty="0"/>
            <a:t>, </a:t>
          </a:r>
          <a:r>
            <a:rPr lang="en-US" dirty="0" err="1"/>
            <a:t>persaingan</a:t>
          </a:r>
          <a:r>
            <a:rPr lang="en-US" dirty="0"/>
            <a:t>, </a:t>
          </a:r>
          <a:r>
            <a:rPr lang="en-US" dirty="0" err="1"/>
            <a:t>distribusi</a:t>
          </a:r>
          <a:r>
            <a:rPr lang="en-US" dirty="0"/>
            <a:t> </a:t>
          </a:r>
          <a:r>
            <a:rPr lang="en-US" dirty="0" err="1"/>
            <a:t>dan</a:t>
          </a:r>
          <a:r>
            <a:rPr lang="en-US" dirty="0"/>
            <a:t> </a:t>
          </a:r>
          <a:r>
            <a:rPr lang="en-US" dirty="0" err="1"/>
            <a:t>lingkungan</a:t>
          </a:r>
          <a:r>
            <a:rPr lang="en-US" dirty="0"/>
            <a:t> </a:t>
          </a:r>
          <a:r>
            <a:rPr lang="en-US" dirty="0" err="1"/>
            <a:t>makro</a:t>
          </a:r>
          <a:r>
            <a:rPr lang="en-US" dirty="0"/>
            <a:t>, </a:t>
          </a:r>
          <a:r>
            <a:rPr lang="en-US" dirty="0" err="1"/>
            <a:t>penyataan</a:t>
          </a:r>
          <a:r>
            <a:rPr lang="en-US" dirty="0"/>
            <a:t> </a:t>
          </a:r>
          <a:r>
            <a:rPr lang="en-US" dirty="0" err="1"/>
            <a:t>misi</a:t>
          </a:r>
          <a:r>
            <a:rPr lang="en-US" dirty="0"/>
            <a:t> </a:t>
          </a:r>
          <a:r>
            <a:rPr lang="en-US" dirty="0" err="1"/>
            <a:t>dan</a:t>
          </a:r>
          <a:r>
            <a:rPr lang="en-US" dirty="0"/>
            <a:t> </a:t>
          </a:r>
          <a:r>
            <a:rPr lang="en-US" dirty="0" err="1"/>
            <a:t>nilai</a:t>
          </a:r>
          <a:r>
            <a:rPr lang="en-US" dirty="0"/>
            <a:t> </a:t>
          </a:r>
          <a:r>
            <a:rPr lang="en-US" dirty="0" err="1"/>
            <a:t>inti</a:t>
          </a:r>
          <a:r>
            <a:rPr lang="en-US" dirty="0"/>
            <a:t> </a:t>
          </a:r>
          <a:r>
            <a:rPr lang="en-US" dirty="0" err="1"/>
            <a:t>pemasaran</a:t>
          </a:r>
          <a:r>
            <a:rPr lang="en-US" dirty="0"/>
            <a:t>  </a:t>
          </a:r>
          <a:r>
            <a:rPr lang="en-US" dirty="0" err="1"/>
            <a:t>serta</a:t>
          </a:r>
          <a:r>
            <a:rPr lang="en-US" dirty="0"/>
            <a:t> </a:t>
          </a:r>
          <a:r>
            <a:rPr lang="en-US" dirty="0" err="1"/>
            <a:t>indikator-indikator</a:t>
          </a:r>
          <a:r>
            <a:rPr lang="en-US" dirty="0"/>
            <a:t> </a:t>
          </a:r>
          <a:r>
            <a:rPr lang="en-US" dirty="0" err="1"/>
            <a:t>eksternal</a:t>
          </a:r>
          <a:r>
            <a:rPr lang="en-US" dirty="0"/>
            <a:t> yang </a:t>
          </a:r>
          <a:r>
            <a:rPr lang="en-US" dirty="0" err="1"/>
            <a:t>mempengaruhi</a:t>
          </a:r>
          <a:r>
            <a:rPr lang="en-US" dirty="0"/>
            <a:t> </a:t>
          </a:r>
          <a:r>
            <a:rPr lang="en-US" dirty="0" err="1"/>
            <a:t>usaha</a:t>
          </a:r>
          <a:r>
            <a:rPr lang="en-US" dirty="0"/>
            <a:t> </a:t>
          </a:r>
          <a:r>
            <a:rPr lang="en-US" dirty="0" err="1"/>
            <a:t>saat</a:t>
          </a:r>
          <a:r>
            <a:rPr lang="en-US" dirty="0"/>
            <a:t> </a:t>
          </a:r>
          <a:r>
            <a:rPr lang="en-US" dirty="0" err="1"/>
            <a:t>ini</a:t>
          </a:r>
          <a:r>
            <a:rPr lang="en-US" dirty="0"/>
            <a:t> </a:t>
          </a:r>
          <a:r>
            <a:rPr lang="en-US" dirty="0" err="1"/>
            <a:t>atau</a:t>
          </a:r>
          <a:r>
            <a:rPr lang="en-US" dirty="0"/>
            <a:t> </a:t>
          </a:r>
          <a:r>
            <a:rPr lang="en-US" dirty="0" err="1"/>
            <a:t>masa</a:t>
          </a:r>
          <a:r>
            <a:rPr lang="en-US" dirty="0"/>
            <a:t> </a:t>
          </a:r>
          <a:r>
            <a:rPr lang="en-US" dirty="0" err="1"/>
            <a:t>depan</a:t>
          </a:r>
          <a:r>
            <a:rPr lang="en-US" dirty="0"/>
            <a:t>, </a:t>
          </a:r>
          <a:r>
            <a:rPr lang="en-US" dirty="0" err="1"/>
            <a:t>misalnya</a:t>
          </a:r>
          <a:r>
            <a:rPr lang="en-US" dirty="0"/>
            <a:t> data </a:t>
          </a:r>
          <a:r>
            <a:rPr lang="en-US" dirty="0" err="1"/>
            <a:t>dan</a:t>
          </a:r>
          <a:r>
            <a:rPr lang="en-US" dirty="0"/>
            <a:t> </a:t>
          </a:r>
          <a:r>
            <a:rPr lang="en-US" dirty="0" err="1"/>
            <a:t>informasi</a:t>
          </a:r>
          <a:r>
            <a:rPr lang="en-US" dirty="0"/>
            <a:t> </a:t>
          </a:r>
          <a:r>
            <a:rPr lang="en-US" dirty="0" err="1"/>
            <a:t>mengenai</a:t>
          </a:r>
          <a:r>
            <a:rPr lang="en-US" dirty="0"/>
            <a:t> </a:t>
          </a:r>
          <a:r>
            <a:rPr lang="en-US" dirty="0" err="1"/>
            <a:t>besar</a:t>
          </a:r>
          <a:r>
            <a:rPr lang="en-US" dirty="0"/>
            <a:t> </a:t>
          </a:r>
          <a:r>
            <a:rPr lang="en-US" dirty="0" err="1"/>
            <a:t>dan</a:t>
          </a:r>
          <a:r>
            <a:rPr lang="en-US" dirty="0"/>
            <a:t> </a:t>
          </a:r>
          <a:r>
            <a:rPr lang="en-US" dirty="0" err="1"/>
            <a:t>pertumbuhan</a:t>
          </a:r>
          <a:r>
            <a:rPr lang="en-US" dirty="0"/>
            <a:t> </a:t>
          </a:r>
          <a:r>
            <a:rPr lang="en-US" dirty="0" err="1"/>
            <a:t>pasar</a:t>
          </a:r>
          <a:r>
            <a:rPr lang="en-US" dirty="0"/>
            <a:t> </a:t>
          </a:r>
          <a:r>
            <a:rPr lang="en-US" dirty="0" err="1"/>
            <a:t>selama</a:t>
          </a:r>
          <a:r>
            <a:rPr lang="en-US" dirty="0"/>
            <a:t> </a:t>
          </a:r>
          <a:r>
            <a:rPr lang="en-US" dirty="0" err="1"/>
            <a:t>beberapa</a:t>
          </a:r>
          <a:r>
            <a:rPr lang="en-US" dirty="0"/>
            <a:t> </a:t>
          </a:r>
          <a:r>
            <a:rPr lang="en-US" dirty="0" err="1"/>
            <a:t>tahun</a:t>
          </a:r>
          <a:r>
            <a:rPr lang="en-US" dirty="0"/>
            <a:t> </a:t>
          </a:r>
          <a:r>
            <a:rPr lang="en-US" dirty="0" err="1"/>
            <a:t>dan</a:t>
          </a:r>
          <a:r>
            <a:rPr lang="en-US" dirty="0"/>
            <a:t> </a:t>
          </a:r>
          <a:r>
            <a:rPr lang="en-US" dirty="0" err="1"/>
            <a:t>kecendrungannya</a:t>
          </a:r>
          <a:r>
            <a:rPr lang="en-US" dirty="0"/>
            <a:t> </a:t>
          </a:r>
          <a:r>
            <a:rPr lang="en-US" dirty="0" err="1"/>
            <a:t>pada</a:t>
          </a:r>
          <a:r>
            <a:rPr lang="en-US" dirty="0"/>
            <a:t> </a:t>
          </a:r>
          <a:r>
            <a:rPr lang="en-US" dirty="0" err="1"/>
            <a:t>beberapa</a:t>
          </a:r>
          <a:r>
            <a:rPr lang="en-US" dirty="0"/>
            <a:t> </a:t>
          </a:r>
          <a:r>
            <a:rPr lang="en-US" dirty="0" err="1"/>
            <a:t>tahun</a:t>
          </a:r>
          <a:r>
            <a:rPr lang="en-US" dirty="0"/>
            <a:t> </a:t>
          </a:r>
          <a:r>
            <a:rPr lang="en-US" dirty="0" err="1"/>
            <a:t>mendatang</a:t>
          </a:r>
          <a:r>
            <a:rPr lang="en-US" dirty="0"/>
            <a:t>. </a:t>
          </a:r>
          <a:r>
            <a:rPr lang="en-US" dirty="0" err="1"/>
            <a:t>Selain</a:t>
          </a:r>
          <a:r>
            <a:rPr lang="en-US" dirty="0"/>
            <a:t> </a:t>
          </a:r>
          <a:r>
            <a:rPr lang="en-US" dirty="0" err="1"/>
            <a:t>itu</a:t>
          </a:r>
          <a:r>
            <a:rPr lang="en-US" dirty="0"/>
            <a:t> </a:t>
          </a:r>
          <a:r>
            <a:rPr lang="en-US" dirty="0" err="1"/>
            <a:t>kecendrungan</a:t>
          </a:r>
          <a:r>
            <a:rPr lang="en-US" dirty="0"/>
            <a:t> </a:t>
          </a:r>
          <a:r>
            <a:rPr lang="en-US" dirty="0" err="1"/>
            <a:t>pada</a:t>
          </a:r>
          <a:r>
            <a:rPr lang="en-US" dirty="0"/>
            <a:t> </a:t>
          </a:r>
          <a:r>
            <a:rPr lang="en-US" dirty="0" err="1"/>
            <a:t>nilai</a:t>
          </a:r>
          <a:r>
            <a:rPr lang="en-US" dirty="0"/>
            <a:t> </a:t>
          </a:r>
          <a:r>
            <a:rPr lang="en-US" dirty="0" err="1"/>
            <a:t>perubahan</a:t>
          </a:r>
          <a:r>
            <a:rPr lang="en-US" dirty="0"/>
            <a:t> </a:t>
          </a:r>
          <a:r>
            <a:rPr lang="en-US" dirty="0" err="1"/>
            <a:t>persepsi</a:t>
          </a:r>
          <a:r>
            <a:rPr lang="en-US" dirty="0"/>
            <a:t> </a:t>
          </a:r>
          <a:r>
            <a:rPr lang="en-US" dirty="0" err="1"/>
            <a:t>dan</a:t>
          </a:r>
          <a:r>
            <a:rPr lang="en-US" dirty="0"/>
            <a:t> </a:t>
          </a:r>
          <a:r>
            <a:rPr lang="en-US" dirty="0" err="1"/>
            <a:t>perilaku</a:t>
          </a:r>
          <a:r>
            <a:rPr lang="en-US" dirty="0"/>
            <a:t> </a:t>
          </a:r>
          <a:r>
            <a:rPr lang="en-US" dirty="0" err="1"/>
            <a:t>konsumen</a:t>
          </a:r>
          <a:r>
            <a:rPr lang="en-US" dirty="0"/>
            <a:t> </a:t>
          </a:r>
          <a:r>
            <a:rPr lang="en-US" dirty="0" err="1"/>
            <a:t>tetap</a:t>
          </a:r>
          <a:r>
            <a:rPr lang="en-US" dirty="0"/>
            <a:t> </a:t>
          </a:r>
          <a:r>
            <a:rPr lang="en-US" dirty="0" err="1"/>
            <a:t>perlu</a:t>
          </a:r>
          <a:r>
            <a:rPr lang="en-US" dirty="0"/>
            <a:t> </a:t>
          </a:r>
          <a:r>
            <a:rPr lang="en-US" dirty="0" err="1"/>
            <a:t>diperhatikan</a:t>
          </a:r>
          <a:r>
            <a:rPr lang="en-US" dirty="0"/>
            <a:t>. </a:t>
          </a:r>
          <a:r>
            <a:rPr lang="en-US" dirty="0" err="1"/>
            <a:t>Situasi</a:t>
          </a:r>
          <a:r>
            <a:rPr lang="en-US" dirty="0"/>
            <a:t> </a:t>
          </a:r>
          <a:r>
            <a:rPr lang="en-US" dirty="0" err="1"/>
            <a:t>produk</a:t>
          </a:r>
          <a:r>
            <a:rPr lang="en-US" dirty="0"/>
            <a:t> yang </a:t>
          </a:r>
          <a:r>
            <a:rPr lang="en-US" dirty="0" err="1"/>
            <a:t>berisi</a:t>
          </a:r>
          <a:r>
            <a:rPr lang="en-US" dirty="0"/>
            <a:t> </a:t>
          </a:r>
          <a:r>
            <a:rPr lang="en-US" dirty="0" err="1"/>
            <a:t>fakta</a:t>
          </a:r>
          <a:r>
            <a:rPr lang="en-US" dirty="0"/>
            <a:t> </a:t>
          </a:r>
          <a:r>
            <a:rPr lang="en-US" dirty="0" err="1"/>
            <a:t>perkembangan</a:t>
          </a:r>
          <a:r>
            <a:rPr lang="en-US" dirty="0"/>
            <a:t> </a:t>
          </a:r>
          <a:r>
            <a:rPr lang="en-US" dirty="0" err="1"/>
            <a:t>perjualan</a:t>
          </a:r>
          <a:r>
            <a:rPr lang="en-US" dirty="0"/>
            <a:t> </a:t>
          </a:r>
          <a:r>
            <a:rPr lang="en-US" dirty="0" err="1"/>
            <a:t>tingkat</a:t>
          </a:r>
          <a:r>
            <a:rPr lang="en-US" dirty="0"/>
            <a:t> </a:t>
          </a:r>
          <a:r>
            <a:rPr lang="en-US" dirty="0" err="1"/>
            <a:t>harga</a:t>
          </a:r>
          <a:r>
            <a:rPr lang="en-US" dirty="0"/>
            <a:t>, margin </a:t>
          </a:r>
          <a:r>
            <a:rPr lang="en-US" dirty="0" err="1"/>
            <a:t>kontribusi</a:t>
          </a:r>
          <a:r>
            <a:rPr lang="en-US" dirty="0"/>
            <a:t> </a:t>
          </a:r>
          <a:r>
            <a:rPr lang="en-US" dirty="0" err="1"/>
            <a:t>dan</a:t>
          </a:r>
          <a:r>
            <a:rPr lang="en-US" dirty="0"/>
            <a:t> </a:t>
          </a:r>
          <a:r>
            <a:rPr lang="en-US" dirty="0" err="1"/>
            <a:t>keuntungan</a:t>
          </a:r>
          <a:r>
            <a:rPr lang="en-US" dirty="0"/>
            <a:t>. </a:t>
          </a:r>
          <a:r>
            <a:rPr lang="en-US" dirty="0" err="1"/>
            <a:t>Situasi</a:t>
          </a:r>
          <a:r>
            <a:rPr lang="en-US" dirty="0"/>
            <a:t> </a:t>
          </a:r>
          <a:r>
            <a:rPr lang="en-US" dirty="0" err="1"/>
            <a:t>persaingan</a:t>
          </a:r>
          <a:r>
            <a:rPr lang="en-US" dirty="0"/>
            <a:t> </a:t>
          </a:r>
          <a:r>
            <a:rPr lang="en-US" dirty="0" err="1"/>
            <a:t>mengungkapkan</a:t>
          </a:r>
          <a:r>
            <a:rPr lang="en-US" dirty="0"/>
            <a:t> </a:t>
          </a:r>
          <a:r>
            <a:rPr lang="en-US" dirty="0" err="1"/>
            <a:t>pesaing</a:t>
          </a:r>
          <a:r>
            <a:rPr lang="en-US" dirty="0"/>
            <a:t> yang </a:t>
          </a:r>
          <a:r>
            <a:rPr lang="en-US" dirty="0" err="1"/>
            <a:t>ada</a:t>
          </a:r>
          <a:r>
            <a:rPr lang="en-US" dirty="0"/>
            <a:t> </a:t>
          </a:r>
          <a:r>
            <a:rPr lang="en-US" dirty="0" err="1"/>
            <a:t>meliputi</a:t>
          </a:r>
          <a:r>
            <a:rPr lang="en-US" dirty="0"/>
            <a:t>; </a:t>
          </a:r>
          <a:r>
            <a:rPr lang="en-US" dirty="0" err="1"/>
            <a:t>kapasitas</a:t>
          </a:r>
          <a:r>
            <a:rPr lang="en-US" dirty="0"/>
            <a:t>, </a:t>
          </a:r>
          <a:r>
            <a:rPr lang="en-US" dirty="0" err="1"/>
            <a:t>pangsa</a:t>
          </a:r>
          <a:r>
            <a:rPr lang="en-US" dirty="0"/>
            <a:t> </a:t>
          </a:r>
          <a:r>
            <a:rPr lang="en-US" dirty="0" err="1"/>
            <a:t>pasar</a:t>
          </a:r>
          <a:r>
            <a:rPr lang="en-US" dirty="0"/>
            <a:t>, </a:t>
          </a:r>
          <a:r>
            <a:rPr lang="en-US" dirty="0" err="1"/>
            <a:t>tujuan</a:t>
          </a:r>
          <a:r>
            <a:rPr lang="en-US" dirty="0"/>
            <a:t>, </a:t>
          </a:r>
          <a:r>
            <a:rPr lang="en-US" dirty="0" err="1"/>
            <a:t>strategi</a:t>
          </a:r>
          <a:r>
            <a:rPr lang="en-US" dirty="0"/>
            <a:t>, </a:t>
          </a:r>
          <a:r>
            <a:rPr lang="en-US" dirty="0" err="1"/>
            <a:t>mutu</a:t>
          </a:r>
          <a:r>
            <a:rPr lang="en-US" dirty="0"/>
            <a:t> </a:t>
          </a:r>
          <a:r>
            <a:rPr lang="en-US" dirty="0" err="1"/>
            <a:t>produk</a:t>
          </a:r>
          <a:r>
            <a:rPr lang="en-US" dirty="0"/>
            <a:t> </a:t>
          </a:r>
          <a:r>
            <a:rPr lang="en-US" dirty="0" err="1"/>
            <a:t>dan</a:t>
          </a:r>
          <a:r>
            <a:rPr lang="en-US" dirty="0"/>
            <a:t> </a:t>
          </a:r>
          <a:r>
            <a:rPr lang="en-US" dirty="0" err="1"/>
            <a:t>berbagai</a:t>
          </a:r>
          <a:r>
            <a:rPr lang="en-US" dirty="0"/>
            <a:t> </a:t>
          </a:r>
          <a:r>
            <a:rPr lang="en-US" dirty="0" err="1"/>
            <a:t>karakteristik</a:t>
          </a:r>
          <a:r>
            <a:rPr lang="en-US" dirty="0"/>
            <a:t> yang </a:t>
          </a:r>
          <a:r>
            <a:rPr lang="en-US" dirty="0" err="1"/>
            <a:t>relevan</a:t>
          </a:r>
          <a:r>
            <a:rPr lang="en-US" dirty="0"/>
            <a:t>.</a:t>
          </a:r>
        </a:p>
      </dgm:t>
    </dgm:pt>
    <dgm:pt modelId="{A13E42A2-B14A-44C8-B19B-729AF7553ED8}" type="parTrans" cxnId="{189BCA25-2FE0-4889-B617-0BCF62FA3898}">
      <dgm:prSet/>
      <dgm:spPr/>
      <dgm:t>
        <a:bodyPr/>
        <a:lstStyle/>
        <a:p>
          <a:endParaRPr lang="en-US"/>
        </a:p>
      </dgm:t>
    </dgm:pt>
    <dgm:pt modelId="{B32396B9-6234-4531-A8D8-764922F66E3C}" type="sibTrans" cxnId="{189BCA25-2FE0-4889-B617-0BCF62FA3898}">
      <dgm:prSet/>
      <dgm:spPr/>
      <dgm:t>
        <a:bodyPr/>
        <a:lstStyle/>
        <a:p>
          <a:endParaRPr lang="en-US"/>
        </a:p>
      </dgm:t>
    </dgm:pt>
    <dgm:pt modelId="{63314700-A1BF-4936-8D41-206EBF110894}" type="pres">
      <dgm:prSet presAssocID="{025E6467-70B4-4449-8E4D-0C23E590D0AB}" presName="linear" presStyleCnt="0">
        <dgm:presLayoutVars>
          <dgm:animLvl val="lvl"/>
          <dgm:resizeHandles val="exact"/>
        </dgm:presLayoutVars>
      </dgm:prSet>
      <dgm:spPr/>
    </dgm:pt>
    <dgm:pt modelId="{454AA1AF-60D2-4AE1-9378-3FE0D2564CD7}" type="pres">
      <dgm:prSet presAssocID="{F837D654-F0E3-4BDB-95C1-9B89F56780D5}" presName="parentText" presStyleLbl="node1" presStyleIdx="0" presStyleCnt="2">
        <dgm:presLayoutVars>
          <dgm:chMax val="0"/>
          <dgm:bulletEnabled val="1"/>
        </dgm:presLayoutVars>
      </dgm:prSet>
      <dgm:spPr/>
    </dgm:pt>
    <dgm:pt modelId="{589BF35D-7610-443B-8B75-D0DC91753F22}" type="pres">
      <dgm:prSet presAssocID="{F837D654-F0E3-4BDB-95C1-9B89F56780D5}" presName="childText" presStyleLbl="revTx" presStyleIdx="0" presStyleCnt="2">
        <dgm:presLayoutVars>
          <dgm:bulletEnabled val="1"/>
        </dgm:presLayoutVars>
      </dgm:prSet>
      <dgm:spPr/>
    </dgm:pt>
    <dgm:pt modelId="{BD8B2F93-C037-4A63-8736-177D485B2682}" type="pres">
      <dgm:prSet presAssocID="{456FCF89-C227-492F-9394-1C7B7944D733}" presName="parentText" presStyleLbl="node1" presStyleIdx="1" presStyleCnt="2">
        <dgm:presLayoutVars>
          <dgm:chMax val="0"/>
          <dgm:bulletEnabled val="1"/>
        </dgm:presLayoutVars>
      </dgm:prSet>
      <dgm:spPr/>
    </dgm:pt>
    <dgm:pt modelId="{BC95D491-A79E-4940-AC62-468C11A5280F}" type="pres">
      <dgm:prSet presAssocID="{456FCF89-C227-492F-9394-1C7B7944D733}" presName="childText" presStyleLbl="revTx" presStyleIdx="1" presStyleCnt="2">
        <dgm:presLayoutVars>
          <dgm:bulletEnabled val="1"/>
        </dgm:presLayoutVars>
      </dgm:prSet>
      <dgm:spPr/>
    </dgm:pt>
  </dgm:ptLst>
  <dgm:cxnLst>
    <dgm:cxn modelId="{B00D9A12-FCE9-4B92-AFD0-892E83CB9F47}" srcId="{025E6467-70B4-4449-8E4D-0C23E590D0AB}" destId="{F837D654-F0E3-4BDB-95C1-9B89F56780D5}" srcOrd="0" destOrd="0" parTransId="{143567B5-E0B6-488E-9B89-47DB40D2A3AF}" sibTransId="{454114D3-B9DD-4D6F-B614-0924504579A0}"/>
    <dgm:cxn modelId="{035DF722-3DE3-456D-8048-7261A3031FBB}" type="presOf" srcId="{F2E94E8E-312B-4873-858C-92416A2C5196}" destId="{BC95D491-A79E-4940-AC62-468C11A5280F}" srcOrd="0" destOrd="0" presId="urn:microsoft.com/office/officeart/2005/8/layout/vList2"/>
    <dgm:cxn modelId="{189BCA25-2FE0-4889-B617-0BCF62FA3898}" srcId="{456FCF89-C227-492F-9394-1C7B7944D733}" destId="{F2E94E8E-312B-4873-858C-92416A2C5196}" srcOrd="0" destOrd="0" parTransId="{A13E42A2-B14A-44C8-B19B-729AF7553ED8}" sibTransId="{B32396B9-6234-4531-A8D8-764922F66E3C}"/>
    <dgm:cxn modelId="{5416AD26-B4FE-4282-8B4B-DBD2E52C6645}" type="presOf" srcId="{456FCF89-C227-492F-9394-1C7B7944D733}" destId="{BD8B2F93-C037-4A63-8736-177D485B2682}" srcOrd="0" destOrd="0" presId="urn:microsoft.com/office/officeart/2005/8/layout/vList2"/>
    <dgm:cxn modelId="{4ACA1070-813F-4BA8-8740-F9DA624EDE4E}" srcId="{F837D654-F0E3-4BDB-95C1-9B89F56780D5}" destId="{091458E2-2A5F-4ABF-A447-32A8D2BD66F8}" srcOrd="0" destOrd="0" parTransId="{858E638B-AF60-4A8E-9F8E-72F4E9A4525E}" sibTransId="{B285FA29-F0BD-457A-86B8-8B4C0683BCA0}"/>
    <dgm:cxn modelId="{B50BE398-09C6-4DAC-B088-BCD3CC185C16}" type="presOf" srcId="{091458E2-2A5F-4ABF-A447-32A8D2BD66F8}" destId="{589BF35D-7610-443B-8B75-D0DC91753F22}" srcOrd="0" destOrd="0" presId="urn:microsoft.com/office/officeart/2005/8/layout/vList2"/>
    <dgm:cxn modelId="{DB0951BE-87C8-4A35-A8DD-AD31E65E8273}" type="presOf" srcId="{F837D654-F0E3-4BDB-95C1-9B89F56780D5}" destId="{454AA1AF-60D2-4AE1-9378-3FE0D2564CD7}" srcOrd="0" destOrd="0" presId="urn:microsoft.com/office/officeart/2005/8/layout/vList2"/>
    <dgm:cxn modelId="{C78EB0E7-9A60-4662-9641-9ED30BA6E3E0}" type="presOf" srcId="{025E6467-70B4-4449-8E4D-0C23E590D0AB}" destId="{63314700-A1BF-4936-8D41-206EBF110894}" srcOrd="0" destOrd="0" presId="urn:microsoft.com/office/officeart/2005/8/layout/vList2"/>
    <dgm:cxn modelId="{B7852AFC-FD6F-4D3A-B2F0-04511F751B49}" srcId="{025E6467-70B4-4449-8E4D-0C23E590D0AB}" destId="{456FCF89-C227-492F-9394-1C7B7944D733}" srcOrd="1" destOrd="0" parTransId="{C7126238-5865-46A0-A297-A2DC00B8A994}" sibTransId="{D111CA8E-F252-4C19-BD0E-CEDA878C4956}"/>
    <dgm:cxn modelId="{46C93973-E405-4499-A7B7-A3625600349A}" type="presParOf" srcId="{63314700-A1BF-4936-8D41-206EBF110894}" destId="{454AA1AF-60D2-4AE1-9378-3FE0D2564CD7}" srcOrd="0" destOrd="0" presId="urn:microsoft.com/office/officeart/2005/8/layout/vList2"/>
    <dgm:cxn modelId="{191C209E-B07B-4ED2-B7FB-6B74BEC20AB2}" type="presParOf" srcId="{63314700-A1BF-4936-8D41-206EBF110894}" destId="{589BF35D-7610-443B-8B75-D0DC91753F22}" srcOrd="1" destOrd="0" presId="urn:microsoft.com/office/officeart/2005/8/layout/vList2"/>
    <dgm:cxn modelId="{43E17D43-DB86-492C-82A8-0DCE2815704D}" type="presParOf" srcId="{63314700-A1BF-4936-8D41-206EBF110894}" destId="{BD8B2F93-C037-4A63-8736-177D485B2682}" srcOrd="2" destOrd="0" presId="urn:microsoft.com/office/officeart/2005/8/layout/vList2"/>
    <dgm:cxn modelId="{CCB2DAEE-495C-4B81-BC84-599E0DDC5637}" type="presParOf" srcId="{63314700-A1BF-4936-8D41-206EBF110894}" destId="{BC95D491-A79E-4940-AC62-468C11A5280F}"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65D81EF-C289-4244-9589-FC1DAABFDEA7}" type="doc">
      <dgm:prSet loTypeId="urn:microsoft.com/office/officeart/2005/8/layout/vList2" loCatId="list" qsTypeId="urn:microsoft.com/office/officeart/2005/8/quickstyle/simple1" qsCatId="simple" csTypeId="urn:microsoft.com/office/officeart/2005/8/colors/colorful3" csCatId="colorful" phldr="1"/>
      <dgm:spPr/>
      <dgm:t>
        <a:bodyPr/>
        <a:lstStyle/>
        <a:p>
          <a:endParaRPr lang="en-US"/>
        </a:p>
      </dgm:t>
    </dgm:pt>
    <dgm:pt modelId="{26DF0288-00F9-4249-8A4D-8735C2605DB0}">
      <dgm:prSet phldrT="[Text]"/>
      <dgm:spPr/>
      <dgm:t>
        <a:bodyPr/>
        <a:lstStyle/>
        <a:p>
          <a:r>
            <a:rPr lang="en-US" dirty="0"/>
            <a:t>3. </a:t>
          </a:r>
          <a:r>
            <a:rPr lang="en-US" dirty="0" err="1"/>
            <a:t>Sasaran</a:t>
          </a:r>
          <a:r>
            <a:rPr lang="en-US" dirty="0"/>
            <a:t> </a:t>
          </a:r>
          <a:r>
            <a:rPr lang="en-US" dirty="0" err="1"/>
            <a:t>pasar</a:t>
          </a:r>
          <a:endParaRPr lang="en-US" dirty="0"/>
        </a:p>
      </dgm:t>
    </dgm:pt>
    <dgm:pt modelId="{9AF4F306-3595-4B30-ABFF-0EBC04D512C4}" type="parTrans" cxnId="{82B46ED9-D090-4A07-B43F-91F9264DDF90}">
      <dgm:prSet/>
      <dgm:spPr/>
      <dgm:t>
        <a:bodyPr/>
        <a:lstStyle/>
        <a:p>
          <a:endParaRPr lang="en-US"/>
        </a:p>
      </dgm:t>
    </dgm:pt>
    <dgm:pt modelId="{AA478833-910B-418F-8E64-62775C1A106F}" type="sibTrans" cxnId="{82B46ED9-D090-4A07-B43F-91F9264DDF90}">
      <dgm:prSet/>
      <dgm:spPr/>
      <dgm:t>
        <a:bodyPr/>
        <a:lstStyle/>
        <a:p>
          <a:endParaRPr lang="en-US"/>
        </a:p>
      </dgm:t>
    </dgm:pt>
    <dgm:pt modelId="{66C2AB4F-67BA-47E9-9767-51A64A0F1B5C}">
      <dgm:prSet phldrT="[Text]"/>
      <dgm:spPr/>
      <dgm:t>
        <a:bodyPr/>
        <a:lstStyle/>
        <a:p>
          <a:r>
            <a:rPr lang="en-US" dirty="0" err="1"/>
            <a:t>Bagian</a:t>
          </a:r>
          <a:r>
            <a:rPr lang="en-US" dirty="0"/>
            <a:t> </a:t>
          </a:r>
          <a:r>
            <a:rPr lang="en-US" dirty="0" err="1"/>
            <a:t>tersebut</a:t>
          </a:r>
          <a:r>
            <a:rPr lang="en-US" dirty="0"/>
            <a:t> </a:t>
          </a:r>
          <a:r>
            <a:rPr lang="en-US" dirty="0" err="1"/>
            <a:t>menunjukan</a:t>
          </a:r>
          <a:r>
            <a:rPr lang="en-US" dirty="0"/>
            <a:t> </a:t>
          </a:r>
          <a:r>
            <a:rPr lang="en-US" dirty="0" err="1"/>
            <a:t>terget</a:t>
          </a:r>
          <a:r>
            <a:rPr lang="en-US" dirty="0"/>
            <a:t> </a:t>
          </a:r>
          <a:r>
            <a:rPr lang="en-US" dirty="0" err="1"/>
            <a:t>konsumen</a:t>
          </a:r>
          <a:r>
            <a:rPr lang="en-US" dirty="0"/>
            <a:t>, </a:t>
          </a:r>
          <a:r>
            <a:rPr lang="en-US" dirty="0" err="1"/>
            <a:t>meliputi</a:t>
          </a:r>
          <a:r>
            <a:rPr lang="en-US" dirty="0"/>
            <a:t> ; </a:t>
          </a:r>
          <a:r>
            <a:rPr lang="en-US" dirty="0" err="1"/>
            <a:t>seberapa</a:t>
          </a:r>
          <a:r>
            <a:rPr lang="en-US" dirty="0"/>
            <a:t> </a:t>
          </a:r>
          <a:r>
            <a:rPr lang="en-US" dirty="0" err="1"/>
            <a:t>besar</a:t>
          </a:r>
          <a:r>
            <a:rPr lang="en-US" dirty="0"/>
            <a:t> </a:t>
          </a:r>
          <a:r>
            <a:rPr lang="en-US" dirty="0" err="1"/>
            <a:t>pasar</a:t>
          </a:r>
          <a:r>
            <a:rPr lang="en-US" dirty="0"/>
            <a:t> </a:t>
          </a:r>
          <a:r>
            <a:rPr lang="en-US" dirty="0" err="1"/>
            <a:t>dan</a:t>
          </a:r>
          <a:r>
            <a:rPr lang="en-US" dirty="0"/>
            <a:t> trend </a:t>
          </a:r>
          <a:r>
            <a:rPr lang="en-US" dirty="0" err="1"/>
            <a:t>kedepannya</a:t>
          </a:r>
          <a:r>
            <a:rPr lang="en-US" dirty="0"/>
            <a:t>, </a:t>
          </a:r>
          <a:r>
            <a:rPr lang="en-US" dirty="0" err="1"/>
            <a:t>informasi</a:t>
          </a:r>
          <a:r>
            <a:rPr lang="en-US" dirty="0"/>
            <a:t> </a:t>
          </a:r>
          <a:r>
            <a:rPr lang="en-US" dirty="0" err="1"/>
            <a:t>demografi</a:t>
          </a:r>
          <a:r>
            <a:rPr lang="en-US" dirty="0"/>
            <a:t> </a:t>
          </a:r>
          <a:r>
            <a:rPr lang="en-US" dirty="0" err="1"/>
            <a:t>seperti</a:t>
          </a:r>
          <a:r>
            <a:rPr lang="en-US" dirty="0"/>
            <a:t> </a:t>
          </a:r>
          <a:r>
            <a:rPr lang="en-US" dirty="0" err="1"/>
            <a:t>umur</a:t>
          </a:r>
          <a:r>
            <a:rPr lang="en-US" dirty="0"/>
            <a:t>, </a:t>
          </a:r>
          <a:r>
            <a:rPr lang="en-US" dirty="0" err="1"/>
            <a:t>jenis</a:t>
          </a:r>
          <a:r>
            <a:rPr lang="en-US" dirty="0"/>
            <a:t> </a:t>
          </a:r>
          <a:r>
            <a:rPr lang="en-US" dirty="0" err="1"/>
            <a:t>kelamin</a:t>
          </a:r>
          <a:r>
            <a:rPr lang="en-US" dirty="0"/>
            <a:t>, agama, status </a:t>
          </a:r>
          <a:r>
            <a:rPr lang="en-US" dirty="0" err="1"/>
            <a:t>pernikahan</a:t>
          </a:r>
          <a:r>
            <a:rPr lang="en-US" dirty="0"/>
            <a:t>, </a:t>
          </a:r>
          <a:r>
            <a:rPr lang="en-US" dirty="0" err="1"/>
            <a:t>tingkat</a:t>
          </a:r>
          <a:r>
            <a:rPr lang="en-US" dirty="0"/>
            <a:t> </a:t>
          </a:r>
          <a:r>
            <a:rPr lang="en-US" dirty="0" err="1"/>
            <a:t>pendidikan</a:t>
          </a:r>
          <a:r>
            <a:rPr lang="en-US" dirty="0"/>
            <a:t>, </a:t>
          </a:r>
          <a:r>
            <a:rPr lang="en-US" dirty="0" err="1"/>
            <a:t>ukuran</a:t>
          </a:r>
          <a:r>
            <a:rPr lang="en-US" dirty="0"/>
            <a:t> </a:t>
          </a:r>
          <a:r>
            <a:rPr lang="en-US" dirty="0" err="1"/>
            <a:t>keluarga</a:t>
          </a:r>
          <a:r>
            <a:rPr lang="en-US" dirty="0"/>
            <a:t>, </a:t>
          </a:r>
          <a:r>
            <a:rPr lang="en-US" dirty="0" err="1"/>
            <a:t>latar</a:t>
          </a:r>
          <a:r>
            <a:rPr lang="en-US" dirty="0"/>
            <a:t> </a:t>
          </a:r>
          <a:r>
            <a:rPr lang="en-US" dirty="0" err="1"/>
            <a:t>belakang</a:t>
          </a:r>
          <a:r>
            <a:rPr lang="en-US" dirty="0"/>
            <a:t>, </a:t>
          </a:r>
          <a:r>
            <a:rPr lang="en-US" dirty="0" err="1"/>
            <a:t>ras</a:t>
          </a:r>
          <a:r>
            <a:rPr lang="en-US" dirty="0"/>
            <a:t> </a:t>
          </a:r>
          <a:r>
            <a:rPr lang="en-US" dirty="0" err="1"/>
            <a:t>dan</a:t>
          </a:r>
          <a:r>
            <a:rPr lang="en-US" dirty="0"/>
            <a:t> </a:t>
          </a:r>
          <a:r>
            <a:rPr lang="en-US" dirty="0" err="1"/>
            <a:t>etnis</a:t>
          </a:r>
          <a:r>
            <a:rPr lang="en-US" dirty="0"/>
            <a:t>, </a:t>
          </a:r>
          <a:r>
            <a:rPr lang="en-US" dirty="0" err="1"/>
            <a:t>tingkat</a:t>
          </a:r>
          <a:r>
            <a:rPr lang="en-US" dirty="0"/>
            <a:t> </a:t>
          </a:r>
          <a:r>
            <a:rPr lang="en-US" dirty="0" err="1"/>
            <a:t>pendapatan</a:t>
          </a:r>
          <a:r>
            <a:rPr lang="en-US" dirty="0"/>
            <a:t> </a:t>
          </a:r>
          <a:r>
            <a:rPr lang="en-US" dirty="0" err="1"/>
            <a:t>dan</a:t>
          </a:r>
          <a:r>
            <a:rPr lang="en-US" dirty="0"/>
            <a:t> </a:t>
          </a:r>
          <a:r>
            <a:rPr lang="en-US" dirty="0" err="1"/>
            <a:t>ketertarikan</a:t>
          </a:r>
          <a:r>
            <a:rPr lang="en-US" dirty="0"/>
            <a:t> </a:t>
          </a:r>
          <a:r>
            <a:rPr lang="en-US" dirty="0" err="1"/>
            <a:t>konsumen</a:t>
          </a:r>
          <a:r>
            <a:rPr lang="en-US" dirty="0"/>
            <a:t>, </a:t>
          </a:r>
          <a:r>
            <a:rPr lang="en-US" dirty="0" err="1"/>
            <a:t>kebiasan</a:t>
          </a:r>
          <a:r>
            <a:rPr lang="en-US" dirty="0"/>
            <a:t> </a:t>
          </a:r>
          <a:r>
            <a:rPr lang="en-US" dirty="0" err="1"/>
            <a:t>keinginan</a:t>
          </a:r>
          <a:r>
            <a:rPr lang="en-US" dirty="0"/>
            <a:t>, </a:t>
          </a:r>
          <a:r>
            <a:rPr lang="en-US" dirty="0" err="1"/>
            <a:t>kebutuhan</a:t>
          </a:r>
          <a:r>
            <a:rPr lang="en-US" dirty="0"/>
            <a:t> </a:t>
          </a:r>
          <a:r>
            <a:rPr lang="en-US" dirty="0" err="1"/>
            <a:t>dan</a:t>
          </a:r>
          <a:r>
            <a:rPr lang="en-US" dirty="0"/>
            <a:t> </a:t>
          </a:r>
          <a:r>
            <a:rPr lang="en-US" dirty="0" err="1"/>
            <a:t>bagaimana</a:t>
          </a:r>
          <a:r>
            <a:rPr lang="en-US" dirty="0"/>
            <a:t> </a:t>
          </a:r>
          <a:r>
            <a:rPr lang="en-US" dirty="0" err="1"/>
            <a:t>faktor-faktor</a:t>
          </a:r>
          <a:r>
            <a:rPr lang="en-US" dirty="0"/>
            <a:t> </a:t>
          </a:r>
          <a:r>
            <a:rPr lang="en-US" dirty="0" err="1"/>
            <a:t>tersebut</a:t>
          </a:r>
          <a:r>
            <a:rPr lang="en-US" dirty="0"/>
            <a:t> </a:t>
          </a:r>
          <a:r>
            <a:rPr lang="en-US" dirty="0" err="1"/>
            <a:t>berhubungan</a:t>
          </a:r>
          <a:r>
            <a:rPr lang="en-US" dirty="0"/>
            <a:t> </a:t>
          </a:r>
          <a:r>
            <a:rPr lang="en-US" dirty="0" err="1"/>
            <a:t>dengan</a:t>
          </a:r>
          <a:r>
            <a:rPr lang="en-US" dirty="0"/>
            <a:t> </a:t>
          </a:r>
          <a:r>
            <a:rPr lang="en-US" dirty="0" err="1"/>
            <a:t>produk</a:t>
          </a:r>
          <a:r>
            <a:rPr lang="en-US" dirty="0"/>
            <a:t> </a:t>
          </a:r>
          <a:r>
            <a:rPr lang="en-US" dirty="0" err="1"/>
            <a:t>dan</a:t>
          </a:r>
          <a:r>
            <a:rPr lang="en-US" dirty="0"/>
            <a:t> </a:t>
          </a:r>
          <a:r>
            <a:rPr lang="en-US" dirty="0" err="1"/>
            <a:t>jasa</a:t>
          </a:r>
          <a:r>
            <a:rPr lang="en-US" dirty="0"/>
            <a:t> yang </a:t>
          </a:r>
          <a:r>
            <a:rPr lang="en-US" dirty="0" err="1"/>
            <a:t>ditawarkan</a:t>
          </a:r>
          <a:r>
            <a:rPr lang="en-US" dirty="0"/>
            <a:t> </a:t>
          </a:r>
          <a:r>
            <a:rPr lang="en-US" dirty="0" err="1"/>
            <a:t>perusahaan</a:t>
          </a:r>
          <a:r>
            <a:rPr lang="en-US" dirty="0"/>
            <a:t>.</a:t>
          </a:r>
        </a:p>
      </dgm:t>
    </dgm:pt>
    <dgm:pt modelId="{A94350D6-022D-4527-B8C1-F73351BCE825}" type="parTrans" cxnId="{A7391BF5-D17C-4B30-BC03-05F3B4A0C590}">
      <dgm:prSet/>
      <dgm:spPr/>
      <dgm:t>
        <a:bodyPr/>
        <a:lstStyle/>
        <a:p>
          <a:endParaRPr lang="en-US"/>
        </a:p>
      </dgm:t>
    </dgm:pt>
    <dgm:pt modelId="{70ED8723-862E-4E19-AA60-2D0B2A13472B}" type="sibTrans" cxnId="{A7391BF5-D17C-4B30-BC03-05F3B4A0C590}">
      <dgm:prSet/>
      <dgm:spPr/>
      <dgm:t>
        <a:bodyPr/>
        <a:lstStyle/>
        <a:p>
          <a:endParaRPr lang="en-US"/>
        </a:p>
      </dgm:t>
    </dgm:pt>
    <dgm:pt modelId="{951813CF-9FAA-4574-9408-EA4146605283}">
      <dgm:prSet phldrT="[Text]"/>
      <dgm:spPr/>
      <dgm:t>
        <a:bodyPr/>
        <a:lstStyle/>
        <a:p>
          <a:r>
            <a:rPr lang="en-US" dirty="0"/>
            <a:t>4. </a:t>
          </a:r>
          <a:r>
            <a:rPr lang="en-US" dirty="0" err="1"/>
            <a:t>Nilai</a:t>
          </a:r>
          <a:r>
            <a:rPr lang="en-US" dirty="0"/>
            <a:t> </a:t>
          </a:r>
          <a:r>
            <a:rPr lang="en-US" dirty="0" err="1"/>
            <a:t>jual</a:t>
          </a:r>
          <a:r>
            <a:rPr lang="en-US" dirty="0"/>
            <a:t> </a:t>
          </a:r>
          <a:r>
            <a:rPr lang="en-US" dirty="0" err="1"/>
            <a:t>unik</a:t>
          </a:r>
          <a:endParaRPr lang="en-US" dirty="0"/>
        </a:p>
      </dgm:t>
    </dgm:pt>
    <dgm:pt modelId="{2A3715D2-18BF-42D1-878A-17EB8BACD59E}" type="parTrans" cxnId="{76D7A338-44A2-4066-B8B0-E87B33FD6B4B}">
      <dgm:prSet/>
      <dgm:spPr/>
      <dgm:t>
        <a:bodyPr/>
        <a:lstStyle/>
        <a:p>
          <a:endParaRPr lang="en-US"/>
        </a:p>
      </dgm:t>
    </dgm:pt>
    <dgm:pt modelId="{4137DE41-0571-4541-ADEE-EA8613FA907B}" type="sibTrans" cxnId="{76D7A338-44A2-4066-B8B0-E87B33FD6B4B}">
      <dgm:prSet/>
      <dgm:spPr/>
      <dgm:t>
        <a:bodyPr/>
        <a:lstStyle/>
        <a:p>
          <a:endParaRPr lang="en-US"/>
        </a:p>
      </dgm:t>
    </dgm:pt>
    <dgm:pt modelId="{5458789C-E11A-40E4-AFBE-68EA5D2A10F1}">
      <dgm:prSet phldrT="[Text]"/>
      <dgm:spPr/>
      <dgm:t>
        <a:bodyPr/>
        <a:lstStyle/>
        <a:p>
          <a:r>
            <a:rPr lang="en-US" dirty="0" err="1"/>
            <a:t>Nilai</a:t>
          </a:r>
          <a:r>
            <a:rPr lang="en-US" dirty="0"/>
            <a:t> </a:t>
          </a:r>
          <a:r>
            <a:rPr lang="en-US" dirty="0" err="1"/>
            <a:t>jual</a:t>
          </a:r>
          <a:r>
            <a:rPr lang="en-US" dirty="0"/>
            <a:t> </a:t>
          </a:r>
          <a:r>
            <a:rPr lang="en-US" dirty="0" err="1"/>
            <a:t>unik</a:t>
          </a:r>
          <a:r>
            <a:rPr lang="en-US" dirty="0"/>
            <a:t> </a:t>
          </a:r>
          <a:r>
            <a:rPr lang="en-US" dirty="0" err="1"/>
            <a:t>merupakan</a:t>
          </a:r>
          <a:r>
            <a:rPr lang="en-US" dirty="0"/>
            <a:t> </a:t>
          </a:r>
          <a:r>
            <a:rPr lang="en-US" dirty="0" err="1"/>
            <a:t>bagaimana</a:t>
          </a:r>
          <a:r>
            <a:rPr lang="en-US" dirty="0"/>
            <a:t> </a:t>
          </a:r>
          <a:r>
            <a:rPr lang="en-US" dirty="0" err="1"/>
            <a:t>perusahaan</a:t>
          </a:r>
          <a:r>
            <a:rPr lang="en-US" dirty="0"/>
            <a:t> </a:t>
          </a:r>
          <a:r>
            <a:rPr lang="en-US" dirty="0" err="1"/>
            <a:t>atau</a:t>
          </a:r>
          <a:r>
            <a:rPr lang="en-US" dirty="0"/>
            <a:t> </a:t>
          </a:r>
          <a:r>
            <a:rPr lang="en-US" dirty="0" err="1"/>
            <a:t>usaha</a:t>
          </a:r>
          <a:r>
            <a:rPr lang="en-US" dirty="0"/>
            <a:t> </a:t>
          </a:r>
          <a:r>
            <a:rPr lang="en-US" dirty="0" err="1"/>
            <a:t>mandiri</a:t>
          </a:r>
          <a:r>
            <a:rPr lang="en-US" dirty="0"/>
            <a:t> </a:t>
          </a:r>
          <a:r>
            <a:rPr lang="en-US" dirty="0" err="1"/>
            <a:t>memperoleh</a:t>
          </a:r>
          <a:r>
            <a:rPr lang="en-US" dirty="0"/>
            <a:t> </a:t>
          </a:r>
          <a:r>
            <a:rPr lang="en-US" dirty="0" err="1"/>
            <a:t>keuntungan</a:t>
          </a:r>
          <a:r>
            <a:rPr lang="en-US" dirty="0"/>
            <a:t> </a:t>
          </a:r>
          <a:r>
            <a:rPr lang="en-US" dirty="0" err="1"/>
            <a:t>kompetitif</a:t>
          </a:r>
          <a:r>
            <a:rPr lang="en-US" dirty="0"/>
            <a:t> </a:t>
          </a:r>
          <a:r>
            <a:rPr lang="en-US" dirty="0" err="1"/>
            <a:t>dalam</a:t>
          </a:r>
          <a:r>
            <a:rPr lang="en-US" dirty="0"/>
            <a:t> </a:t>
          </a:r>
          <a:r>
            <a:rPr lang="en-US" dirty="0" err="1"/>
            <a:t>pasar</a:t>
          </a:r>
          <a:r>
            <a:rPr lang="en-US" dirty="0"/>
            <a:t> </a:t>
          </a:r>
          <a:r>
            <a:rPr lang="en-US" dirty="0" err="1"/>
            <a:t>dengan</a:t>
          </a:r>
          <a:r>
            <a:rPr lang="en-US" dirty="0"/>
            <a:t> </a:t>
          </a:r>
          <a:r>
            <a:rPr lang="en-US" dirty="0" err="1"/>
            <a:t>memberikan</a:t>
          </a:r>
          <a:r>
            <a:rPr lang="en-US" dirty="0"/>
            <a:t> </a:t>
          </a:r>
          <a:r>
            <a:rPr lang="en-US" dirty="0" err="1"/>
            <a:t>beberapa</a:t>
          </a:r>
          <a:r>
            <a:rPr lang="en-US" dirty="0"/>
            <a:t> </a:t>
          </a:r>
          <a:r>
            <a:rPr lang="en-US" dirty="0" err="1"/>
            <a:t>keuntungan</a:t>
          </a:r>
          <a:r>
            <a:rPr lang="en-US" dirty="0"/>
            <a:t> </a:t>
          </a:r>
          <a:r>
            <a:rPr lang="en-US" dirty="0" err="1"/>
            <a:t>kepada</a:t>
          </a:r>
          <a:r>
            <a:rPr lang="en-US" dirty="0"/>
            <a:t> </a:t>
          </a:r>
          <a:r>
            <a:rPr lang="en-US" dirty="0" err="1"/>
            <a:t>konsumen</a:t>
          </a:r>
          <a:r>
            <a:rPr lang="en-US" dirty="0"/>
            <a:t>; </a:t>
          </a:r>
          <a:r>
            <a:rPr lang="en-US" dirty="0" err="1"/>
            <a:t>menyediakan</a:t>
          </a:r>
          <a:r>
            <a:rPr lang="en-US" dirty="0"/>
            <a:t> </a:t>
          </a:r>
          <a:r>
            <a:rPr lang="en-US" dirty="0" err="1"/>
            <a:t>produk</a:t>
          </a:r>
          <a:r>
            <a:rPr lang="en-US" dirty="0"/>
            <a:t> </a:t>
          </a:r>
          <a:r>
            <a:rPr lang="en-US" dirty="0" err="1"/>
            <a:t>unik</a:t>
          </a:r>
          <a:r>
            <a:rPr lang="en-US" dirty="0"/>
            <a:t>/superior, </a:t>
          </a:r>
          <a:r>
            <a:rPr lang="en-US" dirty="0" err="1"/>
            <a:t>menyediakan</a:t>
          </a:r>
          <a:r>
            <a:rPr lang="en-US" dirty="0"/>
            <a:t> </a:t>
          </a:r>
          <a:r>
            <a:rPr lang="en-US" dirty="0" err="1"/>
            <a:t>produk</a:t>
          </a:r>
          <a:r>
            <a:rPr lang="en-US" dirty="0"/>
            <a:t> </a:t>
          </a:r>
          <a:r>
            <a:rPr lang="en-US" dirty="0" err="1"/>
            <a:t>dengan</a:t>
          </a:r>
          <a:r>
            <a:rPr lang="en-US" dirty="0"/>
            <a:t> </a:t>
          </a:r>
          <a:r>
            <a:rPr lang="en-US" dirty="0" err="1"/>
            <a:t>harga</a:t>
          </a:r>
          <a:r>
            <a:rPr lang="en-US" dirty="0"/>
            <a:t> </a:t>
          </a:r>
          <a:r>
            <a:rPr lang="en-US" dirty="0" err="1"/>
            <a:t>terjangkau</a:t>
          </a:r>
          <a:r>
            <a:rPr lang="en-US" dirty="0"/>
            <a:t> </a:t>
          </a:r>
          <a:r>
            <a:rPr lang="en-US" dirty="0" err="1"/>
            <a:t>dan</a:t>
          </a:r>
          <a:r>
            <a:rPr lang="en-US" dirty="0"/>
            <a:t> </a:t>
          </a:r>
          <a:r>
            <a:rPr lang="en-US" dirty="0" err="1"/>
            <a:t>menyediakan</a:t>
          </a:r>
          <a:r>
            <a:rPr lang="en-US" dirty="0"/>
            <a:t> </a:t>
          </a:r>
          <a:r>
            <a:rPr lang="en-US" dirty="0" err="1"/>
            <a:t>pelayanan</a:t>
          </a:r>
          <a:r>
            <a:rPr lang="en-US" dirty="0"/>
            <a:t> </a:t>
          </a:r>
          <a:r>
            <a:rPr lang="en-US" dirty="0" err="1"/>
            <a:t>terbaik</a:t>
          </a:r>
          <a:r>
            <a:rPr lang="en-US" dirty="0"/>
            <a:t> </a:t>
          </a:r>
          <a:r>
            <a:rPr lang="en-US" dirty="0" err="1"/>
            <a:t>kepada</a:t>
          </a:r>
          <a:r>
            <a:rPr lang="en-US" dirty="0"/>
            <a:t> </a:t>
          </a:r>
          <a:r>
            <a:rPr lang="en-US" dirty="0" err="1"/>
            <a:t>konsumen</a:t>
          </a:r>
          <a:r>
            <a:rPr lang="en-US" dirty="0"/>
            <a:t>.</a:t>
          </a:r>
        </a:p>
      </dgm:t>
    </dgm:pt>
    <dgm:pt modelId="{7F6ED6CD-9364-4D14-837E-57BC072106AE}" type="parTrans" cxnId="{18116197-7E63-41C5-86F5-2BD6174265D3}">
      <dgm:prSet/>
      <dgm:spPr/>
      <dgm:t>
        <a:bodyPr/>
        <a:lstStyle/>
        <a:p>
          <a:endParaRPr lang="en-US"/>
        </a:p>
      </dgm:t>
    </dgm:pt>
    <dgm:pt modelId="{40C8D17E-710B-4DCC-827A-43C36AE62637}" type="sibTrans" cxnId="{18116197-7E63-41C5-86F5-2BD6174265D3}">
      <dgm:prSet/>
      <dgm:spPr/>
      <dgm:t>
        <a:bodyPr/>
        <a:lstStyle/>
        <a:p>
          <a:endParaRPr lang="en-US"/>
        </a:p>
      </dgm:t>
    </dgm:pt>
    <dgm:pt modelId="{77763A1E-AA68-44DC-9CC8-0A18F7CC8D4F}" type="pres">
      <dgm:prSet presAssocID="{565D81EF-C289-4244-9589-FC1DAABFDEA7}" presName="linear" presStyleCnt="0">
        <dgm:presLayoutVars>
          <dgm:animLvl val="lvl"/>
          <dgm:resizeHandles val="exact"/>
        </dgm:presLayoutVars>
      </dgm:prSet>
      <dgm:spPr/>
    </dgm:pt>
    <dgm:pt modelId="{05A886EE-BB7C-40C0-B12E-26BAE8AF901E}" type="pres">
      <dgm:prSet presAssocID="{26DF0288-00F9-4249-8A4D-8735C2605DB0}" presName="parentText" presStyleLbl="node1" presStyleIdx="0" presStyleCnt="2">
        <dgm:presLayoutVars>
          <dgm:chMax val="0"/>
          <dgm:bulletEnabled val="1"/>
        </dgm:presLayoutVars>
      </dgm:prSet>
      <dgm:spPr/>
    </dgm:pt>
    <dgm:pt modelId="{889ED6E8-9AFE-4A94-8171-159ECA0EF9B6}" type="pres">
      <dgm:prSet presAssocID="{26DF0288-00F9-4249-8A4D-8735C2605DB0}" presName="childText" presStyleLbl="revTx" presStyleIdx="0" presStyleCnt="2">
        <dgm:presLayoutVars>
          <dgm:bulletEnabled val="1"/>
        </dgm:presLayoutVars>
      </dgm:prSet>
      <dgm:spPr/>
    </dgm:pt>
    <dgm:pt modelId="{6B6F9ED4-3133-439F-AB2A-CB93159F5438}" type="pres">
      <dgm:prSet presAssocID="{951813CF-9FAA-4574-9408-EA4146605283}" presName="parentText" presStyleLbl="node1" presStyleIdx="1" presStyleCnt="2">
        <dgm:presLayoutVars>
          <dgm:chMax val="0"/>
          <dgm:bulletEnabled val="1"/>
        </dgm:presLayoutVars>
      </dgm:prSet>
      <dgm:spPr/>
    </dgm:pt>
    <dgm:pt modelId="{790A49BC-017D-4794-93E5-ED9B10C2BD2C}" type="pres">
      <dgm:prSet presAssocID="{951813CF-9FAA-4574-9408-EA4146605283}" presName="childText" presStyleLbl="revTx" presStyleIdx="1" presStyleCnt="2">
        <dgm:presLayoutVars>
          <dgm:bulletEnabled val="1"/>
        </dgm:presLayoutVars>
      </dgm:prSet>
      <dgm:spPr/>
    </dgm:pt>
  </dgm:ptLst>
  <dgm:cxnLst>
    <dgm:cxn modelId="{76D7A338-44A2-4066-B8B0-E87B33FD6B4B}" srcId="{565D81EF-C289-4244-9589-FC1DAABFDEA7}" destId="{951813CF-9FAA-4574-9408-EA4146605283}" srcOrd="1" destOrd="0" parTransId="{2A3715D2-18BF-42D1-878A-17EB8BACD59E}" sibTransId="{4137DE41-0571-4541-ADEE-EA8613FA907B}"/>
    <dgm:cxn modelId="{624E4B67-1C90-4FF7-8132-C3614EC1E6EB}" type="presOf" srcId="{951813CF-9FAA-4574-9408-EA4146605283}" destId="{6B6F9ED4-3133-439F-AB2A-CB93159F5438}" srcOrd="0" destOrd="0" presId="urn:microsoft.com/office/officeart/2005/8/layout/vList2"/>
    <dgm:cxn modelId="{89E3F64B-B502-4B16-9CC6-792DAB5AC684}" type="presOf" srcId="{26DF0288-00F9-4249-8A4D-8735C2605DB0}" destId="{05A886EE-BB7C-40C0-B12E-26BAE8AF901E}" srcOrd="0" destOrd="0" presId="urn:microsoft.com/office/officeart/2005/8/layout/vList2"/>
    <dgm:cxn modelId="{1510436D-CE72-454F-8659-04B93A32779D}" type="presOf" srcId="{565D81EF-C289-4244-9589-FC1DAABFDEA7}" destId="{77763A1E-AA68-44DC-9CC8-0A18F7CC8D4F}" srcOrd="0" destOrd="0" presId="urn:microsoft.com/office/officeart/2005/8/layout/vList2"/>
    <dgm:cxn modelId="{18116197-7E63-41C5-86F5-2BD6174265D3}" srcId="{951813CF-9FAA-4574-9408-EA4146605283}" destId="{5458789C-E11A-40E4-AFBE-68EA5D2A10F1}" srcOrd="0" destOrd="0" parTransId="{7F6ED6CD-9364-4D14-837E-57BC072106AE}" sibTransId="{40C8D17E-710B-4DCC-827A-43C36AE62637}"/>
    <dgm:cxn modelId="{A33D81C2-1FC9-4977-A0D3-2EFAAAD3B384}" type="presOf" srcId="{5458789C-E11A-40E4-AFBE-68EA5D2A10F1}" destId="{790A49BC-017D-4794-93E5-ED9B10C2BD2C}" srcOrd="0" destOrd="0" presId="urn:microsoft.com/office/officeart/2005/8/layout/vList2"/>
    <dgm:cxn modelId="{82B46ED9-D090-4A07-B43F-91F9264DDF90}" srcId="{565D81EF-C289-4244-9589-FC1DAABFDEA7}" destId="{26DF0288-00F9-4249-8A4D-8735C2605DB0}" srcOrd="0" destOrd="0" parTransId="{9AF4F306-3595-4B30-ABFF-0EBC04D512C4}" sibTransId="{AA478833-910B-418F-8E64-62775C1A106F}"/>
    <dgm:cxn modelId="{A7391BF5-D17C-4B30-BC03-05F3B4A0C590}" srcId="{26DF0288-00F9-4249-8A4D-8735C2605DB0}" destId="{66C2AB4F-67BA-47E9-9767-51A64A0F1B5C}" srcOrd="0" destOrd="0" parTransId="{A94350D6-022D-4527-B8C1-F73351BCE825}" sibTransId="{70ED8723-862E-4E19-AA60-2D0B2A13472B}"/>
    <dgm:cxn modelId="{A5E4A6F8-E33F-49F2-8D90-FEFBFDFB9FAE}" type="presOf" srcId="{66C2AB4F-67BA-47E9-9767-51A64A0F1B5C}" destId="{889ED6E8-9AFE-4A94-8171-159ECA0EF9B6}" srcOrd="0" destOrd="0" presId="urn:microsoft.com/office/officeart/2005/8/layout/vList2"/>
    <dgm:cxn modelId="{34C97991-A3F0-4700-8772-1F2B8DAEF4D9}" type="presParOf" srcId="{77763A1E-AA68-44DC-9CC8-0A18F7CC8D4F}" destId="{05A886EE-BB7C-40C0-B12E-26BAE8AF901E}" srcOrd="0" destOrd="0" presId="urn:microsoft.com/office/officeart/2005/8/layout/vList2"/>
    <dgm:cxn modelId="{A418D807-73D5-4675-A450-410BB7280D37}" type="presParOf" srcId="{77763A1E-AA68-44DC-9CC8-0A18F7CC8D4F}" destId="{889ED6E8-9AFE-4A94-8171-159ECA0EF9B6}" srcOrd="1" destOrd="0" presId="urn:microsoft.com/office/officeart/2005/8/layout/vList2"/>
    <dgm:cxn modelId="{118DB84A-6096-4344-AAA2-5ED133AAA6C3}" type="presParOf" srcId="{77763A1E-AA68-44DC-9CC8-0A18F7CC8D4F}" destId="{6B6F9ED4-3133-439F-AB2A-CB93159F5438}" srcOrd="2" destOrd="0" presId="urn:microsoft.com/office/officeart/2005/8/layout/vList2"/>
    <dgm:cxn modelId="{EADF9D7D-7D48-4094-934E-105A6ADFAABC}" type="presParOf" srcId="{77763A1E-AA68-44DC-9CC8-0A18F7CC8D4F}" destId="{790A49BC-017D-4794-93E5-ED9B10C2BD2C}"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DE4FFD-D4FF-4032-B7BD-E909CEBF9E16}">
      <dsp:nvSpPr>
        <dsp:cNvPr id="0" name=""/>
        <dsp:cNvSpPr/>
      </dsp:nvSpPr>
      <dsp:spPr>
        <a:xfrm>
          <a:off x="2743198" y="-149535"/>
          <a:ext cx="2743203" cy="1952296"/>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dirty="0">
              <a:solidFill>
                <a:schemeClr val="tx1"/>
              </a:solidFill>
            </a:rPr>
            <a:t>PERENCANAAN</a:t>
          </a:r>
        </a:p>
        <a:p>
          <a:pPr marL="228600" lvl="1" indent="-228600" algn="l" defTabSz="889000">
            <a:lnSpc>
              <a:spcPct val="90000"/>
            </a:lnSpc>
            <a:spcBef>
              <a:spcPct val="0"/>
            </a:spcBef>
            <a:spcAft>
              <a:spcPct val="15000"/>
            </a:spcAft>
            <a:buChar char="•"/>
          </a:pPr>
          <a:r>
            <a:rPr lang="en-US" sz="2000" kern="1200" dirty="0" err="1">
              <a:solidFill>
                <a:schemeClr val="tx1"/>
              </a:solidFill>
            </a:rPr>
            <a:t>Rencana</a:t>
          </a:r>
          <a:r>
            <a:rPr lang="en-US" sz="2000" kern="1200" dirty="0">
              <a:solidFill>
                <a:schemeClr val="tx1"/>
              </a:solidFill>
            </a:rPr>
            <a:t> </a:t>
          </a:r>
          <a:r>
            <a:rPr lang="en-US" sz="2000" kern="1200" dirty="0" err="1">
              <a:solidFill>
                <a:schemeClr val="tx1"/>
              </a:solidFill>
            </a:rPr>
            <a:t>strategis</a:t>
          </a:r>
          <a:r>
            <a:rPr lang="en-US" sz="2000" kern="1200" dirty="0">
              <a:solidFill>
                <a:schemeClr val="tx1"/>
              </a:solidFill>
            </a:rPr>
            <a:t> </a:t>
          </a:r>
          <a:r>
            <a:rPr lang="en-US" sz="2000" kern="1200" dirty="0" err="1">
              <a:solidFill>
                <a:schemeClr val="tx1"/>
              </a:solidFill>
            </a:rPr>
            <a:t>perusahaan</a:t>
          </a:r>
          <a:r>
            <a:rPr lang="en-US" sz="2000" kern="1200" dirty="0">
              <a:solidFill>
                <a:schemeClr val="tx1"/>
              </a:solidFill>
            </a:rPr>
            <a:t> (</a:t>
          </a:r>
          <a:r>
            <a:rPr lang="en-US" sz="2000" kern="1200" dirty="0" err="1">
              <a:solidFill>
                <a:schemeClr val="tx1"/>
              </a:solidFill>
            </a:rPr>
            <a:t>penjualan</a:t>
          </a:r>
          <a:r>
            <a:rPr lang="en-US" sz="2000" kern="1200" dirty="0">
              <a:solidFill>
                <a:schemeClr val="tx1"/>
              </a:solidFill>
            </a:rPr>
            <a:t>, </a:t>
          </a:r>
          <a:r>
            <a:rPr lang="en-US" sz="2000" kern="1200" dirty="0" err="1">
              <a:solidFill>
                <a:schemeClr val="tx1"/>
              </a:solidFill>
            </a:rPr>
            <a:t>personalia</a:t>
          </a:r>
          <a:r>
            <a:rPr lang="en-US" sz="2000" kern="1200" dirty="0">
              <a:solidFill>
                <a:schemeClr val="tx1"/>
              </a:solidFill>
            </a:rPr>
            <a:t>, </a:t>
          </a:r>
          <a:r>
            <a:rPr lang="en-US" sz="2000" kern="1200" dirty="0" err="1">
              <a:solidFill>
                <a:schemeClr val="tx1"/>
              </a:solidFill>
            </a:rPr>
            <a:t>dsb</a:t>
          </a:r>
          <a:r>
            <a:rPr lang="en-US" sz="2000" kern="1200" dirty="0">
              <a:solidFill>
                <a:schemeClr val="tx1"/>
              </a:solidFill>
            </a:rPr>
            <a:t>)</a:t>
          </a:r>
        </a:p>
      </dsp:txBody>
      <dsp:txXfrm>
        <a:off x="2838501" y="-54232"/>
        <a:ext cx="2552597" cy="1761690"/>
      </dsp:txXfrm>
    </dsp:sp>
    <dsp:sp modelId="{7E380B8C-4D7C-4334-9F24-635F48EE5F22}">
      <dsp:nvSpPr>
        <dsp:cNvPr id="0" name=""/>
        <dsp:cNvSpPr/>
      </dsp:nvSpPr>
      <dsp:spPr>
        <a:xfrm>
          <a:off x="2315006" y="826613"/>
          <a:ext cx="3599586" cy="3599586"/>
        </a:xfrm>
        <a:custGeom>
          <a:avLst/>
          <a:gdLst/>
          <a:ahLst/>
          <a:cxnLst/>
          <a:rect l="0" t="0" r="0" b="0"/>
          <a:pathLst>
            <a:path>
              <a:moveTo>
                <a:pt x="3180168" y="644882"/>
              </a:moveTo>
              <a:arcTo wR="1799793" hR="1799793" stAng="19204919" swAng="2614215"/>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7AB9088-F83A-4834-864D-A9A2F952AA86}">
      <dsp:nvSpPr>
        <dsp:cNvPr id="0" name=""/>
        <dsp:cNvSpPr/>
      </dsp:nvSpPr>
      <dsp:spPr>
        <a:xfrm>
          <a:off x="4301864" y="2754633"/>
          <a:ext cx="2743203" cy="1543337"/>
        </a:xfrm>
        <a:prstGeom prst="roundRect">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dirty="0">
              <a:solidFill>
                <a:schemeClr val="tx1"/>
              </a:solidFill>
            </a:rPr>
            <a:t>PELAKSANAAN</a:t>
          </a:r>
        </a:p>
        <a:p>
          <a:pPr marL="228600" lvl="1" indent="-228600" algn="l" defTabSz="889000">
            <a:lnSpc>
              <a:spcPct val="90000"/>
            </a:lnSpc>
            <a:spcBef>
              <a:spcPct val="0"/>
            </a:spcBef>
            <a:spcAft>
              <a:spcPct val="15000"/>
            </a:spcAft>
            <a:buChar char="•"/>
          </a:pPr>
          <a:r>
            <a:rPr lang="en-US" sz="2000" kern="1200" dirty="0" err="1">
              <a:solidFill>
                <a:schemeClr val="tx1"/>
              </a:solidFill>
            </a:rPr>
            <a:t>Penerapan</a:t>
          </a:r>
          <a:r>
            <a:rPr lang="en-US" sz="2000" kern="1200" dirty="0">
              <a:solidFill>
                <a:schemeClr val="tx1"/>
              </a:solidFill>
            </a:rPr>
            <a:t> </a:t>
          </a:r>
          <a:r>
            <a:rPr lang="en-US" sz="2000" kern="1200" dirty="0" err="1">
              <a:solidFill>
                <a:schemeClr val="tx1"/>
              </a:solidFill>
            </a:rPr>
            <a:t>rencana</a:t>
          </a:r>
          <a:r>
            <a:rPr lang="en-US" sz="2000" kern="1200" dirty="0">
              <a:solidFill>
                <a:schemeClr val="tx1"/>
              </a:solidFill>
            </a:rPr>
            <a:t> </a:t>
          </a:r>
          <a:r>
            <a:rPr lang="en-US" sz="2000" kern="1200" dirty="0" err="1">
              <a:solidFill>
                <a:schemeClr val="tx1"/>
              </a:solidFill>
            </a:rPr>
            <a:t>operasi</a:t>
          </a:r>
          <a:endParaRPr lang="en-US" sz="2000" kern="1200" dirty="0">
            <a:solidFill>
              <a:schemeClr val="tx1"/>
            </a:solidFill>
          </a:endParaRPr>
        </a:p>
      </dsp:txBody>
      <dsp:txXfrm>
        <a:off x="4377204" y="2829973"/>
        <a:ext cx="2592523" cy="1392657"/>
      </dsp:txXfrm>
    </dsp:sp>
    <dsp:sp modelId="{D2F7013D-0D4F-4895-87BB-D29CA971D86A}">
      <dsp:nvSpPr>
        <dsp:cNvPr id="0" name=""/>
        <dsp:cNvSpPr/>
      </dsp:nvSpPr>
      <dsp:spPr>
        <a:xfrm>
          <a:off x="2315006" y="826613"/>
          <a:ext cx="3599586" cy="3599586"/>
        </a:xfrm>
        <a:custGeom>
          <a:avLst/>
          <a:gdLst/>
          <a:ahLst/>
          <a:cxnLst/>
          <a:rect l="0" t="0" r="0" b="0"/>
          <a:pathLst>
            <a:path>
              <a:moveTo>
                <a:pt x="2454558" y="3476258"/>
              </a:moveTo>
              <a:arcTo wR="1799793" hR="1799793" stAng="4119973" swAng="2560053"/>
            </a:path>
          </a:pathLst>
        </a:custGeom>
        <a:noFill/>
        <a:ln w="9525" cap="flat" cmpd="sng" algn="ctr">
          <a:solidFill>
            <a:schemeClr val="accent3">
              <a:hueOff val="5625132"/>
              <a:satOff val="-8440"/>
              <a:lumOff val="-1373"/>
              <a:alphaOff val="0"/>
            </a:schemeClr>
          </a:solidFill>
          <a:prstDash val="solid"/>
        </a:ln>
        <a:effectLst/>
      </dsp:spPr>
      <dsp:style>
        <a:lnRef idx="1">
          <a:scrgbClr r="0" g="0" b="0"/>
        </a:lnRef>
        <a:fillRef idx="0">
          <a:scrgbClr r="0" g="0" b="0"/>
        </a:fillRef>
        <a:effectRef idx="0">
          <a:scrgbClr r="0" g="0" b="0"/>
        </a:effectRef>
        <a:fontRef idx="minor"/>
      </dsp:style>
    </dsp:sp>
    <dsp:sp modelId="{1D3BBFA9-95B9-4EE2-A163-2C8E6522F206}">
      <dsp:nvSpPr>
        <dsp:cNvPr id="0" name=""/>
        <dsp:cNvSpPr/>
      </dsp:nvSpPr>
      <dsp:spPr>
        <a:xfrm>
          <a:off x="1184531" y="2754633"/>
          <a:ext cx="2743203" cy="1543337"/>
        </a:xfrm>
        <a:prstGeom prst="round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dirty="0">
              <a:solidFill>
                <a:schemeClr val="tx1"/>
              </a:solidFill>
            </a:rPr>
            <a:t>PENGAWASAN</a:t>
          </a:r>
        </a:p>
        <a:p>
          <a:pPr marL="228600" lvl="1" indent="-228600" algn="l" defTabSz="889000">
            <a:lnSpc>
              <a:spcPct val="90000"/>
            </a:lnSpc>
            <a:spcBef>
              <a:spcPct val="0"/>
            </a:spcBef>
            <a:spcAft>
              <a:spcPct val="15000"/>
            </a:spcAft>
            <a:buChar char="•"/>
          </a:pPr>
          <a:r>
            <a:rPr lang="en-US" sz="2000" kern="1200" dirty="0" err="1">
              <a:solidFill>
                <a:schemeClr val="tx1"/>
              </a:solidFill>
            </a:rPr>
            <a:t>Mengukur</a:t>
          </a:r>
          <a:r>
            <a:rPr lang="en-US" sz="2000" kern="1200" dirty="0">
              <a:solidFill>
                <a:schemeClr val="tx1"/>
              </a:solidFill>
            </a:rPr>
            <a:t> </a:t>
          </a:r>
          <a:r>
            <a:rPr lang="en-US" sz="2000" kern="1200" dirty="0" err="1">
              <a:solidFill>
                <a:schemeClr val="tx1"/>
              </a:solidFill>
            </a:rPr>
            <a:t>hasil</a:t>
          </a:r>
          <a:r>
            <a:rPr lang="en-US" sz="2000" kern="1200" dirty="0">
              <a:solidFill>
                <a:schemeClr val="tx1"/>
              </a:solidFill>
            </a:rPr>
            <a:t> </a:t>
          </a:r>
          <a:r>
            <a:rPr lang="en-US" sz="2000" kern="1200" dirty="0" err="1">
              <a:solidFill>
                <a:schemeClr val="tx1"/>
              </a:solidFill>
            </a:rPr>
            <a:t>dan</a:t>
          </a:r>
          <a:r>
            <a:rPr lang="en-US" sz="2000" kern="1200" dirty="0">
              <a:solidFill>
                <a:schemeClr val="tx1"/>
              </a:solidFill>
            </a:rPr>
            <a:t> </a:t>
          </a:r>
          <a:r>
            <a:rPr lang="en-US" sz="2000" kern="1200" dirty="0" err="1">
              <a:solidFill>
                <a:schemeClr val="tx1"/>
              </a:solidFill>
            </a:rPr>
            <a:t>penyimpangannya</a:t>
          </a:r>
          <a:endParaRPr lang="en-US" sz="2000" kern="1200" dirty="0">
            <a:solidFill>
              <a:schemeClr val="tx1"/>
            </a:solidFill>
          </a:endParaRPr>
        </a:p>
      </dsp:txBody>
      <dsp:txXfrm>
        <a:off x="1259871" y="2829973"/>
        <a:ext cx="2592523" cy="1392657"/>
      </dsp:txXfrm>
    </dsp:sp>
    <dsp:sp modelId="{D838A483-12D0-4797-874F-187622152917}">
      <dsp:nvSpPr>
        <dsp:cNvPr id="0" name=""/>
        <dsp:cNvSpPr/>
      </dsp:nvSpPr>
      <dsp:spPr>
        <a:xfrm>
          <a:off x="2315006" y="826613"/>
          <a:ext cx="3599586" cy="3599586"/>
        </a:xfrm>
        <a:custGeom>
          <a:avLst/>
          <a:gdLst/>
          <a:ahLst/>
          <a:cxnLst/>
          <a:rect l="0" t="0" r="0" b="0"/>
          <a:pathLst>
            <a:path>
              <a:moveTo>
                <a:pt x="3655" y="1914440"/>
              </a:moveTo>
              <a:arcTo wR="1799793" hR="1799793" stAng="10580866" swAng="2614215"/>
            </a:path>
          </a:pathLst>
        </a:custGeom>
        <a:noFill/>
        <a:ln w="9525" cap="flat" cmpd="sng" algn="ctr">
          <a:solidFill>
            <a:schemeClr val="accent3">
              <a:hueOff val="11250264"/>
              <a:satOff val="-16880"/>
              <a:lumOff val="-2745"/>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558A64-E206-4BB4-BB90-8B6CEDAB77AA}">
      <dsp:nvSpPr>
        <dsp:cNvPr id="0" name=""/>
        <dsp:cNvSpPr/>
      </dsp:nvSpPr>
      <dsp:spPr>
        <a:xfrm>
          <a:off x="0" y="137631"/>
          <a:ext cx="8229600" cy="719549"/>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dirty="0"/>
            <a:t>5.  </a:t>
          </a:r>
          <a:r>
            <a:rPr lang="en-US" sz="3000" kern="1200" dirty="0" err="1"/>
            <a:t>Analisa</a:t>
          </a:r>
          <a:r>
            <a:rPr lang="en-US" sz="3000" kern="1200" dirty="0"/>
            <a:t> SWOT </a:t>
          </a:r>
          <a:r>
            <a:rPr lang="en-US" sz="3000" kern="1200" dirty="0" err="1"/>
            <a:t>dan</a:t>
          </a:r>
          <a:r>
            <a:rPr lang="en-US" sz="3000" kern="1200" dirty="0"/>
            <a:t> </a:t>
          </a:r>
          <a:r>
            <a:rPr lang="en-US" sz="3000" kern="1200" dirty="0" err="1"/>
            <a:t>Kompetitor</a:t>
          </a:r>
          <a:endParaRPr lang="en-US" sz="3000" kern="1200" dirty="0"/>
        </a:p>
      </dsp:txBody>
      <dsp:txXfrm>
        <a:off x="35125" y="172756"/>
        <a:ext cx="8159350" cy="649299"/>
      </dsp:txXfrm>
    </dsp:sp>
    <dsp:sp modelId="{DAAA5928-78F9-41C2-8209-D57CF1CD81A8}">
      <dsp:nvSpPr>
        <dsp:cNvPr id="0" name=""/>
        <dsp:cNvSpPr/>
      </dsp:nvSpPr>
      <dsp:spPr>
        <a:xfrm>
          <a:off x="0" y="857181"/>
          <a:ext cx="8229600" cy="2359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8100" rIns="213360" bIns="38100" numCol="1" spcCol="1270" anchor="t" anchorCtr="0">
          <a:noAutofit/>
        </a:bodyPr>
        <a:lstStyle/>
        <a:p>
          <a:pPr marL="228600" lvl="1" indent="-228600" algn="l" defTabSz="1022350">
            <a:lnSpc>
              <a:spcPct val="90000"/>
            </a:lnSpc>
            <a:spcBef>
              <a:spcPct val="0"/>
            </a:spcBef>
            <a:spcAft>
              <a:spcPct val="20000"/>
            </a:spcAft>
            <a:buChar char="•"/>
          </a:pPr>
          <a:r>
            <a:rPr lang="en-US" sz="2300" kern="1200" dirty="0" err="1"/>
            <a:t>mengidentifikasi</a:t>
          </a:r>
          <a:r>
            <a:rPr lang="en-US" sz="2300" kern="1200" dirty="0"/>
            <a:t> </a:t>
          </a:r>
          <a:r>
            <a:rPr lang="en-US" sz="2300" kern="1200" dirty="0" err="1"/>
            <a:t>atau</a:t>
          </a:r>
          <a:r>
            <a:rPr lang="en-US" sz="2300" kern="1200" dirty="0"/>
            <a:t> </a:t>
          </a:r>
          <a:r>
            <a:rPr lang="en-US" sz="2300" kern="1200" dirty="0" err="1"/>
            <a:t>menyusun</a:t>
          </a:r>
          <a:r>
            <a:rPr lang="en-US" sz="2300" kern="1200" dirty="0"/>
            <a:t> </a:t>
          </a:r>
          <a:r>
            <a:rPr lang="en-US" sz="2300" kern="1200" dirty="0" err="1"/>
            <a:t>analisa</a:t>
          </a:r>
          <a:r>
            <a:rPr lang="en-US" sz="2300" kern="1200" dirty="0"/>
            <a:t> </a:t>
          </a:r>
          <a:r>
            <a:rPr lang="en-US" sz="2300" kern="1200" dirty="0" err="1"/>
            <a:t>kekuatan</a:t>
          </a:r>
          <a:r>
            <a:rPr lang="en-US" sz="2300" kern="1200" dirty="0"/>
            <a:t> (strength), </a:t>
          </a:r>
          <a:r>
            <a:rPr lang="en-US" sz="2300" kern="1200" dirty="0" err="1"/>
            <a:t>kelemahan</a:t>
          </a:r>
          <a:r>
            <a:rPr lang="en-US" sz="2300" kern="1200" dirty="0"/>
            <a:t> (weakness), </a:t>
          </a:r>
          <a:r>
            <a:rPr lang="en-US" sz="2300" kern="1200" dirty="0" err="1"/>
            <a:t>peluang</a:t>
          </a:r>
          <a:r>
            <a:rPr lang="en-US" sz="2300" kern="1200" dirty="0"/>
            <a:t> (opportunity), </a:t>
          </a:r>
          <a:r>
            <a:rPr lang="en-US" sz="2300" kern="1200" dirty="0" err="1"/>
            <a:t>ancaman</a:t>
          </a:r>
          <a:r>
            <a:rPr lang="en-US" sz="2300" kern="1200" dirty="0"/>
            <a:t> (threat)</a:t>
          </a:r>
          <a:r>
            <a:rPr lang="en-US" sz="2300" kern="1200" dirty="0" err="1"/>
            <a:t>perusahaan</a:t>
          </a:r>
          <a:r>
            <a:rPr lang="en-US" sz="2300" kern="1200" dirty="0"/>
            <a:t> </a:t>
          </a:r>
          <a:r>
            <a:rPr lang="en-US" sz="2300" kern="1200" dirty="0" err="1"/>
            <a:t>dari</a:t>
          </a:r>
          <a:r>
            <a:rPr lang="en-US" sz="2300" kern="1200" dirty="0"/>
            <a:t> </a:t>
          </a:r>
          <a:r>
            <a:rPr lang="en-US" sz="2300" kern="1200" dirty="0" err="1"/>
            <a:t>kompetitornya</a:t>
          </a:r>
          <a:r>
            <a:rPr lang="en-US" sz="2300" kern="1200" dirty="0"/>
            <a:t> </a:t>
          </a:r>
          <a:r>
            <a:rPr lang="en-US" sz="2300" kern="1200" dirty="0" err="1"/>
            <a:t>sehingga</a:t>
          </a:r>
          <a:r>
            <a:rPr lang="en-US" sz="2300" kern="1200" dirty="0"/>
            <a:t> </a:t>
          </a:r>
          <a:r>
            <a:rPr lang="en-US" sz="2300" kern="1200" dirty="0" err="1"/>
            <a:t>perusahaan</a:t>
          </a:r>
          <a:r>
            <a:rPr lang="en-US" sz="2300" kern="1200" dirty="0"/>
            <a:t> </a:t>
          </a:r>
          <a:r>
            <a:rPr lang="en-US" sz="2300" kern="1200" dirty="0" err="1"/>
            <a:t>dapat</a:t>
          </a:r>
          <a:r>
            <a:rPr lang="en-US" sz="2300" kern="1200" dirty="0"/>
            <a:t> </a:t>
          </a:r>
          <a:r>
            <a:rPr lang="en-US" sz="2300" kern="1200" dirty="0" err="1"/>
            <a:t>menjelaskan</a:t>
          </a:r>
          <a:r>
            <a:rPr lang="en-US" sz="2300" kern="1200" dirty="0"/>
            <a:t> </a:t>
          </a:r>
          <a:r>
            <a:rPr lang="en-US" sz="2300" kern="1200" dirty="0" err="1"/>
            <a:t>kepada</a:t>
          </a:r>
          <a:r>
            <a:rPr lang="en-US" sz="2300" kern="1200" dirty="0"/>
            <a:t> </a:t>
          </a:r>
          <a:r>
            <a:rPr lang="en-US" sz="2300" kern="1200" dirty="0" err="1"/>
            <a:t>konsumen</a:t>
          </a:r>
          <a:r>
            <a:rPr lang="en-US" sz="2300" kern="1200" dirty="0"/>
            <a:t> </a:t>
          </a:r>
          <a:r>
            <a:rPr lang="en-US" sz="2300" kern="1200" dirty="0" err="1"/>
            <a:t>mengapa</a:t>
          </a:r>
          <a:r>
            <a:rPr lang="en-US" sz="2300" kern="1200" dirty="0"/>
            <a:t> </a:t>
          </a:r>
          <a:r>
            <a:rPr lang="en-US" sz="2300" kern="1200" dirty="0" err="1"/>
            <a:t>mereka</a:t>
          </a:r>
          <a:r>
            <a:rPr lang="en-US" sz="2300" kern="1200" dirty="0"/>
            <a:t> </a:t>
          </a:r>
          <a:r>
            <a:rPr lang="en-US" sz="2300" kern="1200" dirty="0" err="1"/>
            <a:t>harus</a:t>
          </a:r>
          <a:r>
            <a:rPr lang="en-US" sz="2300" kern="1200" dirty="0"/>
            <a:t> </a:t>
          </a:r>
          <a:r>
            <a:rPr lang="en-US" sz="2300" kern="1200" dirty="0" err="1"/>
            <a:t>memilih</a:t>
          </a:r>
          <a:r>
            <a:rPr lang="en-US" sz="2300" kern="1200" dirty="0"/>
            <a:t> </a:t>
          </a:r>
          <a:r>
            <a:rPr lang="en-US" sz="2300" kern="1200" dirty="0" err="1"/>
            <a:t>produk</a:t>
          </a:r>
          <a:r>
            <a:rPr lang="en-US" sz="2300" kern="1200" dirty="0"/>
            <a:t>/</a:t>
          </a:r>
          <a:r>
            <a:rPr lang="en-US" sz="2300" kern="1200" dirty="0" err="1"/>
            <a:t>jasa</a:t>
          </a:r>
          <a:r>
            <a:rPr lang="en-US" sz="2300" kern="1200" dirty="0"/>
            <a:t> yang </a:t>
          </a:r>
          <a:r>
            <a:rPr lang="en-US" sz="2300" kern="1200" dirty="0" err="1"/>
            <a:t>ditawarkan</a:t>
          </a:r>
          <a:r>
            <a:rPr lang="en-US" sz="2300" kern="1200" dirty="0"/>
            <a:t> </a:t>
          </a:r>
          <a:r>
            <a:rPr lang="en-US" sz="2300" kern="1200" dirty="0" err="1"/>
            <a:t>daripada</a:t>
          </a:r>
          <a:r>
            <a:rPr lang="en-US" sz="2300" kern="1200" dirty="0"/>
            <a:t> </a:t>
          </a:r>
          <a:r>
            <a:rPr lang="en-US" sz="2300" kern="1200" dirty="0" err="1"/>
            <a:t>membeli</a:t>
          </a:r>
          <a:r>
            <a:rPr lang="en-US" sz="2300" kern="1200" dirty="0"/>
            <a:t> </a:t>
          </a:r>
          <a:r>
            <a:rPr lang="en-US" sz="2300" kern="1200" dirty="0" err="1"/>
            <a:t>dari</a:t>
          </a:r>
          <a:r>
            <a:rPr lang="en-US" sz="2300" kern="1200" dirty="0"/>
            <a:t> </a:t>
          </a:r>
          <a:r>
            <a:rPr lang="en-US" sz="2300" kern="1200" dirty="0" err="1"/>
            <a:t>kompetitor</a:t>
          </a:r>
          <a:r>
            <a:rPr lang="en-US" sz="2300" kern="1200" dirty="0"/>
            <a:t>, </a:t>
          </a:r>
          <a:r>
            <a:rPr lang="en-US" sz="2300" kern="1200" dirty="0" err="1"/>
            <a:t>ini</a:t>
          </a:r>
          <a:r>
            <a:rPr lang="en-US" sz="2300" kern="1200" dirty="0"/>
            <a:t> </a:t>
          </a:r>
          <a:r>
            <a:rPr lang="en-US" sz="2300" kern="1200" dirty="0" err="1"/>
            <a:t>juga</a:t>
          </a:r>
          <a:r>
            <a:rPr lang="en-US" sz="2300" kern="1200" dirty="0"/>
            <a:t> </a:t>
          </a:r>
          <a:r>
            <a:rPr lang="en-US" sz="2300" kern="1200" dirty="0" err="1"/>
            <a:t>menunjukan</a:t>
          </a:r>
          <a:r>
            <a:rPr lang="en-US" sz="2300" kern="1200" dirty="0"/>
            <a:t> </a:t>
          </a:r>
          <a:r>
            <a:rPr lang="en-US" sz="2300" kern="1200" dirty="0" err="1"/>
            <a:t>bagian</a:t>
          </a:r>
          <a:r>
            <a:rPr lang="en-US" sz="2300" kern="1200" dirty="0"/>
            <a:t> </a:t>
          </a:r>
          <a:r>
            <a:rPr lang="en-US" sz="2300" kern="1200" dirty="0" err="1"/>
            <a:t>mana</a:t>
          </a:r>
          <a:r>
            <a:rPr lang="en-US" sz="2300" kern="1200" dirty="0"/>
            <a:t> </a:t>
          </a:r>
          <a:r>
            <a:rPr lang="en-US" sz="2300" kern="1200" dirty="0" err="1"/>
            <a:t>dari</a:t>
          </a:r>
          <a:r>
            <a:rPr lang="en-US" sz="2300" kern="1200" dirty="0"/>
            <a:t> </a:t>
          </a:r>
          <a:r>
            <a:rPr lang="en-US" sz="2300" kern="1200" dirty="0" err="1"/>
            <a:t>suatu</a:t>
          </a:r>
          <a:r>
            <a:rPr lang="en-US" sz="2300" kern="1200" dirty="0"/>
            <a:t> </a:t>
          </a:r>
          <a:r>
            <a:rPr lang="en-US" sz="2300" kern="1200" dirty="0" err="1"/>
            <a:t>bisnis</a:t>
          </a:r>
          <a:r>
            <a:rPr lang="en-US" sz="2300" kern="1200" dirty="0"/>
            <a:t> yang </a:t>
          </a:r>
          <a:r>
            <a:rPr lang="en-US" sz="2300" kern="1200" dirty="0" err="1"/>
            <a:t>harus</a:t>
          </a:r>
          <a:r>
            <a:rPr lang="en-US" sz="2300" kern="1200" dirty="0"/>
            <a:t> </a:t>
          </a:r>
          <a:r>
            <a:rPr lang="en-US" sz="2300" kern="1200" dirty="0" err="1"/>
            <a:t>ditingkatkan</a:t>
          </a:r>
          <a:r>
            <a:rPr lang="en-US" sz="2300" kern="1200" dirty="0"/>
            <a:t> </a:t>
          </a:r>
          <a:r>
            <a:rPr lang="en-US" sz="2300" kern="1200" dirty="0" err="1"/>
            <a:t>secara</a:t>
          </a:r>
          <a:r>
            <a:rPr lang="en-US" sz="2300" kern="1200" dirty="0"/>
            <a:t> </a:t>
          </a:r>
          <a:r>
            <a:rPr lang="en-US" sz="2300" kern="1200" dirty="0" err="1"/>
            <a:t>efektif</a:t>
          </a:r>
          <a:r>
            <a:rPr lang="en-US" sz="2300" kern="1200" dirty="0"/>
            <a:t>.</a:t>
          </a:r>
        </a:p>
      </dsp:txBody>
      <dsp:txXfrm>
        <a:off x="0" y="857181"/>
        <a:ext cx="8229600" cy="2359800"/>
      </dsp:txXfrm>
    </dsp:sp>
    <dsp:sp modelId="{728CCDE9-EEA8-457E-AEE1-F0A2AD5876DE}">
      <dsp:nvSpPr>
        <dsp:cNvPr id="0" name=""/>
        <dsp:cNvSpPr/>
      </dsp:nvSpPr>
      <dsp:spPr>
        <a:xfrm>
          <a:off x="0" y="3216981"/>
          <a:ext cx="8229600" cy="719549"/>
        </a:xfrm>
        <a:prstGeom prst="round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dirty="0"/>
            <a:t>6.  </a:t>
          </a:r>
          <a:r>
            <a:rPr lang="en-US" sz="3000" kern="1200" dirty="0" err="1"/>
            <a:t>Rencana</a:t>
          </a:r>
          <a:r>
            <a:rPr lang="en-US" sz="3000" kern="1200" dirty="0"/>
            <a:t> </a:t>
          </a:r>
          <a:r>
            <a:rPr lang="en-US" sz="3000" kern="1200" dirty="0" err="1"/>
            <a:t>distribusi</a:t>
          </a:r>
          <a:endParaRPr lang="en-US" sz="3000" kern="1200" dirty="0"/>
        </a:p>
      </dsp:txBody>
      <dsp:txXfrm>
        <a:off x="35125" y="3252106"/>
        <a:ext cx="8159350" cy="649299"/>
      </dsp:txXfrm>
    </dsp:sp>
    <dsp:sp modelId="{D846AF2E-DCE1-498A-8B82-3138581BD7A3}">
      <dsp:nvSpPr>
        <dsp:cNvPr id="0" name=""/>
        <dsp:cNvSpPr/>
      </dsp:nvSpPr>
      <dsp:spPr>
        <a:xfrm>
          <a:off x="0" y="3936531"/>
          <a:ext cx="8229600" cy="1366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8100" rIns="213360" bIns="38100" numCol="1" spcCol="1270" anchor="t" anchorCtr="0">
          <a:noAutofit/>
        </a:bodyPr>
        <a:lstStyle/>
        <a:p>
          <a:pPr marL="228600" lvl="1" indent="-228600" algn="l" defTabSz="1022350">
            <a:lnSpc>
              <a:spcPct val="90000"/>
            </a:lnSpc>
            <a:spcBef>
              <a:spcPct val="0"/>
            </a:spcBef>
            <a:spcAft>
              <a:spcPct val="20000"/>
            </a:spcAft>
            <a:buChar char="•"/>
          </a:pPr>
          <a:r>
            <a:rPr lang="en-US" sz="2300" kern="1200" dirty="0" err="1"/>
            <a:t>rencana</a:t>
          </a:r>
          <a:r>
            <a:rPr lang="en-US" sz="2300" kern="1200" dirty="0"/>
            <a:t> </a:t>
          </a:r>
          <a:r>
            <a:rPr lang="en-US" sz="2300" kern="1200" dirty="0" err="1"/>
            <a:t>distribusi</a:t>
          </a:r>
          <a:r>
            <a:rPr lang="en-US" sz="2300" kern="1200" dirty="0"/>
            <a:t>/</a:t>
          </a:r>
          <a:r>
            <a:rPr lang="en-US" sz="2300" kern="1200" dirty="0" err="1"/>
            <a:t>pengiriman</a:t>
          </a:r>
          <a:r>
            <a:rPr lang="en-US" sz="2300" kern="1200" dirty="0"/>
            <a:t> </a:t>
          </a:r>
          <a:r>
            <a:rPr lang="en-US" sz="2300" kern="1200" dirty="0" err="1"/>
            <a:t>bagaiamna</a:t>
          </a:r>
          <a:r>
            <a:rPr lang="en-US" sz="2300" kern="1200" dirty="0"/>
            <a:t> </a:t>
          </a:r>
          <a:r>
            <a:rPr lang="en-US" sz="2300" kern="1200" dirty="0" err="1"/>
            <a:t>perusahaan</a:t>
          </a:r>
          <a:r>
            <a:rPr lang="en-US" sz="2300" kern="1200" dirty="0"/>
            <a:t> </a:t>
          </a:r>
          <a:r>
            <a:rPr lang="en-US" sz="2300" kern="1200" dirty="0" err="1"/>
            <a:t>menjual</a:t>
          </a:r>
          <a:r>
            <a:rPr lang="en-US" sz="2300" kern="1200" dirty="0"/>
            <a:t>/</a:t>
          </a:r>
          <a:r>
            <a:rPr lang="en-US" sz="2300" kern="1200" dirty="0" err="1"/>
            <a:t>mengirimkan</a:t>
          </a:r>
          <a:r>
            <a:rPr lang="en-US" sz="2300" kern="1200" dirty="0"/>
            <a:t> </a:t>
          </a:r>
          <a:r>
            <a:rPr lang="en-US" sz="2300" kern="1200" dirty="0" err="1"/>
            <a:t>produk</a:t>
          </a:r>
          <a:r>
            <a:rPr lang="en-US" sz="2300" kern="1200" dirty="0"/>
            <a:t>/</a:t>
          </a:r>
          <a:r>
            <a:rPr lang="en-US" sz="2300" kern="1200" dirty="0" err="1"/>
            <a:t>jasa</a:t>
          </a:r>
          <a:r>
            <a:rPr lang="en-US" sz="2300" kern="1200" dirty="0"/>
            <a:t> </a:t>
          </a:r>
          <a:r>
            <a:rPr lang="en-US" sz="2300" kern="1200" dirty="0" err="1"/>
            <a:t>ke</a:t>
          </a:r>
          <a:r>
            <a:rPr lang="en-US" sz="2300" kern="1200" dirty="0"/>
            <a:t> </a:t>
          </a:r>
          <a:r>
            <a:rPr lang="en-US" sz="2300" kern="1200" dirty="0" err="1"/>
            <a:t>konsumen</a:t>
          </a:r>
          <a:r>
            <a:rPr lang="en-US" sz="2300" kern="1200" dirty="0"/>
            <a:t>. </a:t>
          </a:r>
          <a:r>
            <a:rPr lang="en-US" sz="2300" kern="1200" dirty="0" err="1"/>
            <a:t>Metode</a:t>
          </a:r>
          <a:r>
            <a:rPr lang="en-US" sz="2300" kern="1200" dirty="0"/>
            <a:t> </a:t>
          </a:r>
          <a:r>
            <a:rPr lang="en-US" sz="2300" kern="1200" dirty="0" err="1"/>
            <a:t>penjualan</a:t>
          </a:r>
          <a:r>
            <a:rPr lang="en-US" sz="2300" kern="1200" dirty="0"/>
            <a:t> </a:t>
          </a:r>
          <a:r>
            <a:rPr lang="en-US" sz="2300" kern="1200" dirty="0" err="1"/>
            <a:t>dan</a:t>
          </a:r>
          <a:r>
            <a:rPr lang="en-US" sz="2300" kern="1200" dirty="0"/>
            <a:t> </a:t>
          </a:r>
          <a:r>
            <a:rPr lang="en-US" sz="2300" kern="1200" dirty="0" err="1"/>
            <a:t>pengiriman</a:t>
          </a:r>
          <a:r>
            <a:rPr lang="en-US" sz="2300" kern="1200" dirty="0"/>
            <a:t> </a:t>
          </a:r>
          <a:r>
            <a:rPr lang="en-US" sz="2300" kern="1200" dirty="0" err="1"/>
            <a:t>termasukritel</a:t>
          </a:r>
          <a:r>
            <a:rPr lang="en-US" sz="2300" kern="1200" dirty="0"/>
            <a:t>, </a:t>
          </a:r>
          <a:r>
            <a:rPr lang="en-US" sz="2300" kern="1200" dirty="0" err="1"/>
            <a:t>grosir</a:t>
          </a:r>
          <a:r>
            <a:rPr lang="en-US" sz="2300" kern="1200" dirty="0"/>
            <a:t>, </a:t>
          </a:r>
          <a:r>
            <a:rPr lang="en-US" sz="2300" kern="1200" dirty="0" err="1"/>
            <a:t>langsung</a:t>
          </a:r>
          <a:r>
            <a:rPr lang="en-US" sz="2300" kern="1200" dirty="0"/>
            <a:t> </a:t>
          </a:r>
          <a:r>
            <a:rPr lang="en-US" sz="2300" kern="1200" dirty="0" err="1"/>
            <a:t>ke</a:t>
          </a:r>
          <a:r>
            <a:rPr lang="en-US" sz="2300" kern="1200" dirty="0"/>
            <a:t> </a:t>
          </a:r>
          <a:r>
            <a:rPr lang="en-US" sz="2300" kern="1200" dirty="0" err="1"/>
            <a:t>rumah</a:t>
          </a:r>
          <a:r>
            <a:rPr lang="en-US" sz="2300" kern="1200" dirty="0"/>
            <a:t> </a:t>
          </a:r>
          <a:r>
            <a:rPr lang="en-US" sz="2300" kern="1200" dirty="0" err="1"/>
            <a:t>atau</a:t>
          </a:r>
          <a:r>
            <a:rPr lang="en-US" sz="2300" kern="1200" dirty="0"/>
            <a:t> </a:t>
          </a:r>
          <a:r>
            <a:rPr lang="en-US" sz="2300" kern="1200" dirty="0" err="1"/>
            <a:t>bisnis</a:t>
          </a:r>
          <a:r>
            <a:rPr lang="en-US" sz="2300" kern="1200" dirty="0"/>
            <a:t> </a:t>
          </a:r>
          <a:r>
            <a:rPr lang="en-US" sz="2300" kern="1200" dirty="0" err="1"/>
            <a:t>atau</a:t>
          </a:r>
          <a:r>
            <a:rPr lang="en-US" sz="2300" kern="1200" dirty="0"/>
            <a:t> online.</a:t>
          </a:r>
        </a:p>
      </dsp:txBody>
      <dsp:txXfrm>
        <a:off x="0" y="3936531"/>
        <a:ext cx="8229600" cy="136620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2ECA7C-AD3D-46FB-A62F-6885A4D8CB90}">
      <dsp:nvSpPr>
        <dsp:cNvPr id="0" name=""/>
        <dsp:cNvSpPr/>
      </dsp:nvSpPr>
      <dsp:spPr>
        <a:xfrm>
          <a:off x="0" y="103229"/>
          <a:ext cx="8610600" cy="67158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7. </a:t>
          </a:r>
          <a:r>
            <a:rPr lang="en-US" sz="2800" kern="1200" dirty="0" err="1"/>
            <a:t>Tujuan</a:t>
          </a:r>
          <a:r>
            <a:rPr lang="en-US" sz="2800" kern="1200" dirty="0"/>
            <a:t> </a:t>
          </a:r>
          <a:r>
            <a:rPr lang="en-US" sz="2800" kern="1200" dirty="0" err="1"/>
            <a:t>Pemasaran</a:t>
          </a:r>
          <a:endParaRPr lang="en-US" sz="2800" kern="1200" dirty="0"/>
        </a:p>
      </dsp:txBody>
      <dsp:txXfrm>
        <a:off x="32784" y="136013"/>
        <a:ext cx="8545032" cy="606012"/>
      </dsp:txXfrm>
    </dsp:sp>
    <dsp:sp modelId="{DFCD4151-6AA5-48F3-8025-F69D0FB3262F}">
      <dsp:nvSpPr>
        <dsp:cNvPr id="0" name=""/>
        <dsp:cNvSpPr/>
      </dsp:nvSpPr>
      <dsp:spPr>
        <a:xfrm>
          <a:off x="0" y="774809"/>
          <a:ext cx="8610600" cy="1970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3387" tIns="35560" rIns="199136" bIns="35560" numCol="1" spcCol="1270" anchor="t" anchorCtr="0">
          <a:noAutofit/>
        </a:bodyPr>
        <a:lstStyle/>
        <a:p>
          <a:pPr marL="228600" lvl="1" indent="-228600" algn="l" defTabSz="977900">
            <a:lnSpc>
              <a:spcPct val="90000"/>
            </a:lnSpc>
            <a:spcBef>
              <a:spcPct val="0"/>
            </a:spcBef>
            <a:spcAft>
              <a:spcPct val="20000"/>
            </a:spcAft>
            <a:buChar char="•"/>
          </a:pPr>
          <a:r>
            <a:rPr lang="en-US" sz="2200" kern="1200" dirty="0" err="1"/>
            <a:t>Pada</a:t>
          </a:r>
          <a:r>
            <a:rPr lang="en-US" sz="2200" kern="1200" dirty="0"/>
            <a:t> </a:t>
          </a:r>
          <a:r>
            <a:rPr lang="en-US" sz="2200" kern="1200" dirty="0" err="1"/>
            <a:t>bagian</a:t>
          </a:r>
          <a:r>
            <a:rPr lang="en-US" sz="2200" kern="1200" dirty="0"/>
            <a:t> </a:t>
          </a:r>
          <a:r>
            <a:rPr lang="en-US" sz="2200" kern="1200" dirty="0" err="1"/>
            <a:t>ini</a:t>
          </a:r>
          <a:r>
            <a:rPr lang="en-US" sz="2200" kern="1200" dirty="0"/>
            <a:t> </a:t>
          </a:r>
          <a:r>
            <a:rPr lang="en-US" sz="2200" kern="1200" dirty="0" err="1"/>
            <a:t>mendiskripsikan</a:t>
          </a:r>
          <a:r>
            <a:rPr lang="en-US" sz="2200" kern="1200" dirty="0"/>
            <a:t> target </a:t>
          </a:r>
          <a:r>
            <a:rPr lang="en-US" sz="2200" kern="1200" dirty="0" err="1"/>
            <a:t>pemasaran</a:t>
          </a:r>
          <a:r>
            <a:rPr lang="en-US" sz="2200" kern="1200" dirty="0"/>
            <a:t> </a:t>
          </a:r>
          <a:r>
            <a:rPr lang="en-US" sz="2200" kern="1200" dirty="0" err="1"/>
            <a:t>perusahaan</a:t>
          </a:r>
          <a:r>
            <a:rPr lang="en-US" sz="2200" kern="1200" dirty="0"/>
            <a:t> </a:t>
          </a:r>
          <a:r>
            <a:rPr lang="en-US" sz="2200" kern="1200" dirty="0" err="1"/>
            <a:t>dalam</a:t>
          </a:r>
          <a:r>
            <a:rPr lang="en-US" sz="2200" kern="1200" dirty="0"/>
            <a:t> </a:t>
          </a:r>
          <a:r>
            <a:rPr lang="en-US" sz="2200" kern="1200" dirty="0" err="1"/>
            <a:t>jangka</a:t>
          </a:r>
          <a:r>
            <a:rPr lang="en-US" sz="2200" kern="1200" dirty="0"/>
            <a:t> </a:t>
          </a:r>
          <a:r>
            <a:rPr lang="en-US" sz="2200" kern="1200" dirty="0" err="1"/>
            <a:t>waktu</a:t>
          </a:r>
          <a:r>
            <a:rPr lang="en-US" sz="2200" kern="1200" dirty="0"/>
            <a:t> </a:t>
          </a:r>
          <a:r>
            <a:rPr lang="en-US" sz="2200" kern="1200" dirty="0" err="1"/>
            <a:t>dekat</a:t>
          </a:r>
          <a:r>
            <a:rPr lang="en-US" sz="2200" kern="1200" dirty="0"/>
            <a:t> (</a:t>
          </a:r>
          <a:r>
            <a:rPr lang="en-US" sz="2200" kern="1200" dirty="0" err="1"/>
            <a:t>bisanya</a:t>
          </a:r>
          <a:r>
            <a:rPr lang="en-US" sz="2200" kern="1200" dirty="0"/>
            <a:t> 1 </a:t>
          </a:r>
          <a:r>
            <a:rPr lang="en-US" sz="2200" kern="1200" dirty="0" err="1"/>
            <a:t>tahun</a:t>
          </a:r>
          <a:r>
            <a:rPr lang="en-US" sz="2200" kern="1200" dirty="0"/>
            <a:t>), </a:t>
          </a:r>
          <a:r>
            <a:rPr lang="en-US" sz="2200" kern="1200" dirty="0" err="1"/>
            <a:t>mungkin</a:t>
          </a:r>
          <a:r>
            <a:rPr lang="en-US" sz="2200" kern="1200" dirty="0"/>
            <a:t> </a:t>
          </a:r>
          <a:r>
            <a:rPr lang="en-US" sz="2200" kern="1200" dirty="0" err="1"/>
            <a:t>targetnya</a:t>
          </a:r>
          <a:r>
            <a:rPr lang="en-US" sz="2200" kern="1200" dirty="0"/>
            <a:t> </a:t>
          </a:r>
          <a:r>
            <a:rPr lang="en-US" sz="2200" kern="1200" dirty="0" err="1"/>
            <a:t>adalah</a:t>
          </a:r>
          <a:r>
            <a:rPr lang="en-US" sz="2200" kern="1200" dirty="0"/>
            <a:t> </a:t>
          </a:r>
          <a:r>
            <a:rPr lang="en-US" sz="2200" kern="1200" dirty="0" err="1"/>
            <a:t>peningkatan</a:t>
          </a:r>
          <a:r>
            <a:rPr lang="en-US" sz="2200" kern="1200" dirty="0"/>
            <a:t> </a:t>
          </a:r>
          <a:r>
            <a:rPr lang="en-US" sz="2200" kern="1200" dirty="0" err="1"/>
            <a:t>penjualan</a:t>
          </a:r>
          <a:r>
            <a:rPr lang="en-US" sz="2200" kern="1200" dirty="0"/>
            <a:t> </a:t>
          </a:r>
          <a:r>
            <a:rPr lang="en-US" sz="2200" kern="1200" dirty="0" err="1"/>
            <a:t>sebesar</a:t>
          </a:r>
          <a:r>
            <a:rPr lang="en-US" sz="2200" kern="1200" dirty="0"/>
            <a:t> 25% </a:t>
          </a:r>
          <a:r>
            <a:rPr lang="en-US" sz="2200" kern="1200" dirty="0" err="1"/>
            <a:t>diakhir</a:t>
          </a:r>
          <a:r>
            <a:rPr lang="en-US" sz="2200" kern="1200" dirty="0"/>
            <a:t> </a:t>
          </a:r>
          <a:r>
            <a:rPr lang="en-US" sz="2200" kern="1200" dirty="0" err="1"/>
            <a:t>tahun</a:t>
          </a:r>
          <a:r>
            <a:rPr lang="en-US" sz="2200" kern="1200" dirty="0"/>
            <a:t> </a:t>
          </a:r>
          <a:r>
            <a:rPr lang="en-US" sz="2200" kern="1200" dirty="0" err="1"/>
            <a:t>depan</a:t>
          </a:r>
          <a:r>
            <a:rPr lang="en-US" sz="2200" kern="1200" dirty="0"/>
            <a:t> </a:t>
          </a:r>
          <a:r>
            <a:rPr lang="en-US" sz="2200" kern="1200" dirty="0" err="1"/>
            <a:t>atau</a:t>
          </a:r>
          <a:r>
            <a:rPr lang="en-US" sz="2200" kern="1200" dirty="0"/>
            <a:t> </a:t>
          </a:r>
          <a:r>
            <a:rPr lang="en-US" sz="2200" kern="1200" dirty="0" err="1"/>
            <a:t>mendapatkan</a:t>
          </a:r>
          <a:r>
            <a:rPr lang="en-US" sz="2200" kern="1200" dirty="0"/>
            <a:t> </a:t>
          </a:r>
          <a:r>
            <a:rPr lang="en-US" sz="2200" kern="1200" dirty="0" err="1"/>
            <a:t>pasar</a:t>
          </a:r>
          <a:r>
            <a:rPr lang="en-US" sz="2200" kern="1200" dirty="0"/>
            <a:t> </a:t>
          </a:r>
          <a:r>
            <a:rPr lang="en-US" sz="2200" kern="1200" dirty="0" err="1"/>
            <a:t>sebesar</a:t>
          </a:r>
          <a:r>
            <a:rPr lang="en-US" sz="2200" kern="1200" dirty="0"/>
            <a:t> 40% </a:t>
          </a:r>
          <a:r>
            <a:rPr lang="en-US" sz="2200" kern="1200" dirty="0" err="1"/>
            <a:t>dari</a:t>
          </a:r>
          <a:r>
            <a:rPr lang="en-US" sz="2200" kern="1200" dirty="0"/>
            <a:t> </a:t>
          </a:r>
          <a:r>
            <a:rPr lang="en-US" sz="2200" kern="1200" dirty="0" err="1"/>
            <a:t>pasar</a:t>
          </a:r>
          <a:r>
            <a:rPr lang="en-US" sz="2200" kern="1200" dirty="0"/>
            <a:t> </a:t>
          </a:r>
          <a:r>
            <a:rPr lang="en-US" sz="2200" kern="1200" dirty="0" err="1"/>
            <a:t>di</a:t>
          </a:r>
          <a:r>
            <a:rPr lang="en-US" sz="2200" kern="1200" dirty="0"/>
            <a:t> area </a:t>
          </a:r>
          <a:r>
            <a:rPr lang="en-US" sz="2200" kern="1200" dirty="0" err="1"/>
            <a:t>lokal</a:t>
          </a:r>
          <a:r>
            <a:rPr lang="en-US" sz="2200" kern="1200" dirty="0"/>
            <a:t> </a:t>
          </a:r>
          <a:r>
            <a:rPr lang="en-US" sz="2200" kern="1200" dirty="0" err="1"/>
            <a:t>untuk</a:t>
          </a:r>
          <a:r>
            <a:rPr lang="en-US" sz="2200" kern="1200" dirty="0"/>
            <a:t> </a:t>
          </a:r>
          <a:r>
            <a:rPr lang="en-US" sz="2200" kern="1200" dirty="0" err="1"/>
            <a:t>produk</a:t>
          </a:r>
          <a:r>
            <a:rPr lang="en-US" sz="2200" kern="1200" dirty="0"/>
            <a:t>/</a:t>
          </a:r>
          <a:r>
            <a:rPr lang="en-US" sz="2200" kern="1200" dirty="0" err="1"/>
            <a:t>jasa</a:t>
          </a:r>
          <a:r>
            <a:rPr lang="en-US" sz="2200" kern="1200" dirty="0"/>
            <a:t> yang </a:t>
          </a:r>
          <a:r>
            <a:rPr lang="en-US" sz="2200" kern="1200" dirty="0" err="1"/>
            <a:t>spesifik</a:t>
          </a:r>
          <a:r>
            <a:rPr lang="en-US" sz="2200" kern="1200" dirty="0"/>
            <a:t>. </a:t>
          </a:r>
          <a:r>
            <a:rPr lang="en-US" sz="2200" kern="1200" dirty="0" err="1"/>
            <a:t>Termasuk</a:t>
          </a:r>
          <a:r>
            <a:rPr lang="en-US" sz="2200" kern="1200" dirty="0"/>
            <a:t> </a:t>
          </a:r>
          <a:r>
            <a:rPr lang="en-US" sz="2200" kern="1200" dirty="0" err="1"/>
            <a:t>rancangan</a:t>
          </a:r>
          <a:r>
            <a:rPr lang="en-US" sz="2200" kern="1200" dirty="0"/>
            <a:t> </a:t>
          </a:r>
          <a:r>
            <a:rPr lang="en-US" sz="2200" kern="1200" dirty="0" err="1"/>
            <a:t>dari</a:t>
          </a:r>
          <a:r>
            <a:rPr lang="en-US" sz="2200" kern="1200" dirty="0"/>
            <a:t> </a:t>
          </a:r>
          <a:r>
            <a:rPr lang="en-US" sz="2200" kern="1200" dirty="0" err="1"/>
            <a:t>langkah-langkah</a:t>
          </a:r>
          <a:r>
            <a:rPr lang="en-US" sz="2200" kern="1200" dirty="0"/>
            <a:t> yang </a:t>
          </a:r>
          <a:r>
            <a:rPr lang="en-US" sz="2200" kern="1200" dirty="0" err="1"/>
            <a:t>diperlukan</a:t>
          </a:r>
          <a:r>
            <a:rPr lang="en-US" sz="2200" kern="1200" dirty="0"/>
            <a:t> </a:t>
          </a:r>
          <a:r>
            <a:rPr lang="en-US" sz="2200" kern="1200" dirty="0" err="1"/>
            <a:t>untuk</a:t>
          </a:r>
          <a:r>
            <a:rPr lang="en-US" sz="2200" kern="1200" dirty="0"/>
            <a:t> </a:t>
          </a:r>
          <a:r>
            <a:rPr lang="en-US" sz="2200" kern="1200" dirty="0" err="1"/>
            <a:t>mencapai</a:t>
          </a:r>
          <a:r>
            <a:rPr lang="en-US" sz="2200" kern="1200" dirty="0"/>
            <a:t> target yang </a:t>
          </a:r>
          <a:r>
            <a:rPr lang="en-US" sz="2200" kern="1200" dirty="0" err="1"/>
            <a:t>diinginkan</a:t>
          </a:r>
          <a:r>
            <a:rPr lang="en-US" sz="2200" kern="1200" dirty="0"/>
            <a:t>.</a:t>
          </a:r>
        </a:p>
      </dsp:txBody>
      <dsp:txXfrm>
        <a:off x="0" y="774809"/>
        <a:ext cx="8610600" cy="1970640"/>
      </dsp:txXfrm>
    </dsp:sp>
    <dsp:sp modelId="{AABC0B70-1774-4145-9D07-92B17ED29BB7}">
      <dsp:nvSpPr>
        <dsp:cNvPr id="0" name=""/>
        <dsp:cNvSpPr/>
      </dsp:nvSpPr>
      <dsp:spPr>
        <a:xfrm>
          <a:off x="0" y="2745450"/>
          <a:ext cx="8610600" cy="671580"/>
        </a:xfrm>
        <a:prstGeom prst="roundRect">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8.  Marketing action Plan</a:t>
          </a:r>
        </a:p>
      </dsp:txBody>
      <dsp:txXfrm>
        <a:off x="32784" y="2778234"/>
        <a:ext cx="8545032" cy="606012"/>
      </dsp:txXfrm>
    </dsp:sp>
    <dsp:sp modelId="{71E3D69C-0A47-46A0-A943-11D458AD5129}">
      <dsp:nvSpPr>
        <dsp:cNvPr id="0" name=""/>
        <dsp:cNvSpPr/>
      </dsp:nvSpPr>
      <dsp:spPr>
        <a:xfrm>
          <a:off x="0" y="3417030"/>
          <a:ext cx="8610600" cy="1970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3387" tIns="35560" rIns="199136" bIns="35560" numCol="1" spcCol="1270" anchor="t" anchorCtr="0">
          <a:noAutofit/>
        </a:bodyPr>
        <a:lstStyle/>
        <a:p>
          <a:pPr marL="228600" lvl="1" indent="-228600" algn="l" defTabSz="977900">
            <a:lnSpc>
              <a:spcPct val="90000"/>
            </a:lnSpc>
            <a:spcBef>
              <a:spcPct val="0"/>
            </a:spcBef>
            <a:spcAft>
              <a:spcPct val="20000"/>
            </a:spcAft>
            <a:buChar char="•"/>
          </a:pPr>
          <a:r>
            <a:rPr lang="en-US" sz="2200" kern="1200" dirty="0"/>
            <a:t>Marketing action plan </a:t>
          </a:r>
          <a:r>
            <a:rPr lang="en-US" sz="2200" kern="1200" dirty="0" err="1"/>
            <a:t>menjelaskan</a:t>
          </a:r>
          <a:r>
            <a:rPr lang="en-US" sz="2200" kern="1200" dirty="0"/>
            <a:t> </a:t>
          </a:r>
          <a:r>
            <a:rPr lang="en-US" sz="2200" kern="1200" dirty="0" err="1"/>
            <a:t>secara</a:t>
          </a:r>
          <a:r>
            <a:rPr lang="en-US" sz="2200" kern="1200" dirty="0"/>
            <a:t> detail </a:t>
          </a:r>
          <a:r>
            <a:rPr lang="en-US" sz="2200" kern="1200" dirty="0" err="1"/>
            <a:t>tentang</a:t>
          </a:r>
          <a:r>
            <a:rPr lang="en-US" sz="2200" kern="1200" dirty="0"/>
            <a:t> </a:t>
          </a:r>
          <a:r>
            <a:rPr lang="en-US" sz="2200" kern="1200" dirty="0" err="1"/>
            <a:t>produk</a:t>
          </a:r>
          <a:r>
            <a:rPr lang="en-US" sz="2200" kern="1200" dirty="0"/>
            <a:t>/</a:t>
          </a:r>
          <a:r>
            <a:rPr lang="en-US" sz="2200" kern="1200" dirty="0" err="1"/>
            <a:t>jasa</a:t>
          </a:r>
          <a:r>
            <a:rPr lang="en-US" sz="2200" kern="1200" dirty="0"/>
            <a:t> yang </a:t>
          </a:r>
          <a:r>
            <a:rPr lang="en-US" sz="2200" kern="1200" dirty="0" err="1"/>
            <a:t>akan</a:t>
          </a:r>
          <a:r>
            <a:rPr lang="en-US" sz="2200" kern="1200" dirty="0"/>
            <a:t> </a:t>
          </a:r>
          <a:r>
            <a:rPr lang="en-US" sz="2200" kern="1200" dirty="0" err="1"/>
            <a:t>dijual</a:t>
          </a:r>
          <a:r>
            <a:rPr lang="en-US" sz="2200" kern="1200" dirty="0"/>
            <a:t> </a:t>
          </a:r>
          <a:r>
            <a:rPr lang="en-US" sz="2200" kern="1200" dirty="0" err="1"/>
            <a:t>termasuk</a:t>
          </a:r>
          <a:r>
            <a:rPr lang="en-US" sz="2200" kern="1200" dirty="0"/>
            <a:t> </a:t>
          </a:r>
          <a:r>
            <a:rPr lang="en-US" sz="2200" kern="1200" dirty="0" err="1"/>
            <a:t>deskripsi</a:t>
          </a:r>
          <a:r>
            <a:rPr lang="en-US" sz="2200" kern="1200" dirty="0"/>
            <a:t> </a:t>
          </a:r>
          <a:r>
            <a:rPr lang="en-US" sz="2200" kern="1200" dirty="0" err="1"/>
            <a:t>produk</a:t>
          </a:r>
          <a:r>
            <a:rPr lang="en-US" sz="2200" kern="1200" dirty="0"/>
            <a:t>, </a:t>
          </a:r>
          <a:r>
            <a:rPr lang="en-US" sz="2200" kern="1200" dirty="0" err="1"/>
            <a:t>keuntungan</a:t>
          </a:r>
          <a:r>
            <a:rPr lang="en-US" sz="2200" kern="1200" dirty="0"/>
            <a:t> </a:t>
          </a:r>
          <a:r>
            <a:rPr lang="en-US" sz="2200" kern="1200" dirty="0" err="1"/>
            <a:t>produk</a:t>
          </a:r>
          <a:r>
            <a:rPr lang="en-US" sz="2200" kern="1200" dirty="0"/>
            <a:t>/</a:t>
          </a:r>
          <a:r>
            <a:rPr lang="en-US" sz="2200" kern="1200" dirty="0" err="1"/>
            <a:t>jasa</a:t>
          </a:r>
          <a:r>
            <a:rPr lang="en-US" sz="2200" kern="1200" dirty="0"/>
            <a:t> yang </a:t>
          </a:r>
          <a:r>
            <a:rPr lang="en-US" sz="2200" kern="1200" dirty="0" err="1"/>
            <a:t>ditawarkan</a:t>
          </a:r>
          <a:r>
            <a:rPr lang="en-US" sz="2200" kern="1200" dirty="0"/>
            <a:t> </a:t>
          </a:r>
          <a:r>
            <a:rPr lang="en-US" sz="2200" kern="1200" dirty="0" err="1"/>
            <a:t>dengan</a:t>
          </a:r>
          <a:r>
            <a:rPr lang="en-US" sz="2200" kern="1200" dirty="0"/>
            <a:t> </a:t>
          </a:r>
          <a:r>
            <a:rPr lang="en-US" sz="2200" kern="1200" dirty="0" err="1"/>
            <a:t>kompetitor</a:t>
          </a:r>
          <a:r>
            <a:rPr lang="en-US" sz="2200" kern="1200" dirty="0"/>
            <a:t> </a:t>
          </a:r>
          <a:r>
            <a:rPr lang="en-US" sz="2200" kern="1200" dirty="0" err="1"/>
            <a:t>strategi</a:t>
          </a:r>
          <a:r>
            <a:rPr lang="en-US" sz="2200" kern="1200" dirty="0"/>
            <a:t> </a:t>
          </a:r>
          <a:r>
            <a:rPr lang="en-US" sz="2200" kern="1200" dirty="0" err="1"/>
            <a:t>penentuasn</a:t>
          </a:r>
          <a:r>
            <a:rPr lang="en-US" sz="2200" kern="1200" dirty="0"/>
            <a:t> </a:t>
          </a:r>
          <a:r>
            <a:rPr lang="en-US" sz="2200" kern="1200" dirty="0" err="1"/>
            <a:t>harga</a:t>
          </a:r>
          <a:r>
            <a:rPr lang="en-US" sz="2200" kern="1200" dirty="0"/>
            <a:t> </a:t>
          </a:r>
          <a:r>
            <a:rPr lang="en-US" sz="2200" kern="1200" dirty="0" err="1"/>
            <a:t>dan</a:t>
          </a:r>
          <a:r>
            <a:rPr lang="en-US" sz="2200" kern="1200" dirty="0"/>
            <a:t> </a:t>
          </a:r>
          <a:r>
            <a:rPr lang="en-US" sz="2200" kern="1200" dirty="0" err="1"/>
            <a:t>rencana</a:t>
          </a:r>
          <a:r>
            <a:rPr lang="en-US" sz="2200" kern="1200" dirty="0"/>
            <a:t> </a:t>
          </a:r>
          <a:r>
            <a:rPr lang="en-US" sz="2200" kern="1200" dirty="0" err="1"/>
            <a:t>bagaimana</a:t>
          </a:r>
          <a:r>
            <a:rPr lang="en-US" sz="2200" kern="1200" dirty="0"/>
            <a:t> </a:t>
          </a:r>
          <a:r>
            <a:rPr lang="en-US" sz="2200" kern="1200" dirty="0" err="1"/>
            <a:t>barang</a:t>
          </a:r>
          <a:r>
            <a:rPr lang="en-US" sz="2200" kern="1200" dirty="0"/>
            <a:t>/</a:t>
          </a:r>
          <a:r>
            <a:rPr lang="en-US" sz="2200" kern="1200" dirty="0" err="1"/>
            <a:t>jasa</a:t>
          </a:r>
          <a:r>
            <a:rPr lang="en-US" sz="2200" kern="1200" dirty="0"/>
            <a:t> </a:t>
          </a:r>
          <a:r>
            <a:rPr lang="en-US" sz="2200" kern="1200" dirty="0" err="1"/>
            <a:t>tersebut</a:t>
          </a:r>
          <a:r>
            <a:rPr lang="en-US" sz="2200" kern="1200" dirty="0"/>
            <a:t> </a:t>
          </a:r>
          <a:r>
            <a:rPr lang="en-US" sz="2200" kern="1200" dirty="0" err="1"/>
            <a:t>dipromosikan</a:t>
          </a:r>
          <a:r>
            <a:rPr lang="en-US" sz="2200" kern="1200" dirty="0"/>
            <a:t>, </a:t>
          </a:r>
          <a:r>
            <a:rPr lang="en-US" sz="2200" kern="1200" dirty="0" err="1"/>
            <a:t>baik</a:t>
          </a:r>
          <a:r>
            <a:rPr lang="en-US" sz="2200" kern="1200" dirty="0"/>
            <a:t> </a:t>
          </a:r>
          <a:r>
            <a:rPr lang="en-US" sz="2200" kern="1200" dirty="0" err="1"/>
            <a:t>dengan</a:t>
          </a:r>
          <a:r>
            <a:rPr lang="en-US" sz="2200" kern="1200" dirty="0"/>
            <a:t> </a:t>
          </a:r>
          <a:r>
            <a:rPr lang="en-US" sz="2200" kern="1200" dirty="0" err="1"/>
            <a:t>cara</a:t>
          </a:r>
          <a:r>
            <a:rPr lang="en-US" sz="2200" kern="1200" dirty="0"/>
            <a:t> </a:t>
          </a:r>
          <a:r>
            <a:rPr lang="en-US" sz="2200" kern="1200" dirty="0" err="1"/>
            <a:t>konvensional</a:t>
          </a:r>
          <a:r>
            <a:rPr lang="en-US" sz="2200" kern="1200" dirty="0"/>
            <a:t> </a:t>
          </a:r>
          <a:r>
            <a:rPr lang="en-US" sz="2200" kern="1200" dirty="0" err="1"/>
            <a:t>atau</a:t>
          </a:r>
          <a:r>
            <a:rPr lang="en-US" sz="2200" kern="1200" dirty="0"/>
            <a:t> </a:t>
          </a:r>
          <a:r>
            <a:rPr lang="en-US" sz="2200" kern="1200" dirty="0" err="1"/>
            <a:t>dengan</a:t>
          </a:r>
          <a:r>
            <a:rPr lang="en-US" sz="2200" kern="1200" dirty="0"/>
            <a:t> </a:t>
          </a:r>
          <a:r>
            <a:rPr lang="en-US" sz="2200" kern="1200" dirty="0" err="1"/>
            <a:t>cara</a:t>
          </a:r>
          <a:r>
            <a:rPr lang="en-US" sz="2200" kern="1200" dirty="0"/>
            <a:t> online </a:t>
          </a:r>
          <a:r>
            <a:rPr lang="en-US" sz="2200" kern="1200" dirty="0" err="1"/>
            <a:t>menggunakan</a:t>
          </a:r>
          <a:r>
            <a:rPr lang="en-US" sz="2200" kern="1200" dirty="0"/>
            <a:t> media </a:t>
          </a:r>
          <a:r>
            <a:rPr lang="en-US" sz="2200" kern="1200" dirty="0" err="1"/>
            <a:t>sosial</a:t>
          </a:r>
          <a:r>
            <a:rPr lang="en-US" sz="2200" kern="1200" dirty="0"/>
            <a:t>.</a:t>
          </a:r>
        </a:p>
      </dsp:txBody>
      <dsp:txXfrm>
        <a:off x="0" y="3417030"/>
        <a:ext cx="8610600" cy="1970640"/>
      </dsp:txXfrm>
    </dsp:sp>
    <dsp:sp modelId="{D15CFB56-CC11-41CA-A940-FC41E366AC23}">
      <dsp:nvSpPr>
        <dsp:cNvPr id="0" name=""/>
        <dsp:cNvSpPr/>
      </dsp:nvSpPr>
      <dsp:spPr>
        <a:xfrm>
          <a:off x="0" y="5387670"/>
          <a:ext cx="8610600" cy="671580"/>
        </a:xfrm>
        <a:prstGeom prst="round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9. Budget </a:t>
          </a:r>
          <a:r>
            <a:rPr lang="en-US" sz="2800" kern="1200" dirty="0" err="1"/>
            <a:t>anggaran</a:t>
          </a:r>
          <a:endParaRPr lang="en-US" sz="2800" kern="1200" dirty="0"/>
        </a:p>
      </dsp:txBody>
      <dsp:txXfrm>
        <a:off x="32784" y="5420454"/>
        <a:ext cx="8545032" cy="606012"/>
      </dsp:txXfrm>
    </dsp:sp>
    <dsp:sp modelId="{C2B13D1C-0066-41A0-9C1F-6D4C675F1918}">
      <dsp:nvSpPr>
        <dsp:cNvPr id="0" name=""/>
        <dsp:cNvSpPr/>
      </dsp:nvSpPr>
      <dsp:spPr>
        <a:xfrm>
          <a:off x="0" y="6059250"/>
          <a:ext cx="8610600" cy="6955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3387" tIns="35560" rIns="199136" bIns="35560" numCol="1" spcCol="1270" anchor="t" anchorCtr="0">
          <a:noAutofit/>
        </a:bodyPr>
        <a:lstStyle/>
        <a:p>
          <a:pPr marL="228600" lvl="1" indent="-228600" algn="l" defTabSz="977900">
            <a:lnSpc>
              <a:spcPct val="90000"/>
            </a:lnSpc>
            <a:spcBef>
              <a:spcPct val="0"/>
            </a:spcBef>
            <a:spcAft>
              <a:spcPct val="20000"/>
            </a:spcAft>
            <a:buChar char="•"/>
          </a:pPr>
          <a:r>
            <a:rPr lang="en-US" sz="2200" kern="1200" dirty="0" err="1"/>
            <a:t>Bagian</a:t>
          </a:r>
          <a:r>
            <a:rPr lang="en-US" sz="2200" kern="1200" dirty="0"/>
            <a:t> </a:t>
          </a:r>
          <a:r>
            <a:rPr lang="en-US" sz="2200" kern="1200" dirty="0" err="1"/>
            <a:t>anggaran</a:t>
          </a:r>
          <a:r>
            <a:rPr lang="en-US" sz="2200" kern="1200" dirty="0"/>
            <a:t> </a:t>
          </a:r>
          <a:r>
            <a:rPr lang="en-US" sz="2200" kern="1200" dirty="0" err="1"/>
            <a:t>pemasaran</a:t>
          </a:r>
          <a:r>
            <a:rPr lang="en-US" sz="2200" kern="1200" dirty="0"/>
            <a:t> </a:t>
          </a:r>
          <a:r>
            <a:rPr lang="en-US" sz="2200" kern="1200" dirty="0" err="1"/>
            <a:t>meliputi</a:t>
          </a:r>
          <a:r>
            <a:rPr lang="en-US" sz="2200" kern="1200" dirty="0"/>
            <a:t> </a:t>
          </a:r>
          <a:r>
            <a:rPr lang="en-US" sz="2200" kern="1200" dirty="0" err="1"/>
            <a:t>biaya</a:t>
          </a:r>
          <a:r>
            <a:rPr lang="en-US" sz="2200" kern="1200" dirty="0"/>
            <a:t> yang </a:t>
          </a:r>
          <a:r>
            <a:rPr lang="en-US" sz="2200" kern="1200" dirty="0" err="1"/>
            <a:t>dikeluarkan</a:t>
          </a:r>
          <a:r>
            <a:rPr lang="en-US" sz="2200" kern="1200" dirty="0"/>
            <a:t> </a:t>
          </a:r>
          <a:r>
            <a:rPr lang="en-US" sz="2200" kern="1200" dirty="0" err="1"/>
            <a:t>untuk</a:t>
          </a:r>
          <a:r>
            <a:rPr lang="en-US" sz="2200" kern="1200" dirty="0"/>
            <a:t> </a:t>
          </a:r>
          <a:r>
            <a:rPr lang="en-US" sz="2200" kern="1200" dirty="0" err="1"/>
            <a:t>menjalankan</a:t>
          </a:r>
          <a:r>
            <a:rPr lang="en-US" sz="2200" kern="1200" dirty="0"/>
            <a:t> marketing </a:t>
          </a:r>
          <a:r>
            <a:rPr lang="en-US" sz="2200" kern="1200" dirty="0" err="1"/>
            <a:t>planyang</a:t>
          </a:r>
          <a:r>
            <a:rPr lang="en-US" sz="2200" kern="1200" dirty="0"/>
            <a:t> </a:t>
          </a:r>
          <a:r>
            <a:rPr lang="en-US" sz="2200" kern="1200" dirty="0" err="1"/>
            <a:t>sudah</a:t>
          </a:r>
          <a:r>
            <a:rPr lang="en-US" sz="2200" kern="1200" dirty="0"/>
            <a:t> </a:t>
          </a:r>
          <a:r>
            <a:rPr lang="en-US" sz="2200" kern="1200" dirty="0" err="1"/>
            <a:t>dibuat</a:t>
          </a:r>
          <a:r>
            <a:rPr lang="en-US" sz="2200" kern="1200" dirty="0"/>
            <a:t>. </a:t>
          </a:r>
        </a:p>
      </dsp:txBody>
      <dsp:txXfrm>
        <a:off x="0" y="6059250"/>
        <a:ext cx="8610600" cy="6955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01A595-9A5B-4C00-931D-2C4EDB9D7E09}">
      <dsp:nvSpPr>
        <dsp:cNvPr id="0" name=""/>
        <dsp:cNvSpPr/>
      </dsp:nvSpPr>
      <dsp:spPr>
        <a:xfrm>
          <a:off x="0" y="0"/>
          <a:ext cx="8229600" cy="4525963"/>
        </a:xfrm>
        <a:prstGeom prst="roundRect">
          <a:avLst>
            <a:gd name="adj" fmla="val 85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6220" tIns="236220" rIns="236220" bIns="2794154" numCol="1" spcCol="1270" anchor="t" anchorCtr="0">
          <a:noAutofit/>
        </a:bodyPr>
        <a:lstStyle/>
        <a:p>
          <a:pPr marL="0" lvl="0" indent="0" algn="l" defTabSz="2755900">
            <a:lnSpc>
              <a:spcPct val="90000"/>
            </a:lnSpc>
            <a:spcBef>
              <a:spcPct val="0"/>
            </a:spcBef>
            <a:spcAft>
              <a:spcPct val="35000"/>
            </a:spcAft>
            <a:buNone/>
          </a:pPr>
          <a:r>
            <a:rPr lang="en-US" sz="6200" kern="1200" dirty="0"/>
            <a:t>MANAJER PEMASARAN</a:t>
          </a:r>
        </a:p>
      </dsp:txBody>
      <dsp:txXfrm>
        <a:off x="112677" y="112677"/>
        <a:ext cx="8004246" cy="4300609"/>
      </dsp:txXfrm>
    </dsp:sp>
    <dsp:sp modelId="{691A03DF-8316-4A69-881F-E420D77C542C}">
      <dsp:nvSpPr>
        <dsp:cNvPr id="0" name=""/>
        <dsp:cNvSpPr/>
      </dsp:nvSpPr>
      <dsp:spPr>
        <a:xfrm>
          <a:off x="205740" y="2036683"/>
          <a:ext cx="2576772" cy="2036683"/>
        </a:xfrm>
        <a:prstGeom prst="roundRect">
          <a:avLst>
            <a:gd name="adj" fmla="val 105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err="1"/>
            <a:t>Memilih</a:t>
          </a:r>
          <a:r>
            <a:rPr lang="en-US" sz="2400" kern="1200" dirty="0"/>
            <a:t> </a:t>
          </a:r>
          <a:r>
            <a:rPr lang="en-US" sz="2400" kern="1200" dirty="0" err="1"/>
            <a:t>kegiatan</a:t>
          </a:r>
          <a:r>
            <a:rPr lang="en-US" sz="2400" kern="1200" dirty="0"/>
            <a:t> </a:t>
          </a:r>
          <a:r>
            <a:rPr lang="en-US" sz="2400" kern="1200" dirty="0" err="1"/>
            <a:t>pemasaran</a:t>
          </a:r>
          <a:endParaRPr lang="en-US" sz="2400" kern="1200" dirty="0"/>
        </a:p>
      </dsp:txBody>
      <dsp:txXfrm>
        <a:off x="268375" y="2099318"/>
        <a:ext cx="2451502" cy="1911413"/>
      </dsp:txXfrm>
    </dsp:sp>
    <dsp:sp modelId="{C35E447A-A830-4EFD-8C04-726C549ED2F1}">
      <dsp:nvSpPr>
        <dsp:cNvPr id="0" name=""/>
        <dsp:cNvSpPr/>
      </dsp:nvSpPr>
      <dsp:spPr>
        <a:xfrm>
          <a:off x="2823198" y="2036683"/>
          <a:ext cx="2576772" cy="2036683"/>
        </a:xfrm>
        <a:prstGeom prst="roundRect">
          <a:avLst>
            <a:gd name="adj" fmla="val 105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err="1"/>
            <a:t>Melaksanakan</a:t>
          </a:r>
          <a:r>
            <a:rPr lang="en-US" sz="2400" kern="1200" dirty="0"/>
            <a:t> </a:t>
          </a:r>
          <a:r>
            <a:rPr lang="en-US" sz="2400" kern="1200" dirty="0" err="1"/>
            <a:t>kegiatan</a:t>
          </a:r>
          <a:r>
            <a:rPr lang="en-US" sz="2400" kern="1200" dirty="0"/>
            <a:t> </a:t>
          </a:r>
          <a:r>
            <a:rPr lang="en-US" sz="2400" kern="1200" dirty="0" err="1"/>
            <a:t>pemasaran</a:t>
          </a:r>
          <a:r>
            <a:rPr lang="en-US" sz="2400" kern="1200" dirty="0"/>
            <a:t> </a:t>
          </a:r>
        </a:p>
      </dsp:txBody>
      <dsp:txXfrm>
        <a:off x="2885833" y="2099318"/>
        <a:ext cx="2451502" cy="1911413"/>
      </dsp:txXfrm>
    </dsp:sp>
    <dsp:sp modelId="{52A38C99-1F6B-4B8E-8BE0-8DCB6301F455}">
      <dsp:nvSpPr>
        <dsp:cNvPr id="0" name=""/>
        <dsp:cNvSpPr/>
      </dsp:nvSpPr>
      <dsp:spPr>
        <a:xfrm>
          <a:off x="5440657" y="2036683"/>
          <a:ext cx="2576772" cy="2036683"/>
        </a:xfrm>
        <a:prstGeom prst="roundRect">
          <a:avLst>
            <a:gd name="adj" fmla="val 105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err="1"/>
            <a:t>membantu</a:t>
          </a:r>
          <a:r>
            <a:rPr lang="en-US" sz="2400" kern="1200" dirty="0"/>
            <a:t> </a:t>
          </a:r>
          <a:r>
            <a:rPr lang="en-US" sz="2400" kern="1200" dirty="0" err="1"/>
            <a:t>dalam</a:t>
          </a:r>
          <a:r>
            <a:rPr lang="en-US" sz="2400" kern="1200" dirty="0"/>
            <a:t> </a:t>
          </a:r>
          <a:r>
            <a:rPr lang="en-US" sz="2400" kern="1200" dirty="0" err="1"/>
            <a:t>pencapaian</a:t>
          </a:r>
          <a:r>
            <a:rPr lang="en-US" sz="2400" kern="1200" dirty="0"/>
            <a:t> </a:t>
          </a:r>
          <a:r>
            <a:rPr lang="en-US" sz="2400" kern="1200" dirty="0" err="1"/>
            <a:t>tugas</a:t>
          </a:r>
          <a:r>
            <a:rPr lang="en-US" sz="2400" kern="1200" dirty="0"/>
            <a:t> </a:t>
          </a:r>
          <a:r>
            <a:rPr lang="en-US" sz="2400" kern="1200" dirty="0" err="1"/>
            <a:t>organisasi</a:t>
          </a:r>
          <a:r>
            <a:rPr lang="en-US" sz="2400" kern="1200" dirty="0"/>
            <a:t> </a:t>
          </a:r>
          <a:r>
            <a:rPr lang="en-US" sz="2400" kern="1200" dirty="0" err="1"/>
            <a:t>yg</a:t>
          </a:r>
          <a:r>
            <a:rPr lang="en-US" sz="2400" kern="1200" dirty="0"/>
            <a:t> </a:t>
          </a:r>
          <a:r>
            <a:rPr lang="en-US" sz="2400" kern="1200" dirty="0" err="1"/>
            <a:t>berkaitan</a:t>
          </a:r>
          <a:r>
            <a:rPr lang="en-US" sz="2400" kern="1200" dirty="0"/>
            <a:t> </a:t>
          </a:r>
          <a:r>
            <a:rPr lang="en-US" sz="2400" kern="1200" dirty="0" err="1"/>
            <a:t>dgn</a:t>
          </a:r>
          <a:r>
            <a:rPr lang="en-US" sz="2400" kern="1200" dirty="0"/>
            <a:t> </a:t>
          </a:r>
          <a:r>
            <a:rPr lang="en-US" sz="2400" kern="1200" dirty="0" err="1"/>
            <a:t>pemasaran</a:t>
          </a:r>
          <a:endParaRPr lang="en-US" sz="2400" kern="1200" dirty="0"/>
        </a:p>
      </dsp:txBody>
      <dsp:txXfrm>
        <a:off x="5503292" y="2099318"/>
        <a:ext cx="2451502" cy="191141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721F53-FFEB-43CE-A15C-5A48AD90FFFD}">
      <dsp:nvSpPr>
        <dsp:cNvPr id="0" name=""/>
        <dsp:cNvSpPr/>
      </dsp:nvSpPr>
      <dsp:spPr>
        <a:xfrm rot="10800000">
          <a:off x="1692784" y="1710"/>
          <a:ext cx="5472684" cy="1257304"/>
        </a:xfrm>
        <a:prstGeom prst="homePlat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4436" tIns="106680" rIns="199136" bIns="106680" numCol="1" spcCol="1270" anchor="ctr" anchorCtr="0">
          <a:noAutofit/>
        </a:bodyPr>
        <a:lstStyle/>
        <a:p>
          <a:pPr marL="0" lvl="0" indent="0" algn="ctr" defTabSz="1244600">
            <a:lnSpc>
              <a:spcPct val="90000"/>
            </a:lnSpc>
            <a:spcBef>
              <a:spcPct val="0"/>
            </a:spcBef>
            <a:spcAft>
              <a:spcPct val="35000"/>
            </a:spcAft>
            <a:buNone/>
          </a:pPr>
          <a:r>
            <a:rPr lang="en-US" sz="2800" kern="1200" dirty="0" err="1">
              <a:solidFill>
                <a:schemeClr val="tx1"/>
              </a:solidFill>
            </a:rPr>
            <a:t>Orientasi</a:t>
          </a:r>
          <a:r>
            <a:rPr lang="en-US" sz="2800" kern="1200" dirty="0">
              <a:solidFill>
                <a:schemeClr val="tx1"/>
              </a:solidFill>
            </a:rPr>
            <a:t> </a:t>
          </a:r>
          <a:r>
            <a:rPr lang="en-US" sz="2800" kern="1200" dirty="0" err="1">
              <a:solidFill>
                <a:schemeClr val="tx1"/>
              </a:solidFill>
            </a:rPr>
            <a:t>Konsumen</a:t>
          </a:r>
          <a:r>
            <a:rPr lang="en-US" sz="2800" kern="1200" dirty="0">
              <a:solidFill>
                <a:schemeClr val="tx1"/>
              </a:solidFill>
            </a:rPr>
            <a:t>/ </a:t>
          </a:r>
          <a:r>
            <a:rPr lang="en-US" sz="2800" kern="1200" dirty="0" err="1">
              <a:solidFill>
                <a:schemeClr val="tx1"/>
              </a:solidFill>
            </a:rPr>
            <a:t>pasar</a:t>
          </a:r>
          <a:r>
            <a:rPr lang="en-US" sz="2800" kern="1200" dirty="0">
              <a:solidFill>
                <a:schemeClr val="tx1"/>
              </a:solidFill>
            </a:rPr>
            <a:t>/ </a:t>
          </a:r>
          <a:r>
            <a:rPr lang="en-US" sz="2800" kern="1200" dirty="0" err="1">
              <a:solidFill>
                <a:schemeClr val="tx1"/>
              </a:solidFill>
            </a:rPr>
            <a:t>pembeli</a:t>
          </a:r>
          <a:endParaRPr lang="en-US" sz="2800" kern="1200" dirty="0">
            <a:solidFill>
              <a:schemeClr val="tx1"/>
            </a:solidFill>
          </a:endParaRPr>
        </a:p>
      </dsp:txBody>
      <dsp:txXfrm rot="10800000">
        <a:off x="2007110" y="1710"/>
        <a:ext cx="5158358" cy="1257304"/>
      </dsp:txXfrm>
    </dsp:sp>
    <dsp:sp modelId="{D31F0647-6D5F-4B05-9FFC-B7B4D373FA56}">
      <dsp:nvSpPr>
        <dsp:cNvPr id="0" name=""/>
        <dsp:cNvSpPr/>
      </dsp:nvSpPr>
      <dsp:spPr>
        <a:xfrm>
          <a:off x="1064131" y="1710"/>
          <a:ext cx="1257304" cy="1257304"/>
        </a:xfrm>
        <a:prstGeom prst="ellipse">
          <a:avLst/>
        </a:prstGeom>
        <a:solidFill>
          <a:schemeClr val="accent3">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3649E6D-0138-484D-9717-566BFA2FC52D}">
      <dsp:nvSpPr>
        <dsp:cNvPr id="0" name=""/>
        <dsp:cNvSpPr/>
      </dsp:nvSpPr>
      <dsp:spPr>
        <a:xfrm rot="10800000">
          <a:off x="1692784" y="1634329"/>
          <a:ext cx="5472684" cy="1257304"/>
        </a:xfrm>
        <a:prstGeom prst="homePlate">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4436" tIns="106680" rIns="199136" bIns="10668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tx1"/>
              </a:solidFill>
            </a:rPr>
            <a:t>Volume </a:t>
          </a:r>
          <a:r>
            <a:rPr lang="en-US" sz="2800" kern="1200" dirty="0" err="1">
              <a:solidFill>
                <a:schemeClr val="tx1"/>
              </a:solidFill>
            </a:rPr>
            <a:t>penjualan</a:t>
          </a:r>
          <a:r>
            <a:rPr lang="en-US" sz="2800" kern="1200" dirty="0">
              <a:solidFill>
                <a:schemeClr val="tx1"/>
              </a:solidFill>
            </a:rPr>
            <a:t> </a:t>
          </a:r>
          <a:r>
            <a:rPr lang="en-US" sz="2800" kern="1200" dirty="0" err="1">
              <a:solidFill>
                <a:schemeClr val="tx1"/>
              </a:solidFill>
            </a:rPr>
            <a:t>yg</a:t>
          </a:r>
          <a:r>
            <a:rPr lang="en-US" sz="2800" kern="1200" dirty="0">
              <a:solidFill>
                <a:schemeClr val="tx1"/>
              </a:solidFill>
            </a:rPr>
            <a:t> </a:t>
          </a:r>
          <a:r>
            <a:rPr lang="en-US" sz="2800" kern="1200" dirty="0" err="1">
              <a:solidFill>
                <a:schemeClr val="tx1"/>
              </a:solidFill>
            </a:rPr>
            <a:t>menguntungkan</a:t>
          </a:r>
          <a:endParaRPr lang="en-US" sz="2800" kern="1200" dirty="0">
            <a:solidFill>
              <a:schemeClr val="tx1"/>
            </a:solidFill>
          </a:endParaRPr>
        </a:p>
      </dsp:txBody>
      <dsp:txXfrm rot="10800000">
        <a:off x="2007110" y="1634329"/>
        <a:ext cx="5158358" cy="1257304"/>
      </dsp:txXfrm>
    </dsp:sp>
    <dsp:sp modelId="{25079F4F-2002-4A29-9880-516D6C012DBD}">
      <dsp:nvSpPr>
        <dsp:cNvPr id="0" name=""/>
        <dsp:cNvSpPr/>
      </dsp:nvSpPr>
      <dsp:spPr>
        <a:xfrm>
          <a:off x="1064131" y="1634329"/>
          <a:ext cx="1257304" cy="1257304"/>
        </a:xfrm>
        <a:prstGeom prst="ellipse">
          <a:avLst/>
        </a:prstGeom>
        <a:solidFill>
          <a:schemeClr val="accent3">
            <a:tint val="50000"/>
            <a:hueOff val="5376099"/>
            <a:satOff val="-7054"/>
            <a:lumOff val="-69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9CBEC6F-6DF9-4F74-B817-C119F98C49A8}">
      <dsp:nvSpPr>
        <dsp:cNvPr id="0" name=""/>
        <dsp:cNvSpPr/>
      </dsp:nvSpPr>
      <dsp:spPr>
        <a:xfrm rot="10800000">
          <a:off x="1692784" y="3266948"/>
          <a:ext cx="5472684" cy="1257304"/>
        </a:xfrm>
        <a:prstGeom prst="homePlate">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4436" tIns="106680" rIns="199136" bIns="106680" numCol="1" spcCol="1270" anchor="ctr" anchorCtr="0">
          <a:noAutofit/>
        </a:bodyPr>
        <a:lstStyle/>
        <a:p>
          <a:pPr marL="0" lvl="0" indent="0" algn="ctr" defTabSz="1244600">
            <a:lnSpc>
              <a:spcPct val="90000"/>
            </a:lnSpc>
            <a:spcBef>
              <a:spcPct val="0"/>
            </a:spcBef>
            <a:spcAft>
              <a:spcPct val="35000"/>
            </a:spcAft>
            <a:buNone/>
          </a:pPr>
          <a:r>
            <a:rPr lang="en-US" sz="2800" kern="1200" dirty="0" err="1">
              <a:solidFill>
                <a:schemeClr val="tx1"/>
              </a:solidFill>
            </a:rPr>
            <a:t>Koordinasi</a:t>
          </a:r>
          <a:r>
            <a:rPr lang="en-US" sz="2800" kern="1200" dirty="0">
              <a:solidFill>
                <a:schemeClr val="tx1"/>
              </a:solidFill>
            </a:rPr>
            <a:t> </a:t>
          </a:r>
          <a:r>
            <a:rPr lang="en-US" sz="2800" kern="1200" dirty="0" err="1">
              <a:solidFill>
                <a:schemeClr val="tx1"/>
              </a:solidFill>
            </a:rPr>
            <a:t>dan</a:t>
          </a:r>
          <a:r>
            <a:rPr lang="en-US" sz="2800" kern="1200" dirty="0">
              <a:solidFill>
                <a:schemeClr val="tx1"/>
              </a:solidFill>
            </a:rPr>
            <a:t> </a:t>
          </a:r>
          <a:r>
            <a:rPr lang="en-US" sz="2800" kern="1200" dirty="0" err="1">
              <a:solidFill>
                <a:schemeClr val="tx1"/>
              </a:solidFill>
            </a:rPr>
            <a:t>integrasi</a:t>
          </a:r>
          <a:r>
            <a:rPr lang="en-US" sz="2800" kern="1200" dirty="0">
              <a:solidFill>
                <a:schemeClr val="tx1"/>
              </a:solidFill>
            </a:rPr>
            <a:t> </a:t>
          </a:r>
          <a:r>
            <a:rPr lang="en-US" sz="2800" kern="1200" dirty="0" err="1">
              <a:solidFill>
                <a:schemeClr val="tx1"/>
              </a:solidFill>
            </a:rPr>
            <a:t>seluruh</a:t>
          </a:r>
          <a:r>
            <a:rPr lang="en-US" sz="2800" kern="1200" dirty="0">
              <a:solidFill>
                <a:schemeClr val="tx1"/>
              </a:solidFill>
            </a:rPr>
            <a:t> </a:t>
          </a:r>
          <a:r>
            <a:rPr lang="en-US" sz="2800" kern="1200" dirty="0" err="1">
              <a:solidFill>
                <a:schemeClr val="tx1"/>
              </a:solidFill>
            </a:rPr>
            <a:t>kegiatan</a:t>
          </a:r>
          <a:r>
            <a:rPr lang="en-US" sz="2800" kern="1200" dirty="0">
              <a:solidFill>
                <a:schemeClr val="tx1"/>
              </a:solidFill>
            </a:rPr>
            <a:t> </a:t>
          </a:r>
          <a:r>
            <a:rPr lang="en-US" sz="2800" kern="1200" dirty="0" err="1">
              <a:solidFill>
                <a:schemeClr val="tx1"/>
              </a:solidFill>
            </a:rPr>
            <a:t>pemasaran</a:t>
          </a:r>
          <a:r>
            <a:rPr lang="en-US" sz="2800" kern="1200" dirty="0">
              <a:solidFill>
                <a:schemeClr val="tx1"/>
              </a:solidFill>
            </a:rPr>
            <a:t> </a:t>
          </a:r>
          <a:r>
            <a:rPr lang="en-US" sz="2800" kern="1200" dirty="0" err="1">
              <a:solidFill>
                <a:schemeClr val="tx1"/>
              </a:solidFill>
            </a:rPr>
            <a:t>dalam</a:t>
          </a:r>
          <a:r>
            <a:rPr lang="en-US" sz="2800" kern="1200" dirty="0">
              <a:solidFill>
                <a:schemeClr val="tx1"/>
              </a:solidFill>
            </a:rPr>
            <a:t> </a:t>
          </a:r>
          <a:r>
            <a:rPr lang="en-US" sz="2800" kern="1200" dirty="0" err="1">
              <a:solidFill>
                <a:schemeClr val="tx1"/>
              </a:solidFill>
            </a:rPr>
            <a:t>perusahaan</a:t>
          </a:r>
          <a:endParaRPr lang="en-US" sz="2800" kern="1200" dirty="0">
            <a:solidFill>
              <a:schemeClr val="tx1"/>
            </a:solidFill>
          </a:endParaRPr>
        </a:p>
      </dsp:txBody>
      <dsp:txXfrm rot="10800000">
        <a:off x="2007110" y="3266948"/>
        <a:ext cx="5158358" cy="1257304"/>
      </dsp:txXfrm>
    </dsp:sp>
    <dsp:sp modelId="{F3CC5CA9-0BFD-4CFB-BCFE-AA8688E747ED}">
      <dsp:nvSpPr>
        <dsp:cNvPr id="0" name=""/>
        <dsp:cNvSpPr/>
      </dsp:nvSpPr>
      <dsp:spPr>
        <a:xfrm>
          <a:off x="1064131" y="3266948"/>
          <a:ext cx="1257304" cy="1257304"/>
        </a:xfrm>
        <a:prstGeom prst="ellipse">
          <a:avLst/>
        </a:prstGeom>
        <a:solidFill>
          <a:schemeClr val="accent3">
            <a:tint val="50000"/>
            <a:hueOff val="10752198"/>
            <a:satOff val="-14108"/>
            <a:lumOff val="-138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5F3431-6C42-409A-9294-07568F8CFF5C}">
      <dsp:nvSpPr>
        <dsp:cNvPr id="0" name=""/>
        <dsp:cNvSpPr/>
      </dsp:nvSpPr>
      <dsp:spPr>
        <a:xfrm>
          <a:off x="3132304" y="-14381"/>
          <a:ext cx="1964990" cy="1026884"/>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err="1">
              <a:solidFill>
                <a:schemeClr val="tx1"/>
              </a:solidFill>
            </a:rPr>
            <a:t>Orientasi</a:t>
          </a:r>
          <a:r>
            <a:rPr lang="en-US" sz="2000" kern="1200" dirty="0">
              <a:solidFill>
                <a:schemeClr val="tx1"/>
              </a:solidFill>
            </a:rPr>
            <a:t> </a:t>
          </a:r>
          <a:r>
            <a:rPr lang="en-US" sz="2000" kern="1200" dirty="0" err="1">
              <a:solidFill>
                <a:schemeClr val="tx1"/>
              </a:solidFill>
            </a:rPr>
            <a:t>Produk</a:t>
          </a:r>
          <a:endParaRPr lang="en-US" sz="2000" kern="1200" dirty="0">
            <a:solidFill>
              <a:schemeClr val="tx1"/>
            </a:solidFill>
          </a:endParaRPr>
        </a:p>
      </dsp:txBody>
      <dsp:txXfrm>
        <a:off x="3182432" y="35747"/>
        <a:ext cx="1864734" cy="926628"/>
      </dsp:txXfrm>
    </dsp:sp>
    <dsp:sp modelId="{0ADAB886-8160-4C93-A5E2-E100C470DFA4}">
      <dsp:nvSpPr>
        <dsp:cNvPr id="0" name=""/>
        <dsp:cNvSpPr/>
      </dsp:nvSpPr>
      <dsp:spPr>
        <a:xfrm>
          <a:off x="2183365" y="499060"/>
          <a:ext cx="3862868" cy="3862868"/>
        </a:xfrm>
        <a:custGeom>
          <a:avLst/>
          <a:gdLst/>
          <a:ahLst/>
          <a:cxnLst/>
          <a:rect l="0" t="0" r="0" b="0"/>
          <a:pathLst>
            <a:path>
              <a:moveTo>
                <a:pt x="2920929" y="272719"/>
              </a:moveTo>
              <a:arcTo wR="1931434" hR="1931434" stAng="18049075" swAng="1431079"/>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3EBA52D-8F8F-4FC3-8628-477F0824E0F2}">
      <dsp:nvSpPr>
        <dsp:cNvPr id="0" name=""/>
        <dsp:cNvSpPr/>
      </dsp:nvSpPr>
      <dsp:spPr>
        <a:xfrm>
          <a:off x="4969207" y="1320206"/>
          <a:ext cx="1964990" cy="1026884"/>
        </a:xfrm>
        <a:prstGeom prst="roundRect">
          <a:avLst/>
        </a:prstGeom>
        <a:solidFill>
          <a:schemeClr val="accent3">
            <a:hueOff val="2812566"/>
            <a:satOff val="-4220"/>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err="1">
              <a:solidFill>
                <a:schemeClr val="tx1"/>
              </a:solidFill>
            </a:rPr>
            <a:t>Orientasi</a:t>
          </a:r>
          <a:r>
            <a:rPr lang="en-US" sz="2000" kern="1200" dirty="0">
              <a:solidFill>
                <a:schemeClr val="tx1"/>
              </a:solidFill>
            </a:rPr>
            <a:t> </a:t>
          </a:r>
          <a:r>
            <a:rPr lang="en-US" sz="2000" kern="1200" dirty="0" err="1">
              <a:solidFill>
                <a:schemeClr val="tx1"/>
              </a:solidFill>
            </a:rPr>
            <a:t>produksi</a:t>
          </a:r>
          <a:endParaRPr lang="en-US" sz="2000" kern="1200" dirty="0">
            <a:solidFill>
              <a:schemeClr val="tx1"/>
            </a:solidFill>
          </a:endParaRPr>
        </a:p>
      </dsp:txBody>
      <dsp:txXfrm>
        <a:off x="5019335" y="1370334"/>
        <a:ext cx="1864734" cy="926628"/>
      </dsp:txXfrm>
    </dsp:sp>
    <dsp:sp modelId="{C44792BE-9647-4EF7-A0C8-5980A509CF9A}">
      <dsp:nvSpPr>
        <dsp:cNvPr id="0" name=""/>
        <dsp:cNvSpPr/>
      </dsp:nvSpPr>
      <dsp:spPr>
        <a:xfrm>
          <a:off x="2183365" y="499060"/>
          <a:ext cx="3862868" cy="3862868"/>
        </a:xfrm>
        <a:custGeom>
          <a:avLst/>
          <a:gdLst/>
          <a:ahLst/>
          <a:cxnLst/>
          <a:rect l="0" t="0" r="0" b="0"/>
          <a:pathLst>
            <a:path>
              <a:moveTo>
                <a:pt x="3861537" y="1859757"/>
              </a:moveTo>
              <a:arcTo wR="1931434" hR="1931434" stAng="21472393" swAng="2080749"/>
            </a:path>
          </a:pathLst>
        </a:custGeom>
        <a:noFill/>
        <a:ln w="9525" cap="flat" cmpd="sng" algn="ctr">
          <a:solidFill>
            <a:schemeClr val="accent3">
              <a:hueOff val="2812566"/>
              <a:satOff val="-4220"/>
              <a:lumOff val="-686"/>
              <a:alphaOff val="0"/>
            </a:schemeClr>
          </a:solidFill>
          <a:prstDash val="solid"/>
        </a:ln>
        <a:effectLst/>
      </dsp:spPr>
      <dsp:style>
        <a:lnRef idx="1">
          <a:scrgbClr r="0" g="0" b="0"/>
        </a:lnRef>
        <a:fillRef idx="0">
          <a:scrgbClr r="0" g="0" b="0"/>
        </a:fillRef>
        <a:effectRef idx="0">
          <a:scrgbClr r="0" g="0" b="0"/>
        </a:effectRef>
        <a:fontRef idx="minor"/>
      </dsp:style>
    </dsp:sp>
    <dsp:sp modelId="{B48527EC-C131-486B-970D-2BCADD0F937D}">
      <dsp:nvSpPr>
        <dsp:cNvPr id="0" name=""/>
        <dsp:cNvSpPr/>
      </dsp:nvSpPr>
      <dsp:spPr>
        <a:xfrm>
          <a:off x="4267573" y="3479615"/>
          <a:ext cx="1964990" cy="1026884"/>
        </a:xfrm>
        <a:prstGeom prst="roundRect">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err="1">
              <a:solidFill>
                <a:schemeClr val="tx1"/>
              </a:solidFill>
            </a:rPr>
            <a:t>Orientasi</a:t>
          </a:r>
          <a:r>
            <a:rPr lang="en-US" sz="2000" kern="1200" dirty="0">
              <a:solidFill>
                <a:schemeClr val="tx1"/>
              </a:solidFill>
            </a:rPr>
            <a:t> </a:t>
          </a:r>
          <a:r>
            <a:rPr lang="en-US" sz="2000" kern="1200" dirty="0" err="1">
              <a:solidFill>
                <a:schemeClr val="tx1"/>
              </a:solidFill>
            </a:rPr>
            <a:t>penjualan</a:t>
          </a:r>
          <a:r>
            <a:rPr lang="en-US" sz="2000" kern="1200" dirty="0">
              <a:solidFill>
                <a:schemeClr val="tx1"/>
              </a:solidFill>
            </a:rPr>
            <a:t> </a:t>
          </a:r>
        </a:p>
      </dsp:txBody>
      <dsp:txXfrm>
        <a:off x="4317701" y="3529743"/>
        <a:ext cx="1864734" cy="926628"/>
      </dsp:txXfrm>
    </dsp:sp>
    <dsp:sp modelId="{CF7A5E41-3410-4052-9A01-AD9551AA9CCE}">
      <dsp:nvSpPr>
        <dsp:cNvPr id="0" name=""/>
        <dsp:cNvSpPr/>
      </dsp:nvSpPr>
      <dsp:spPr>
        <a:xfrm>
          <a:off x="2183365" y="499060"/>
          <a:ext cx="3862868" cy="3862868"/>
        </a:xfrm>
        <a:custGeom>
          <a:avLst/>
          <a:gdLst/>
          <a:ahLst/>
          <a:cxnLst/>
          <a:rect l="0" t="0" r="0" b="0"/>
          <a:pathLst>
            <a:path>
              <a:moveTo>
                <a:pt x="2081161" y="3857055"/>
              </a:moveTo>
              <a:arcTo wR="1931434" hR="1931434" stAng="5133234" swAng="533532"/>
            </a:path>
          </a:pathLst>
        </a:custGeom>
        <a:noFill/>
        <a:ln w="9525" cap="flat" cmpd="sng" algn="ctr">
          <a:solidFill>
            <a:schemeClr val="accent3">
              <a:hueOff val="5625132"/>
              <a:satOff val="-8440"/>
              <a:lumOff val="-1373"/>
              <a:alphaOff val="0"/>
            </a:schemeClr>
          </a:solidFill>
          <a:prstDash val="solid"/>
        </a:ln>
        <a:effectLst/>
      </dsp:spPr>
      <dsp:style>
        <a:lnRef idx="1">
          <a:scrgbClr r="0" g="0" b="0"/>
        </a:lnRef>
        <a:fillRef idx="0">
          <a:scrgbClr r="0" g="0" b="0"/>
        </a:fillRef>
        <a:effectRef idx="0">
          <a:scrgbClr r="0" g="0" b="0"/>
        </a:effectRef>
        <a:fontRef idx="minor"/>
      </dsp:style>
    </dsp:sp>
    <dsp:sp modelId="{6089AC76-16DA-4ED0-B99A-CD40596E565A}">
      <dsp:nvSpPr>
        <dsp:cNvPr id="0" name=""/>
        <dsp:cNvSpPr/>
      </dsp:nvSpPr>
      <dsp:spPr>
        <a:xfrm>
          <a:off x="1997036" y="3479615"/>
          <a:ext cx="1964990" cy="1026884"/>
        </a:xfrm>
        <a:prstGeom prst="roundRect">
          <a:avLst/>
        </a:prstGeom>
        <a:solidFill>
          <a:schemeClr val="accent3">
            <a:hueOff val="8437698"/>
            <a:satOff val="-12660"/>
            <a:lumOff val="-205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err="1">
              <a:solidFill>
                <a:schemeClr val="tx1"/>
              </a:solidFill>
            </a:rPr>
            <a:t>Orientasi</a:t>
          </a:r>
          <a:r>
            <a:rPr lang="en-US" sz="2000" kern="1200" dirty="0">
              <a:solidFill>
                <a:schemeClr val="tx1"/>
              </a:solidFill>
            </a:rPr>
            <a:t> </a:t>
          </a:r>
          <a:r>
            <a:rPr lang="en-US" sz="2000" kern="1200" dirty="0" err="1">
              <a:solidFill>
                <a:schemeClr val="tx1"/>
              </a:solidFill>
            </a:rPr>
            <a:t>konsumen</a:t>
          </a:r>
          <a:endParaRPr lang="en-US" sz="2000" kern="1200" dirty="0">
            <a:solidFill>
              <a:schemeClr val="tx1"/>
            </a:solidFill>
          </a:endParaRPr>
        </a:p>
      </dsp:txBody>
      <dsp:txXfrm>
        <a:off x="2047164" y="3529743"/>
        <a:ext cx="1864734" cy="926628"/>
      </dsp:txXfrm>
    </dsp:sp>
    <dsp:sp modelId="{C90475F8-0913-46A8-9D02-9643F6D34E41}">
      <dsp:nvSpPr>
        <dsp:cNvPr id="0" name=""/>
        <dsp:cNvSpPr/>
      </dsp:nvSpPr>
      <dsp:spPr>
        <a:xfrm>
          <a:off x="2183365" y="499060"/>
          <a:ext cx="3862868" cy="3862868"/>
        </a:xfrm>
        <a:custGeom>
          <a:avLst/>
          <a:gdLst/>
          <a:ahLst/>
          <a:cxnLst/>
          <a:rect l="0" t="0" r="0" b="0"/>
          <a:pathLst>
            <a:path>
              <a:moveTo>
                <a:pt x="304742" y="2972737"/>
              </a:moveTo>
              <a:arcTo wR="1931434" hR="1931434" stAng="8842514" swAng="1637966"/>
            </a:path>
          </a:pathLst>
        </a:custGeom>
        <a:noFill/>
        <a:ln w="9525" cap="flat" cmpd="sng" algn="ctr">
          <a:solidFill>
            <a:schemeClr val="accent3">
              <a:hueOff val="8437698"/>
              <a:satOff val="-12660"/>
              <a:lumOff val="-2059"/>
              <a:alphaOff val="0"/>
            </a:schemeClr>
          </a:solidFill>
          <a:prstDash val="solid"/>
        </a:ln>
        <a:effectLst/>
      </dsp:spPr>
      <dsp:style>
        <a:lnRef idx="1">
          <a:scrgbClr r="0" g="0" b="0"/>
        </a:lnRef>
        <a:fillRef idx="0">
          <a:scrgbClr r="0" g="0" b="0"/>
        </a:fillRef>
        <a:effectRef idx="0">
          <a:scrgbClr r="0" g="0" b="0"/>
        </a:effectRef>
        <a:fontRef idx="minor"/>
      </dsp:style>
    </dsp:sp>
    <dsp:sp modelId="{A31AF225-BA0C-4280-A96A-74092867B818}">
      <dsp:nvSpPr>
        <dsp:cNvPr id="0" name=""/>
        <dsp:cNvSpPr/>
      </dsp:nvSpPr>
      <dsp:spPr>
        <a:xfrm>
          <a:off x="1295401" y="1066803"/>
          <a:ext cx="1964990" cy="1533691"/>
        </a:xfrm>
        <a:prstGeom prst="round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err="1">
              <a:solidFill>
                <a:schemeClr val="tx1"/>
              </a:solidFill>
            </a:rPr>
            <a:t>Orientasi</a:t>
          </a:r>
          <a:r>
            <a:rPr lang="en-US" sz="2000" kern="1200" dirty="0">
              <a:solidFill>
                <a:schemeClr val="tx1"/>
              </a:solidFill>
            </a:rPr>
            <a:t> societal marketing (holistic marketing)</a:t>
          </a:r>
        </a:p>
      </dsp:txBody>
      <dsp:txXfrm>
        <a:off x="1370270" y="1141672"/>
        <a:ext cx="1815252" cy="1383953"/>
      </dsp:txXfrm>
    </dsp:sp>
    <dsp:sp modelId="{9E5EC585-8E91-4490-9499-C4CE77099C74}">
      <dsp:nvSpPr>
        <dsp:cNvPr id="0" name=""/>
        <dsp:cNvSpPr/>
      </dsp:nvSpPr>
      <dsp:spPr>
        <a:xfrm>
          <a:off x="2183365" y="499060"/>
          <a:ext cx="3862868" cy="3862868"/>
        </a:xfrm>
        <a:custGeom>
          <a:avLst/>
          <a:gdLst/>
          <a:ahLst/>
          <a:cxnLst/>
          <a:rect l="0" t="0" r="0" b="0"/>
          <a:pathLst>
            <a:path>
              <a:moveTo>
                <a:pt x="567117" y="564292"/>
              </a:moveTo>
              <a:arcTo wR="1931434" hR="1931434" stAng="13503555" swAng="853179"/>
            </a:path>
          </a:pathLst>
        </a:custGeom>
        <a:noFill/>
        <a:ln w="9525" cap="flat" cmpd="sng" algn="ctr">
          <a:solidFill>
            <a:schemeClr val="accent3">
              <a:hueOff val="11250264"/>
              <a:satOff val="-16880"/>
              <a:lumOff val="-2745"/>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D70E0D-4AE5-4D04-925B-DF7D97FDDB73}">
      <dsp:nvSpPr>
        <dsp:cNvPr id="0" name=""/>
        <dsp:cNvSpPr/>
      </dsp:nvSpPr>
      <dsp:spPr>
        <a:xfrm>
          <a:off x="0" y="3433"/>
          <a:ext cx="8305800" cy="506809"/>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solidFill>
                <a:schemeClr val="tx1"/>
              </a:solidFill>
            </a:rPr>
            <a:t>Produk yang tepat</a:t>
          </a:r>
          <a:endParaRPr lang="en-US" sz="2400" kern="1200" dirty="0">
            <a:solidFill>
              <a:schemeClr val="tx1"/>
            </a:solidFill>
          </a:endParaRPr>
        </a:p>
      </dsp:txBody>
      <dsp:txXfrm>
        <a:off x="24740" y="28173"/>
        <a:ext cx="8256320" cy="457329"/>
      </dsp:txXfrm>
    </dsp:sp>
    <dsp:sp modelId="{53226D83-FB08-49D1-AEB6-BCB68678D27F}">
      <dsp:nvSpPr>
        <dsp:cNvPr id="0" name=""/>
        <dsp:cNvSpPr/>
      </dsp:nvSpPr>
      <dsp:spPr>
        <a:xfrm>
          <a:off x="0" y="510242"/>
          <a:ext cx="8305800" cy="7531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3709"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n-US" sz="1800" kern="1200">
              <a:solidFill>
                <a:schemeClr val="tx1"/>
              </a:solidFill>
            </a:rPr>
            <a:t>Mempertimbangkan: efikasi, keamanan, kualitas, kemurnian.</a:t>
          </a:r>
          <a:endParaRPr lang="en-US" sz="1800" kern="1200" dirty="0">
            <a:solidFill>
              <a:schemeClr val="tx1"/>
            </a:solidFill>
          </a:endParaRPr>
        </a:p>
        <a:p>
          <a:pPr marL="171450" lvl="1" indent="-171450" algn="l" defTabSz="800100">
            <a:lnSpc>
              <a:spcPct val="90000"/>
            </a:lnSpc>
            <a:spcBef>
              <a:spcPct val="0"/>
            </a:spcBef>
            <a:spcAft>
              <a:spcPct val="20000"/>
            </a:spcAft>
            <a:buChar char="•"/>
          </a:pPr>
          <a:r>
            <a:rPr lang="en-US" sz="1800" kern="1200">
              <a:solidFill>
                <a:schemeClr val="tx1"/>
              </a:solidFill>
            </a:rPr>
            <a:t>Perusahaan farmasi modern, departemen R&amp;D bekerja sama dengan riset pemasaran</a:t>
          </a:r>
          <a:endParaRPr lang="en-US" sz="1800" kern="1200" dirty="0">
            <a:solidFill>
              <a:schemeClr val="tx1"/>
            </a:solidFill>
          </a:endParaRPr>
        </a:p>
      </dsp:txBody>
      <dsp:txXfrm>
        <a:off x="0" y="510242"/>
        <a:ext cx="8305800" cy="753196"/>
      </dsp:txXfrm>
    </dsp:sp>
    <dsp:sp modelId="{0B924F80-835A-49C4-920E-C2C33609EFD6}">
      <dsp:nvSpPr>
        <dsp:cNvPr id="0" name=""/>
        <dsp:cNvSpPr/>
      </dsp:nvSpPr>
      <dsp:spPr>
        <a:xfrm>
          <a:off x="0" y="1263438"/>
          <a:ext cx="8305800" cy="506809"/>
        </a:xfrm>
        <a:prstGeom prst="roundRect">
          <a:avLst/>
        </a:prstGeom>
        <a:solidFill>
          <a:schemeClr val="accent3">
            <a:hueOff val="2812566"/>
            <a:satOff val="-4220"/>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err="1">
              <a:solidFill>
                <a:schemeClr val="tx1"/>
              </a:solidFill>
            </a:rPr>
            <a:t>Kuantitas</a:t>
          </a:r>
          <a:r>
            <a:rPr lang="en-US" sz="2400" kern="1200" dirty="0">
              <a:solidFill>
                <a:schemeClr val="tx1"/>
              </a:solidFill>
            </a:rPr>
            <a:t> yang </a:t>
          </a:r>
          <a:r>
            <a:rPr lang="en-US" sz="2400" kern="1200" dirty="0" err="1">
              <a:solidFill>
                <a:schemeClr val="tx1"/>
              </a:solidFill>
            </a:rPr>
            <a:t>tepat</a:t>
          </a:r>
          <a:endParaRPr lang="en-US" sz="2400" kern="1200" dirty="0">
            <a:solidFill>
              <a:schemeClr val="tx1"/>
            </a:solidFill>
          </a:endParaRPr>
        </a:p>
      </dsp:txBody>
      <dsp:txXfrm>
        <a:off x="24740" y="1288178"/>
        <a:ext cx="8256320" cy="457329"/>
      </dsp:txXfrm>
    </dsp:sp>
    <dsp:sp modelId="{49BC1BC8-949A-4595-94DC-86CEB8766D16}">
      <dsp:nvSpPr>
        <dsp:cNvPr id="0" name=""/>
        <dsp:cNvSpPr/>
      </dsp:nvSpPr>
      <dsp:spPr>
        <a:xfrm>
          <a:off x="0" y="1770248"/>
          <a:ext cx="8305800" cy="7531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3709"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n-US" sz="1800" kern="1200">
              <a:solidFill>
                <a:schemeClr val="tx1"/>
              </a:solidFill>
            </a:rPr>
            <a:t>Setiap obat memiliki suatu dosis yang dipatuhi oleh konsumen/pasien, dokter, farmasis dan pihak lainnya</a:t>
          </a:r>
          <a:endParaRPr lang="en-US" sz="1800" kern="1200" dirty="0">
            <a:solidFill>
              <a:schemeClr val="tx1"/>
            </a:solidFill>
          </a:endParaRPr>
        </a:p>
        <a:p>
          <a:pPr marL="171450" lvl="1" indent="-171450" algn="l" defTabSz="800100">
            <a:lnSpc>
              <a:spcPct val="90000"/>
            </a:lnSpc>
            <a:spcBef>
              <a:spcPct val="0"/>
            </a:spcBef>
            <a:spcAft>
              <a:spcPct val="20000"/>
            </a:spcAft>
            <a:buChar char="•"/>
          </a:pPr>
          <a:r>
            <a:rPr lang="en-US" sz="1800" kern="1200">
              <a:solidFill>
                <a:schemeClr val="tx1"/>
              </a:solidFill>
            </a:rPr>
            <a:t>Karakteristik kuantitas produk farmasi berikaitan dengan kemasan (packaging)</a:t>
          </a:r>
          <a:endParaRPr lang="en-US" sz="1800" kern="1200" dirty="0">
            <a:solidFill>
              <a:schemeClr val="tx1"/>
            </a:solidFill>
          </a:endParaRPr>
        </a:p>
      </dsp:txBody>
      <dsp:txXfrm>
        <a:off x="0" y="1770248"/>
        <a:ext cx="8305800" cy="753196"/>
      </dsp:txXfrm>
    </dsp:sp>
    <dsp:sp modelId="{BA627833-DE7C-4CE0-A724-521FB5447F21}">
      <dsp:nvSpPr>
        <dsp:cNvPr id="0" name=""/>
        <dsp:cNvSpPr/>
      </dsp:nvSpPr>
      <dsp:spPr>
        <a:xfrm>
          <a:off x="0" y="2523444"/>
          <a:ext cx="8305800" cy="506809"/>
        </a:xfrm>
        <a:prstGeom prst="roundRect">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solidFill>
                <a:schemeClr val="tx1"/>
              </a:solidFill>
            </a:rPr>
            <a:t>Tempat yang tepat</a:t>
          </a:r>
          <a:endParaRPr lang="en-US" sz="2400" kern="1200" dirty="0">
            <a:solidFill>
              <a:schemeClr val="tx1"/>
            </a:solidFill>
          </a:endParaRPr>
        </a:p>
      </dsp:txBody>
      <dsp:txXfrm>
        <a:off x="24740" y="2548184"/>
        <a:ext cx="8256320" cy="457329"/>
      </dsp:txXfrm>
    </dsp:sp>
    <dsp:sp modelId="{281B49D9-6546-4439-B3AB-8696A2F00ACB}">
      <dsp:nvSpPr>
        <dsp:cNvPr id="0" name=""/>
        <dsp:cNvSpPr/>
      </dsp:nvSpPr>
      <dsp:spPr>
        <a:xfrm>
          <a:off x="0" y="3030253"/>
          <a:ext cx="8305800" cy="4752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3709"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n-US" sz="1800" kern="1200">
              <a:solidFill>
                <a:schemeClr val="tx1"/>
              </a:solidFill>
            </a:rPr>
            <a:t>Sediaan farmasi khusus; obat ethical, narkotika, psikotropika hanya boleh dijual di sarana ttt oleh profesi ttt dgn cara yg telah diatur oleh UU kefarmasian</a:t>
          </a:r>
          <a:endParaRPr lang="en-US" sz="1800" kern="1200" dirty="0">
            <a:solidFill>
              <a:schemeClr val="tx1"/>
            </a:solidFill>
          </a:endParaRPr>
        </a:p>
      </dsp:txBody>
      <dsp:txXfrm>
        <a:off x="0" y="3030253"/>
        <a:ext cx="8305800" cy="475231"/>
      </dsp:txXfrm>
    </dsp:sp>
    <dsp:sp modelId="{19287988-E394-4C62-A57C-710465ED011D}">
      <dsp:nvSpPr>
        <dsp:cNvPr id="0" name=""/>
        <dsp:cNvSpPr/>
      </dsp:nvSpPr>
      <dsp:spPr>
        <a:xfrm>
          <a:off x="0" y="3505485"/>
          <a:ext cx="8305800" cy="506809"/>
        </a:xfrm>
        <a:prstGeom prst="roundRect">
          <a:avLst/>
        </a:prstGeom>
        <a:solidFill>
          <a:schemeClr val="accent3">
            <a:hueOff val="8437698"/>
            <a:satOff val="-12660"/>
            <a:lumOff val="-205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solidFill>
                <a:schemeClr val="tx1"/>
              </a:solidFill>
            </a:rPr>
            <a:t>Harga yang benar/baik</a:t>
          </a:r>
          <a:endParaRPr lang="en-US" sz="2400" kern="1200" dirty="0">
            <a:solidFill>
              <a:schemeClr val="tx1"/>
            </a:solidFill>
          </a:endParaRPr>
        </a:p>
      </dsp:txBody>
      <dsp:txXfrm>
        <a:off x="24740" y="3530225"/>
        <a:ext cx="8256320" cy="457329"/>
      </dsp:txXfrm>
    </dsp:sp>
    <dsp:sp modelId="{A3078223-C4A8-411A-898E-E48AD2F04EED}">
      <dsp:nvSpPr>
        <dsp:cNvPr id="0" name=""/>
        <dsp:cNvSpPr/>
      </dsp:nvSpPr>
      <dsp:spPr>
        <a:xfrm>
          <a:off x="0" y="4012294"/>
          <a:ext cx="8305800" cy="4752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3709"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n-US" sz="1800" kern="1200">
              <a:solidFill>
                <a:schemeClr val="tx1"/>
              </a:solidFill>
            </a:rPr>
            <a:t>Harga suatu obat antara lain: ukuran pasar (market size), kompetensi harga (price competition), biaya riset dan pengembangan (R&amp;D) dan keadaan pasar.</a:t>
          </a:r>
          <a:endParaRPr lang="en-US" sz="1800" kern="1200" dirty="0">
            <a:solidFill>
              <a:schemeClr val="tx1"/>
            </a:solidFill>
          </a:endParaRPr>
        </a:p>
      </dsp:txBody>
      <dsp:txXfrm>
        <a:off x="0" y="4012294"/>
        <a:ext cx="8305800" cy="475231"/>
      </dsp:txXfrm>
    </dsp:sp>
    <dsp:sp modelId="{C33764E3-B57F-42DE-BBEE-7E746E2CE817}">
      <dsp:nvSpPr>
        <dsp:cNvPr id="0" name=""/>
        <dsp:cNvSpPr/>
      </dsp:nvSpPr>
      <dsp:spPr>
        <a:xfrm>
          <a:off x="0" y="4487525"/>
          <a:ext cx="8305800" cy="506809"/>
        </a:xfrm>
        <a:prstGeom prst="round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solidFill>
                <a:schemeClr val="tx1"/>
              </a:solidFill>
            </a:rPr>
            <a:t>Waktu yang tepat</a:t>
          </a:r>
          <a:endParaRPr lang="en-US" sz="2400" kern="1200" dirty="0">
            <a:solidFill>
              <a:schemeClr val="tx1"/>
            </a:solidFill>
          </a:endParaRPr>
        </a:p>
      </dsp:txBody>
      <dsp:txXfrm>
        <a:off x="24740" y="4512265"/>
        <a:ext cx="8256320" cy="457329"/>
      </dsp:txXfrm>
    </dsp:sp>
    <dsp:sp modelId="{001EA88E-E645-4155-8231-0FBC5B1A148E}">
      <dsp:nvSpPr>
        <dsp:cNvPr id="0" name=""/>
        <dsp:cNvSpPr/>
      </dsp:nvSpPr>
      <dsp:spPr>
        <a:xfrm>
          <a:off x="0" y="4994334"/>
          <a:ext cx="8305800" cy="2600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3709"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n-US" sz="1800" kern="1200" dirty="0" err="1">
              <a:solidFill>
                <a:schemeClr val="tx1"/>
              </a:solidFill>
            </a:rPr>
            <a:t>Obat</a:t>
          </a:r>
          <a:r>
            <a:rPr lang="en-US" sz="1800" kern="1200" dirty="0">
              <a:solidFill>
                <a:schemeClr val="tx1"/>
              </a:solidFill>
            </a:rPr>
            <a:t> hrs </a:t>
          </a:r>
          <a:r>
            <a:rPr lang="en-US" sz="1800" kern="1200" dirty="0" err="1">
              <a:solidFill>
                <a:schemeClr val="tx1"/>
              </a:solidFill>
            </a:rPr>
            <a:t>memilikimemiliki</a:t>
          </a:r>
          <a:r>
            <a:rPr lang="en-US" sz="1800" kern="1200" dirty="0">
              <a:solidFill>
                <a:schemeClr val="tx1"/>
              </a:solidFill>
            </a:rPr>
            <a:t> </a:t>
          </a:r>
          <a:r>
            <a:rPr lang="en-US" sz="1800" kern="1200" dirty="0" err="1">
              <a:solidFill>
                <a:schemeClr val="tx1"/>
              </a:solidFill>
            </a:rPr>
            <a:t>ketersediaan</a:t>
          </a:r>
          <a:r>
            <a:rPr lang="en-US" sz="1800" kern="1200" dirty="0">
              <a:solidFill>
                <a:schemeClr val="tx1"/>
              </a:solidFill>
            </a:rPr>
            <a:t> </a:t>
          </a:r>
          <a:r>
            <a:rPr lang="en-US" sz="1800" kern="1200" dirty="0" err="1">
              <a:solidFill>
                <a:schemeClr val="tx1"/>
              </a:solidFill>
            </a:rPr>
            <a:t>yg</a:t>
          </a:r>
          <a:r>
            <a:rPr lang="en-US" sz="1800" kern="1200" dirty="0">
              <a:solidFill>
                <a:schemeClr val="tx1"/>
              </a:solidFill>
            </a:rPr>
            <a:t> </a:t>
          </a:r>
          <a:r>
            <a:rPr lang="en-US" sz="1800" kern="1200" dirty="0" err="1">
              <a:solidFill>
                <a:schemeClr val="tx1"/>
              </a:solidFill>
            </a:rPr>
            <a:t>tepat</a:t>
          </a:r>
          <a:r>
            <a:rPr lang="en-US" sz="1800" kern="1200" dirty="0">
              <a:solidFill>
                <a:schemeClr val="tx1"/>
              </a:solidFill>
            </a:rPr>
            <a:t> </a:t>
          </a:r>
          <a:r>
            <a:rPr lang="en-US" sz="1800" kern="1200" dirty="0" err="1">
              <a:solidFill>
                <a:schemeClr val="tx1"/>
              </a:solidFill>
            </a:rPr>
            <a:t>pada</a:t>
          </a:r>
          <a:r>
            <a:rPr lang="en-US" sz="1800" kern="1200" dirty="0">
              <a:solidFill>
                <a:schemeClr val="tx1"/>
              </a:solidFill>
            </a:rPr>
            <a:t> </a:t>
          </a:r>
          <a:r>
            <a:rPr lang="en-US" sz="1800" kern="1200" dirty="0" err="1">
              <a:solidFill>
                <a:schemeClr val="tx1"/>
              </a:solidFill>
            </a:rPr>
            <a:t>saat</a:t>
          </a:r>
          <a:r>
            <a:rPr lang="en-US" sz="1800" kern="1200" dirty="0">
              <a:solidFill>
                <a:schemeClr val="tx1"/>
              </a:solidFill>
            </a:rPr>
            <a:t> </a:t>
          </a:r>
          <a:r>
            <a:rPr lang="en-US" sz="1800" kern="1200" dirty="0" err="1">
              <a:solidFill>
                <a:schemeClr val="tx1"/>
              </a:solidFill>
            </a:rPr>
            <a:t>dibutuhkan</a:t>
          </a:r>
          <a:endParaRPr lang="en-US" sz="1800" kern="1200" dirty="0">
            <a:solidFill>
              <a:schemeClr val="tx1"/>
            </a:solidFill>
          </a:endParaRPr>
        </a:p>
      </dsp:txBody>
      <dsp:txXfrm>
        <a:off x="0" y="4994334"/>
        <a:ext cx="8305800" cy="26003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D73F37-8730-4702-8CFB-404640560568}">
      <dsp:nvSpPr>
        <dsp:cNvPr id="0" name=""/>
        <dsp:cNvSpPr/>
      </dsp:nvSpPr>
      <dsp:spPr>
        <a:xfrm>
          <a:off x="494029" y="0"/>
          <a:ext cx="7241540" cy="4525962"/>
        </a:xfrm>
        <a:prstGeom prst="swooshArrow">
          <a:avLst>
            <a:gd name="adj1" fmla="val 25000"/>
            <a:gd name="adj2" fmla="val 25000"/>
          </a:avLst>
        </a:prstGeom>
        <a:solidFill>
          <a:schemeClr val="accent1">
            <a:tint val="40000"/>
            <a:hueOff val="0"/>
            <a:satOff val="0"/>
            <a:lumOff val="0"/>
            <a:alphaOff val="0"/>
          </a:schemeClr>
        </a:solidFill>
        <a:ln w="38100">
          <a:noFill/>
        </a:ln>
        <a:effectLst/>
      </dsp:spPr>
      <dsp:style>
        <a:lnRef idx="0">
          <a:scrgbClr r="0" g="0" b="0"/>
        </a:lnRef>
        <a:fillRef idx="1">
          <a:scrgbClr r="0" g="0" b="0"/>
        </a:fillRef>
        <a:effectRef idx="0">
          <a:scrgbClr r="0" g="0" b="0"/>
        </a:effectRef>
        <a:fontRef idx="minor"/>
      </dsp:style>
    </dsp:sp>
    <dsp:sp modelId="{7376536E-AC76-4827-99DB-87763601AE40}">
      <dsp:nvSpPr>
        <dsp:cNvPr id="0" name=""/>
        <dsp:cNvSpPr/>
      </dsp:nvSpPr>
      <dsp:spPr>
        <a:xfrm>
          <a:off x="1413705" y="3123819"/>
          <a:ext cx="188280" cy="188280"/>
        </a:xfrm>
        <a:prstGeom prst="ellipse">
          <a:avLst/>
        </a:prstGeom>
        <a:solidFill>
          <a:schemeClr val="accent1">
            <a:hueOff val="0"/>
            <a:satOff val="0"/>
            <a:lumOff val="0"/>
            <a:alphaOff val="0"/>
          </a:schemeClr>
        </a:solidFill>
        <a:ln w="38100" cap="flat" cmpd="sng"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sp>
    <dsp:sp modelId="{F03C6E48-5B6C-48AA-B7A6-2E3E403AD45C}">
      <dsp:nvSpPr>
        <dsp:cNvPr id="0" name=""/>
        <dsp:cNvSpPr/>
      </dsp:nvSpPr>
      <dsp:spPr>
        <a:xfrm>
          <a:off x="1507845" y="3217959"/>
          <a:ext cx="1687279" cy="1308003"/>
        </a:xfrm>
        <a:prstGeom prst="rect">
          <a:avLst/>
        </a:prstGeom>
        <a:noFill/>
        <a:ln w="38100">
          <a:noFill/>
        </a:ln>
        <a:effectLst/>
      </dsp:spPr>
      <dsp:style>
        <a:lnRef idx="0">
          <a:scrgbClr r="0" g="0" b="0"/>
        </a:lnRef>
        <a:fillRef idx="0">
          <a:scrgbClr r="0" g="0" b="0"/>
        </a:fillRef>
        <a:effectRef idx="0">
          <a:scrgbClr r="0" g="0" b="0"/>
        </a:effectRef>
        <a:fontRef idx="minor"/>
      </dsp:style>
      <dsp:txBody>
        <a:bodyPr spcFirstLastPara="0" vert="horz" wrap="square" lIns="99766" tIns="0" rIns="0" bIns="0" numCol="1" spcCol="1270" anchor="t" anchorCtr="0">
          <a:noAutofit/>
        </a:bodyPr>
        <a:lstStyle/>
        <a:p>
          <a:pPr marL="0" lvl="0" indent="0" algn="l" defTabSz="1066800">
            <a:lnSpc>
              <a:spcPct val="90000"/>
            </a:lnSpc>
            <a:spcBef>
              <a:spcPct val="0"/>
            </a:spcBef>
            <a:spcAft>
              <a:spcPct val="35000"/>
            </a:spcAft>
            <a:buNone/>
          </a:pPr>
          <a:r>
            <a:rPr lang="en-US" sz="2400" kern="1200" dirty="0" err="1"/>
            <a:t>Membidik</a:t>
          </a:r>
          <a:r>
            <a:rPr lang="en-US" sz="2400" kern="1200" dirty="0"/>
            <a:t> </a:t>
          </a:r>
          <a:r>
            <a:rPr lang="en-US" sz="2400" kern="1200" dirty="0" err="1"/>
            <a:t>satu</a:t>
          </a:r>
          <a:r>
            <a:rPr lang="en-US" sz="2400" kern="1200" dirty="0"/>
            <a:t> </a:t>
          </a:r>
          <a:r>
            <a:rPr lang="en-US" sz="2400" kern="1200" dirty="0" err="1"/>
            <a:t>atau</a:t>
          </a:r>
          <a:r>
            <a:rPr lang="en-US" sz="2400" kern="1200" dirty="0"/>
            <a:t> </a:t>
          </a:r>
          <a:r>
            <a:rPr lang="en-US" sz="2400" kern="1200" dirty="0" err="1"/>
            <a:t>dua</a:t>
          </a:r>
          <a:r>
            <a:rPr lang="en-US" sz="2400" kern="1200" dirty="0"/>
            <a:t> </a:t>
          </a:r>
          <a:r>
            <a:rPr lang="en-US" sz="2400" kern="1200" dirty="0" err="1"/>
            <a:t>segmen</a:t>
          </a:r>
          <a:endParaRPr lang="en-US" sz="2400" kern="1200" dirty="0"/>
        </a:p>
      </dsp:txBody>
      <dsp:txXfrm>
        <a:off x="1507845" y="3217959"/>
        <a:ext cx="1687279" cy="1308003"/>
      </dsp:txXfrm>
    </dsp:sp>
    <dsp:sp modelId="{F3B16851-829B-4A4F-9936-52B45C8CC684}">
      <dsp:nvSpPr>
        <dsp:cNvPr id="0" name=""/>
        <dsp:cNvSpPr/>
      </dsp:nvSpPr>
      <dsp:spPr>
        <a:xfrm>
          <a:off x="3075638" y="1893662"/>
          <a:ext cx="340352" cy="340352"/>
        </a:xfrm>
        <a:prstGeom prst="ellipse">
          <a:avLst/>
        </a:prstGeom>
        <a:solidFill>
          <a:schemeClr val="accent1">
            <a:hueOff val="0"/>
            <a:satOff val="0"/>
            <a:lumOff val="0"/>
            <a:alphaOff val="0"/>
          </a:schemeClr>
        </a:solidFill>
        <a:ln w="38100" cap="flat" cmpd="sng"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sp>
    <dsp:sp modelId="{82DF8F6E-93BD-4D7A-81AF-24AD61FA514C}">
      <dsp:nvSpPr>
        <dsp:cNvPr id="0" name=""/>
        <dsp:cNvSpPr/>
      </dsp:nvSpPr>
      <dsp:spPr>
        <a:xfrm>
          <a:off x="3245815" y="2063839"/>
          <a:ext cx="1737969" cy="2462123"/>
        </a:xfrm>
        <a:prstGeom prst="rect">
          <a:avLst/>
        </a:prstGeom>
        <a:noFill/>
        <a:ln w="38100">
          <a:noFill/>
        </a:ln>
        <a:effectLst/>
      </dsp:spPr>
      <dsp:style>
        <a:lnRef idx="0">
          <a:scrgbClr r="0" g="0" b="0"/>
        </a:lnRef>
        <a:fillRef idx="0">
          <a:scrgbClr r="0" g="0" b="0"/>
        </a:fillRef>
        <a:effectRef idx="0">
          <a:scrgbClr r="0" g="0" b="0"/>
        </a:effectRef>
        <a:fontRef idx="minor"/>
      </dsp:style>
      <dsp:txBody>
        <a:bodyPr spcFirstLastPara="0" vert="horz" wrap="square" lIns="180346" tIns="0" rIns="0" bIns="0" numCol="1" spcCol="1270" anchor="t" anchorCtr="0">
          <a:noAutofit/>
        </a:bodyPr>
        <a:lstStyle/>
        <a:p>
          <a:pPr marL="0" lvl="0" indent="0" algn="l" defTabSz="1066800">
            <a:lnSpc>
              <a:spcPct val="90000"/>
            </a:lnSpc>
            <a:spcBef>
              <a:spcPct val="0"/>
            </a:spcBef>
            <a:spcAft>
              <a:spcPct val="35000"/>
            </a:spcAft>
            <a:buNone/>
          </a:pPr>
          <a:r>
            <a:rPr lang="en-US" sz="2400" kern="1200" dirty="0" err="1"/>
            <a:t>Mengembangkanproduk</a:t>
          </a:r>
          <a:r>
            <a:rPr lang="en-US" sz="2400" kern="1200" dirty="0"/>
            <a:t> </a:t>
          </a:r>
          <a:r>
            <a:rPr lang="en-US" sz="2400" kern="1200" dirty="0" err="1"/>
            <a:t>serta</a:t>
          </a:r>
          <a:r>
            <a:rPr lang="en-US" sz="2400" kern="1200" dirty="0"/>
            <a:t> program </a:t>
          </a:r>
          <a:r>
            <a:rPr lang="en-US" sz="2400" kern="1200" dirty="0" err="1"/>
            <a:t>pemasaran</a:t>
          </a:r>
          <a:r>
            <a:rPr lang="en-US" sz="2400" kern="1200" dirty="0"/>
            <a:t> </a:t>
          </a:r>
          <a:r>
            <a:rPr lang="en-US" sz="2400" kern="1200" dirty="0" err="1"/>
            <a:t>khusus</a:t>
          </a:r>
          <a:r>
            <a:rPr lang="en-US" sz="2400" kern="1200" dirty="0"/>
            <a:t> </a:t>
          </a:r>
          <a:r>
            <a:rPr lang="en-US" sz="2400" kern="1200" dirty="0" err="1"/>
            <a:t>bagi</a:t>
          </a:r>
          <a:r>
            <a:rPr lang="en-US" sz="2400" kern="1200" dirty="0"/>
            <a:t> masing2 </a:t>
          </a:r>
          <a:r>
            <a:rPr lang="en-US" sz="2400" kern="1200" dirty="0" err="1"/>
            <a:t>segmen</a:t>
          </a:r>
          <a:endParaRPr lang="en-US" sz="2400" kern="1200" dirty="0"/>
        </a:p>
      </dsp:txBody>
      <dsp:txXfrm>
        <a:off x="3245815" y="2063839"/>
        <a:ext cx="1737969" cy="2462123"/>
      </dsp:txXfrm>
    </dsp:sp>
    <dsp:sp modelId="{515F7DC1-467A-4CE3-B7B9-80C2E6A6E66F}">
      <dsp:nvSpPr>
        <dsp:cNvPr id="0" name=""/>
        <dsp:cNvSpPr/>
      </dsp:nvSpPr>
      <dsp:spPr>
        <a:xfrm>
          <a:off x="5074304" y="1145068"/>
          <a:ext cx="470700" cy="470700"/>
        </a:xfrm>
        <a:prstGeom prst="ellipse">
          <a:avLst/>
        </a:prstGeom>
        <a:solidFill>
          <a:schemeClr val="accent1">
            <a:hueOff val="0"/>
            <a:satOff val="0"/>
            <a:lumOff val="0"/>
            <a:alphaOff val="0"/>
          </a:schemeClr>
        </a:solidFill>
        <a:ln w="38100" cap="flat" cmpd="sng"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sp>
    <dsp:sp modelId="{876642B2-6029-4B18-93E6-FC92BBC3C152}">
      <dsp:nvSpPr>
        <dsp:cNvPr id="0" name=""/>
        <dsp:cNvSpPr/>
      </dsp:nvSpPr>
      <dsp:spPr>
        <a:xfrm>
          <a:off x="5309654" y="1380418"/>
          <a:ext cx="1737969" cy="3145544"/>
        </a:xfrm>
        <a:prstGeom prst="rect">
          <a:avLst/>
        </a:prstGeom>
        <a:noFill/>
        <a:ln w="38100">
          <a:noFill/>
        </a:ln>
        <a:effectLst/>
      </dsp:spPr>
      <dsp:style>
        <a:lnRef idx="0">
          <a:scrgbClr r="0" g="0" b="0"/>
        </a:lnRef>
        <a:fillRef idx="0">
          <a:scrgbClr r="0" g="0" b="0"/>
        </a:fillRef>
        <a:effectRef idx="0">
          <a:scrgbClr r="0" g="0" b="0"/>
        </a:effectRef>
        <a:fontRef idx="minor"/>
      </dsp:style>
      <dsp:txBody>
        <a:bodyPr spcFirstLastPara="0" vert="horz" wrap="square" lIns="249414" tIns="0" rIns="0" bIns="0" numCol="1" spcCol="1270" anchor="t" anchorCtr="0">
          <a:noAutofit/>
        </a:bodyPr>
        <a:lstStyle/>
        <a:p>
          <a:pPr marL="0" lvl="0" indent="0" algn="l" defTabSz="1066800">
            <a:lnSpc>
              <a:spcPct val="90000"/>
            </a:lnSpc>
            <a:spcBef>
              <a:spcPct val="0"/>
            </a:spcBef>
            <a:spcAft>
              <a:spcPct val="35000"/>
            </a:spcAft>
            <a:buNone/>
          </a:pPr>
          <a:r>
            <a:rPr lang="en-US" sz="2400" kern="1200" dirty="0" err="1"/>
            <a:t>Memuaskan</a:t>
          </a:r>
          <a:r>
            <a:rPr lang="en-US" sz="2400" kern="1200" dirty="0"/>
            <a:t> </a:t>
          </a:r>
          <a:r>
            <a:rPr lang="en-US" sz="2400" kern="1200" dirty="0" err="1"/>
            <a:t>perhatian</a:t>
          </a:r>
          <a:r>
            <a:rPr lang="en-US" sz="2400" kern="1200" dirty="0"/>
            <a:t> </a:t>
          </a:r>
          <a:r>
            <a:rPr lang="en-US" sz="2400" kern="1200" dirty="0" err="1"/>
            <a:t>pada</a:t>
          </a:r>
          <a:r>
            <a:rPr lang="en-US" sz="2400" kern="1200" dirty="0"/>
            <a:t> </a:t>
          </a:r>
          <a:r>
            <a:rPr lang="en-US" sz="2400" kern="1200" dirty="0" err="1"/>
            <a:t>pembeli</a:t>
          </a:r>
          <a:r>
            <a:rPr lang="en-US" sz="2400" kern="1200" dirty="0"/>
            <a:t> </a:t>
          </a:r>
          <a:r>
            <a:rPr lang="en-US" sz="2400" kern="1200" dirty="0" err="1"/>
            <a:t>yg</a:t>
          </a:r>
          <a:r>
            <a:rPr lang="en-US" sz="2400" kern="1200" dirty="0"/>
            <a:t> paling </a:t>
          </a:r>
          <a:r>
            <a:rPr lang="en-US" sz="2400" kern="1200" dirty="0" err="1"/>
            <a:t>mungkin</a:t>
          </a:r>
          <a:r>
            <a:rPr lang="en-US" sz="2400" kern="1200" dirty="0"/>
            <a:t> </a:t>
          </a:r>
          <a:r>
            <a:rPr lang="en-US" sz="2400" kern="1200" dirty="0" err="1"/>
            <a:t>dpt</a:t>
          </a:r>
          <a:r>
            <a:rPr lang="en-US" sz="2400" kern="1200" dirty="0"/>
            <a:t> </a:t>
          </a:r>
          <a:r>
            <a:rPr lang="en-US" sz="2400" kern="1200" dirty="0" err="1"/>
            <a:t>dipuaskan</a:t>
          </a:r>
          <a:endParaRPr lang="en-US" sz="2400" kern="1200" dirty="0"/>
        </a:p>
      </dsp:txBody>
      <dsp:txXfrm>
        <a:off x="5309654" y="1380418"/>
        <a:ext cx="1737969" cy="314554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CDB869-E6CD-452D-BD96-E47D25DC9D59}">
      <dsp:nvSpPr>
        <dsp:cNvPr id="0" name=""/>
        <dsp:cNvSpPr/>
      </dsp:nvSpPr>
      <dsp:spPr>
        <a:xfrm>
          <a:off x="0" y="0"/>
          <a:ext cx="6995160" cy="1357788"/>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err="1">
              <a:solidFill>
                <a:schemeClr val="tx1"/>
              </a:solidFill>
            </a:rPr>
            <a:t>Mengidentifikasi</a:t>
          </a:r>
          <a:r>
            <a:rPr lang="en-US" sz="2200" kern="1200" dirty="0">
              <a:solidFill>
                <a:schemeClr val="tx1"/>
              </a:solidFill>
            </a:rPr>
            <a:t> </a:t>
          </a:r>
          <a:r>
            <a:rPr lang="en-US" sz="2200" kern="1200" dirty="0" err="1">
              <a:solidFill>
                <a:schemeClr val="tx1"/>
              </a:solidFill>
            </a:rPr>
            <a:t>dan</a:t>
          </a:r>
          <a:r>
            <a:rPr lang="en-US" sz="2200" kern="1200" dirty="0">
              <a:solidFill>
                <a:schemeClr val="tx1"/>
              </a:solidFill>
            </a:rPr>
            <a:t> </a:t>
          </a:r>
          <a:r>
            <a:rPr lang="en-US" sz="2200" kern="1200" dirty="0" err="1">
              <a:solidFill>
                <a:schemeClr val="tx1"/>
              </a:solidFill>
            </a:rPr>
            <a:t>memilah</a:t>
          </a:r>
          <a:r>
            <a:rPr lang="en-US" sz="2200" kern="1200" dirty="0">
              <a:solidFill>
                <a:schemeClr val="tx1"/>
              </a:solidFill>
            </a:rPr>
            <a:t> </a:t>
          </a:r>
          <a:r>
            <a:rPr lang="en-US" sz="2200" kern="1200" dirty="0" err="1">
              <a:solidFill>
                <a:schemeClr val="tx1"/>
              </a:solidFill>
            </a:rPr>
            <a:t>kelompok</a:t>
          </a:r>
          <a:r>
            <a:rPr lang="en-US" sz="2200" kern="1200" dirty="0">
              <a:solidFill>
                <a:schemeClr val="tx1"/>
              </a:solidFill>
            </a:rPr>
            <a:t> </a:t>
          </a:r>
          <a:r>
            <a:rPr lang="en-US" sz="2200" kern="1200" dirty="0" err="1">
              <a:solidFill>
                <a:schemeClr val="tx1"/>
              </a:solidFill>
            </a:rPr>
            <a:t>pembeli</a:t>
          </a:r>
          <a:r>
            <a:rPr lang="en-US" sz="2200" kern="1200" dirty="0">
              <a:solidFill>
                <a:schemeClr val="tx1"/>
              </a:solidFill>
            </a:rPr>
            <a:t> </a:t>
          </a:r>
          <a:r>
            <a:rPr lang="en-US" sz="2200" kern="1200" dirty="0" err="1">
              <a:solidFill>
                <a:schemeClr val="tx1"/>
              </a:solidFill>
            </a:rPr>
            <a:t>yg</a:t>
          </a:r>
          <a:r>
            <a:rPr lang="en-US" sz="2200" kern="1200" dirty="0">
              <a:solidFill>
                <a:schemeClr val="tx1"/>
              </a:solidFill>
            </a:rPr>
            <a:t> </a:t>
          </a:r>
          <a:r>
            <a:rPr lang="en-US" sz="2200" kern="1200" dirty="0" err="1">
              <a:solidFill>
                <a:schemeClr val="tx1"/>
              </a:solidFill>
            </a:rPr>
            <a:t>berbeda-beda</a:t>
          </a:r>
          <a:r>
            <a:rPr lang="en-US" sz="2200" kern="1200" dirty="0">
              <a:solidFill>
                <a:schemeClr val="tx1"/>
              </a:solidFill>
            </a:rPr>
            <a:t> </a:t>
          </a:r>
          <a:r>
            <a:rPr lang="en-US" sz="2200" kern="1200" dirty="0" err="1">
              <a:solidFill>
                <a:schemeClr val="tx1"/>
              </a:solidFill>
            </a:rPr>
            <a:t>yg</a:t>
          </a:r>
          <a:r>
            <a:rPr lang="en-US" sz="2200" kern="1200" dirty="0">
              <a:solidFill>
                <a:schemeClr val="tx1"/>
              </a:solidFill>
            </a:rPr>
            <a:t> </a:t>
          </a:r>
          <a:r>
            <a:rPr lang="en-US" sz="2200" kern="1200" dirty="0" err="1">
              <a:solidFill>
                <a:schemeClr val="tx1"/>
              </a:solidFill>
            </a:rPr>
            <a:t>mungkin</a:t>
          </a:r>
          <a:r>
            <a:rPr lang="en-US" sz="2200" kern="1200" dirty="0">
              <a:solidFill>
                <a:schemeClr val="tx1"/>
              </a:solidFill>
            </a:rPr>
            <a:t> </a:t>
          </a:r>
          <a:r>
            <a:rPr lang="en-US" sz="2200" kern="1200" dirty="0" err="1">
              <a:solidFill>
                <a:schemeClr val="tx1"/>
              </a:solidFill>
            </a:rPr>
            <a:t>meminta</a:t>
          </a:r>
          <a:r>
            <a:rPr lang="en-US" sz="2200" kern="1200" dirty="0">
              <a:solidFill>
                <a:schemeClr val="tx1"/>
              </a:solidFill>
            </a:rPr>
            <a:t> </a:t>
          </a:r>
          <a:r>
            <a:rPr lang="en-US" sz="2200" kern="1200" dirty="0" err="1">
              <a:solidFill>
                <a:schemeClr val="tx1"/>
              </a:solidFill>
            </a:rPr>
            <a:t>produk</a:t>
          </a:r>
          <a:r>
            <a:rPr lang="en-US" sz="2200" kern="1200" dirty="0">
              <a:solidFill>
                <a:schemeClr val="tx1"/>
              </a:solidFill>
            </a:rPr>
            <a:t> </a:t>
          </a:r>
          <a:r>
            <a:rPr lang="en-US" sz="2200" kern="1200" dirty="0" err="1">
              <a:solidFill>
                <a:schemeClr val="tx1"/>
              </a:solidFill>
            </a:rPr>
            <a:t>dan</a:t>
          </a:r>
          <a:r>
            <a:rPr lang="en-US" sz="2200" kern="1200" dirty="0">
              <a:solidFill>
                <a:schemeClr val="tx1"/>
              </a:solidFill>
            </a:rPr>
            <a:t>/</a:t>
          </a:r>
          <a:r>
            <a:rPr lang="en-US" sz="2200" kern="1200" dirty="0" err="1">
              <a:solidFill>
                <a:schemeClr val="tx1"/>
              </a:solidFill>
            </a:rPr>
            <a:t>atau</a:t>
          </a:r>
          <a:r>
            <a:rPr lang="en-US" sz="2200" kern="1200" dirty="0">
              <a:solidFill>
                <a:schemeClr val="tx1"/>
              </a:solidFill>
            </a:rPr>
            <a:t> </a:t>
          </a:r>
          <a:r>
            <a:rPr lang="en-US" sz="2200" kern="1200" dirty="0" err="1">
              <a:solidFill>
                <a:schemeClr val="tx1"/>
              </a:solidFill>
            </a:rPr>
            <a:t>bauran</a:t>
          </a:r>
          <a:r>
            <a:rPr lang="en-US" sz="2200" kern="1200" dirty="0">
              <a:solidFill>
                <a:schemeClr val="tx1"/>
              </a:solidFill>
            </a:rPr>
            <a:t> </a:t>
          </a:r>
          <a:r>
            <a:rPr lang="en-US" sz="2200" kern="1200" dirty="0" err="1">
              <a:solidFill>
                <a:schemeClr val="tx1"/>
              </a:solidFill>
            </a:rPr>
            <a:t>pemasaran</a:t>
          </a:r>
          <a:r>
            <a:rPr lang="en-US" sz="2200" kern="1200" dirty="0">
              <a:solidFill>
                <a:schemeClr val="tx1"/>
              </a:solidFill>
            </a:rPr>
            <a:t> </a:t>
          </a:r>
          <a:r>
            <a:rPr lang="en-US" sz="2200" kern="1200" dirty="0" err="1">
              <a:solidFill>
                <a:schemeClr val="tx1"/>
              </a:solidFill>
            </a:rPr>
            <a:t>tersendiri</a:t>
          </a:r>
          <a:endParaRPr lang="en-US" sz="2200" kern="1200" dirty="0">
            <a:solidFill>
              <a:schemeClr val="tx1"/>
            </a:solidFill>
          </a:endParaRPr>
        </a:p>
      </dsp:txBody>
      <dsp:txXfrm>
        <a:off x="39768" y="39768"/>
        <a:ext cx="5530000" cy="1278252"/>
      </dsp:txXfrm>
    </dsp:sp>
    <dsp:sp modelId="{6EEE557A-E148-42A5-8A51-DB16B003C032}">
      <dsp:nvSpPr>
        <dsp:cNvPr id="0" name=""/>
        <dsp:cNvSpPr/>
      </dsp:nvSpPr>
      <dsp:spPr>
        <a:xfrm>
          <a:off x="617219" y="1584087"/>
          <a:ext cx="6995160" cy="1357788"/>
        </a:xfrm>
        <a:prstGeom prst="roundRect">
          <a:avLst>
            <a:gd name="adj" fmla="val 10000"/>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err="1">
              <a:solidFill>
                <a:schemeClr val="tx1"/>
              </a:solidFill>
            </a:rPr>
            <a:t>Memilih</a:t>
          </a:r>
          <a:r>
            <a:rPr lang="en-US" sz="2200" kern="1200" dirty="0">
              <a:solidFill>
                <a:schemeClr val="tx1"/>
              </a:solidFill>
            </a:rPr>
            <a:t> </a:t>
          </a:r>
          <a:r>
            <a:rPr lang="en-US" sz="2200" kern="1200" dirty="0" err="1">
              <a:solidFill>
                <a:schemeClr val="tx1"/>
              </a:solidFill>
            </a:rPr>
            <a:t>satu</a:t>
          </a:r>
          <a:r>
            <a:rPr lang="en-US" sz="2200" kern="1200" dirty="0">
              <a:solidFill>
                <a:schemeClr val="tx1"/>
              </a:solidFill>
            </a:rPr>
            <a:t> </a:t>
          </a:r>
          <a:r>
            <a:rPr lang="en-US" sz="2200" kern="1200" dirty="0" err="1">
              <a:solidFill>
                <a:schemeClr val="tx1"/>
              </a:solidFill>
            </a:rPr>
            <a:t>atau</a:t>
          </a:r>
          <a:r>
            <a:rPr lang="en-US" sz="2200" kern="1200" dirty="0">
              <a:solidFill>
                <a:schemeClr val="tx1"/>
              </a:solidFill>
            </a:rPr>
            <a:t> </a:t>
          </a:r>
          <a:r>
            <a:rPr lang="en-US" sz="2200" kern="1200" dirty="0" err="1">
              <a:solidFill>
                <a:schemeClr val="tx1"/>
              </a:solidFill>
            </a:rPr>
            <a:t>lebih</a:t>
          </a:r>
          <a:r>
            <a:rPr lang="en-US" sz="2200" kern="1200" dirty="0">
              <a:solidFill>
                <a:schemeClr val="tx1"/>
              </a:solidFill>
            </a:rPr>
            <a:t> </a:t>
          </a:r>
          <a:r>
            <a:rPr lang="en-US" sz="2200" kern="1200" dirty="0" err="1">
              <a:solidFill>
                <a:schemeClr val="tx1"/>
              </a:solidFill>
            </a:rPr>
            <a:t>segmen</a:t>
          </a:r>
          <a:r>
            <a:rPr lang="en-US" sz="2200" kern="1200" dirty="0">
              <a:solidFill>
                <a:schemeClr val="tx1"/>
              </a:solidFill>
            </a:rPr>
            <a:t> </a:t>
          </a:r>
          <a:r>
            <a:rPr lang="en-US" sz="2200" kern="1200" dirty="0" err="1">
              <a:solidFill>
                <a:schemeClr val="tx1"/>
              </a:solidFill>
            </a:rPr>
            <a:t>pasar</a:t>
          </a:r>
          <a:r>
            <a:rPr lang="en-US" sz="2200" kern="1200" dirty="0">
              <a:solidFill>
                <a:schemeClr val="tx1"/>
              </a:solidFill>
            </a:rPr>
            <a:t> </a:t>
          </a:r>
          <a:r>
            <a:rPr lang="en-US" sz="2200" kern="1200" dirty="0" err="1">
              <a:solidFill>
                <a:schemeClr val="tx1"/>
              </a:solidFill>
            </a:rPr>
            <a:t>untyk</a:t>
          </a:r>
          <a:r>
            <a:rPr lang="en-US" sz="2200" kern="1200" dirty="0">
              <a:solidFill>
                <a:schemeClr val="tx1"/>
              </a:solidFill>
            </a:rPr>
            <a:t> </a:t>
          </a:r>
          <a:r>
            <a:rPr lang="en-US" sz="2200" kern="1200" dirty="0" err="1">
              <a:solidFill>
                <a:schemeClr val="tx1"/>
              </a:solidFill>
            </a:rPr>
            <a:t>dimasuki</a:t>
          </a:r>
          <a:r>
            <a:rPr lang="en-US" sz="2200" kern="1200" dirty="0">
              <a:solidFill>
                <a:schemeClr val="tx1"/>
              </a:solidFill>
            </a:rPr>
            <a:t> (</a:t>
          </a:r>
          <a:r>
            <a:rPr lang="en-US" sz="2200" kern="1200" dirty="0" err="1">
              <a:solidFill>
                <a:schemeClr val="tx1"/>
              </a:solidFill>
            </a:rPr>
            <a:t>pembidikan</a:t>
          </a:r>
          <a:r>
            <a:rPr lang="en-US" sz="2200" kern="1200" dirty="0">
              <a:solidFill>
                <a:schemeClr val="tx1"/>
              </a:solidFill>
            </a:rPr>
            <a:t> </a:t>
          </a:r>
          <a:r>
            <a:rPr lang="en-US" sz="2200" kern="1200" dirty="0" err="1">
              <a:solidFill>
                <a:schemeClr val="tx1"/>
              </a:solidFill>
            </a:rPr>
            <a:t>pasar</a:t>
          </a:r>
          <a:r>
            <a:rPr lang="en-US" sz="2200" kern="1200" dirty="0">
              <a:solidFill>
                <a:schemeClr val="tx1"/>
              </a:solidFill>
            </a:rPr>
            <a:t>)</a:t>
          </a:r>
        </a:p>
      </dsp:txBody>
      <dsp:txXfrm>
        <a:off x="656987" y="1623855"/>
        <a:ext cx="5415841" cy="1278252"/>
      </dsp:txXfrm>
    </dsp:sp>
    <dsp:sp modelId="{4F08A924-D449-4A08-A5CC-1D29F22C93AB}">
      <dsp:nvSpPr>
        <dsp:cNvPr id="0" name=""/>
        <dsp:cNvSpPr/>
      </dsp:nvSpPr>
      <dsp:spPr>
        <a:xfrm>
          <a:off x="1234439" y="3168174"/>
          <a:ext cx="6995160" cy="1357788"/>
        </a:xfrm>
        <a:prstGeom prst="roundRect">
          <a:avLst>
            <a:gd name="adj" fmla="val 10000"/>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err="1">
              <a:solidFill>
                <a:schemeClr val="tx1"/>
              </a:solidFill>
            </a:rPr>
            <a:t>Membentuk</a:t>
          </a:r>
          <a:r>
            <a:rPr lang="en-US" sz="2200" kern="1200" dirty="0">
              <a:solidFill>
                <a:schemeClr val="tx1"/>
              </a:solidFill>
            </a:rPr>
            <a:t> </a:t>
          </a:r>
          <a:r>
            <a:rPr lang="en-US" sz="2200" kern="1200" dirty="0" err="1">
              <a:solidFill>
                <a:schemeClr val="tx1"/>
              </a:solidFill>
            </a:rPr>
            <a:t>dan</a:t>
          </a:r>
          <a:r>
            <a:rPr lang="en-US" sz="2200" kern="1200" dirty="0">
              <a:solidFill>
                <a:schemeClr val="tx1"/>
              </a:solidFill>
            </a:rPr>
            <a:t> </a:t>
          </a:r>
          <a:r>
            <a:rPr lang="en-US" sz="2200" kern="1200" dirty="0" err="1">
              <a:solidFill>
                <a:schemeClr val="tx1"/>
              </a:solidFill>
            </a:rPr>
            <a:t>mengkomunikasikan</a:t>
          </a:r>
          <a:r>
            <a:rPr lang="en-US" sz="2200" kern="1200" dirty="0">
              <a:solidFill>
                <a:schemeClr val="tx1"/>
              </a:solidFill>
            </a:rPr>
            <a:t> </a:t>
          </a:r>
          <a:r>
            <a:rPr lang="en-US" sz="2200" kern="1200" dirty="0" err="1">
              <a:solidFill>
                <a:schemeClr val="tx1"/>
              </a:solidFill>
            </a:rPr>
            <a:t>manfaat</a:t>
          </a:r>
          <a:r>
            <a:rPr lang="en-US" sz="2200" kern="1200" dirty="0">
              <a:solidFill>
                <a:schemeClr val="tx1"/>
              </a:solidFill>
            </a:rPr>
            <a:t> </a:t>
          </a:r>
          <a:r>
            <a:rPr lang="en-US" sz="2200" kern="1200" dirty="0" err="1">
              <a:solidFill>
                <a:schemeClr val="tx1"/>
              </a:solidFill>
            </a:rPr>
            <a:t>utama</a:t>
          </a:r>
          <a:r>
            <a:rPr lang="en-US" sz="2200" kern="1200" dirty="0">
              <a:solidFill>
                <a:schemeClr val="tx1"/>
              </a:solidFill>
            </a:rPr>
            <a:t> </a:t>
          </a:r>
          <a:r>
            <a:rPr lang="en-US" sz="2200" kern="1200" dirty="0" err="1">
              <a:solidFill>
                <a:schemeClr val="tx1"/>
              </a:solidFill>
            </a:rPr>
            <a:t>yg</a:t>
          </a:r>
          <a:r>
            <a:rPr lang="en-US" sz="2200" kern="1200" dirty="0">
              <a:solidFill>
                <a:schemeClr val="tx1"/>
              </a:solidFill>
            </a:rPr>
            <a:t> </a:t>
          </a:r>
          <a:r>
            <a:rPr lang="en-US" sz="2200" kern="1200" dirty="0" err="1">
              <a:solidFill>
                <a:schemeClr val="tx1"/>
              </a:solidFill>
            </a:rPr>
            <a:t>membedakan</a:t>
          </a:r>
          <a:r>
            <a:rPr lang="en-US" sz="2200" kern="1200" dirty="0">
              <a:solidFill>
                <a:schemeClr val="tx1"/>
              </a:solidFill>
            </a:rPr>
            <a:t> </a:t>
          </a:r>
          <a:r>
            <a:rPr lang="en-US" sz="2200" kern="1200" dirty="0" err="1">
              <a:solidFill>
                <a:schemeClr val="tx1"/>
              </a:solidFill>
            </a:rPr>
            <a:t>produk</a:t>
          </a:r>
          <a:r>
            <a:rPr lang="en-US" sz="2200" kern="1200" dirty="0">
              <a:solidFill>
                <a:schemeClr val="tx1"/>
              </a:solidFill>
            </a:rPr>
            <a:t> </a:t>
          </a:r>
          <a:r>
            <a:rPr lang="en-US" sz="2200" kern="1200" dirty="0" err="1">
              <a:solidFill>
                <a:schemeClr val="tx1"/>
              </a:solidFill>
            </a:rPr>
            <a:t>perusahaan</a:t>
          </a:r>
          <a:r>
            <a:rPr lang="en-US" sz="2200" kern="1200" dirty="0">
              <a:solidFill>
                <a:schemeClr val="tx1"/>
              </a:solidFill>
            </a:rPr>
            <a:t> </a:t>
          </a:r>
          <a:r>
            <a:rPr lang="en-US" sz="2200" kern="1200" dirty="0" err="1">
              <a:solidFill>
                <a:schemeClr val="tx1"/>
              </a:solidFill>
            </a:rPr>
            <a:t>dgn</a:t>
          </a:r>
          <a:r>
            <a:rPr lang="en-US" sz="2200" kern="1200" dirty="0">
              <a:solidFill>
                <a:schemeClr val="tx1"/>
              </a:solidFill>
            </a:rPr>
            <a:t> </a:t>
          </a:r>
          <a:r>
            <a:rPr lang="en-US" sz="2200" kern="1200" dirty="0" err="1">
              <a:solidFill>
                <a:schemeClr val="tx1"/>
              </a:solidFill>
            </a:rPr>
            <a:t>produk</a:t>
          </a:r>
          <a:r>
            <a:rPr lang="en-US" sz="2200" kern="1200" dirty="0">
              <a:solidFill>
                <a:schemeClr val="tx1"/>
              </a:solidFill>
            </a:rPr>
            <a:t> lain </a:t>
          </a:r>
          <a:r>
            <a:rPr lang="en-US" sz="2200" kern="1200" dirty="0" err="1">
              <a:solidFill>
                <a:schemeClr val="tx1"/>
              </a:solidFill>
            </a:rPr>
            <a:t>di</a:t>
          </a:r>
          <a:r>
            <a:rPr lang="en-US" sz="2200" kern="1200" dirty="0">
              <a:solidFill>
                <a:schemeClr val="tx1"/>
              </a:solidFill>
            </a:rPr>
            <a:t> </a:t>
          </a:r>
          <a:r>
            <a:rPr lang="en-US" sz="2200" kern="1200" dirty="0" err="1">
              <a:solidFill>
                <a:schemeClr val="tx1"/>
              </a:solidFill>
            </a:rPr>
            <a:t>pasar</a:t>
          </a:r>
          <a:r>
            <a:rPr lang="en-US" sz="2200" kern="1200" dirty="0">
              <a:solidFill>
                <a:schemeClr val="tx1"/>
              </a:solidFill>
            </a:rPr>
            <a:t> (</a:t>
          </a:r>
          <a:r>
            <a:rPr lang="en-US" sz="2200" kern="1200" dirty="0" err="1">
              <a:solidFill>
                <a:schemeClr val="tx1"/>
              </a:solidFill>
            </a:rPr>
            <a:t>penetapan</a:t>
          </a:r>
          <a:r>
            <a:rPr lang="en-US" sz="2200" kern="1200" dirty="0">
              <a:solidFill>
                <a:schemeClr val="tx1"/>
              </a:solidFill>
            </a:rPr>
            <a:t> </a:t>
          </a:r>
          <a:r>
            <a:rPr lang="en-US" sz="2200" kern="1200" dirty="0" err="1">
              <a:solidFill>
                <a:schemeClr val="tx1"/>
              </a:solidFill>
            </a:rPr>
            <a:t>posisi</a:t>
          </a:r>
          <a:r>
            <a:rPr lang="en-US" sz="2200" kern="1200" dirty="0">
              <a:solidFill>
                <a:schemeClr val="tx1"/>
              </a:solidFill>
            </a:rPr>
            <a:t> </a:t>
          </a:r>
          <a:r>
            <a:rPr lang="en-US" sz="2200" kern="1200" dirty="0" err="1">
              <a:solidFill>
                <a:schemeClr val="tx1"/>
              </a:solidFill>
            </a:rPr>
            <a:t>pasar</a:t>
          </a:r>
          <a:r>
            <a:rPr lang="en-US" sz="2200" kern="1200" dirty="0">
              <a:solidFill>
                <a:schemeClr val="tx1"/>
              </a:solidFill>
            </a:rPr>
            <a:t>)</a:t>
          </a:r>
        </a:p>
      </dsp:txBody>
      <dsp:txXfrm>
        <a:off x="1274207" y="3207942"/>
        <a:ext cx="5415841" cy="1278252"/>
      </dsp:txXfrm>
    </dsp:sp>
    <dsp:sp modelId="{CDA38C0F-6E4A-4A7D-852F-CA70081DB34E}">
      <dsp:nvSpPr>
        <dsp:cNvPr id="0" name=""/>
        <dsp:cNvSpPr/>
      </dsp:nvSpPr>
      <dsp:spPr>
        <a:xfrm>
          <a:off x="6112597" y="1029656"/>
          <a:ext cx="882562" cy="882562"/>
        </a:xfrm>
        <a:prstGeom prst="downArrow">
          <a:avLst>
            <a:gd name="adj1" fmla="val 55000"/>
            <a:gd name="adj2" fmla="val 45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endParaRPr lang="en-US" sz="2200" kern="1200">
            <a:solidFill>
              <a:schemeClr val="tx1"/>
            </a:solidFill>
          </a:endParaRPr>
        </a:p>
      </dsp:txBody>
      <dsp:txXfrm>
        <a:off x="6311173" y="1029656"/>
        <a:ext cx="485410" cy="664128"/>
      </dsp:txXfrm>
    </dsp:sp>
    <dsp:sp modelId="{A267ECFC-087D-449B-8A18-FDB37D015D5F}">
      <dsp:nvSpPr>
        <dsp:cNvPr id="0" name=""/>
        <dsp:cNvSpPr/>
      </dsp:nvSpPr>
      <dsp:spPr>
        <a:xfrm>
          <a:off x="6729817" y="2604691"/>
          <a:ext cx="882562" cy="882562"/>
        </a:xfrm>
        <a:prstGeom prst="downArrow">
          <a:avLst>
            <a:gd name="adj1" fmla="val 55000"/>
            <a:gd name="adj2" fmla="val 45000"/>
          </a:avLst>
        </a:prstGeom>
        <a:solidFill>
          <a:schemeClr val="accent3">
            <a:tint val="40000"/>
            <a:alpha val="90000"/>
            <a:hueOff val="10716854"/>
            <a:satOff val="-13793"/>
            <a:lumOff val="-1075"/>
            <a:alphaOff val="0"/>
          </a:schemeClr>
        </a:solidFill>
        <a:ln w="25400" cap="flat" cmpd="sng" algn="ctr">
          <a:solidFill>
            <a:schemeClr val="accent3">
              <a:tint val="40000"/>
              <a:alpha val="90000"/>
              <a:hueOff val="10716854"/>
              <a:satOff val="-13793"/>
              <a:lumOff val="-10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endParaRPr lang="en-US" sz="2200" kern="1200">
            <a:solidFill>
              <a:schemeClr val="tx1"/>
            </a:solidFill>
          </a:endParaRPr>
        </a:p>
      </dsp:txBody>
      <dsp:txXfrm>
        <a:off x="6928393" y="2604691"/>
        <a:ext cx="485410" cy="66412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4AA1AF-60D2-4AE1-9378-3FE0D2564CD7}">
      <dsp:nvSpPr>
        <dsp:cNvPr id="0" name=""/>
        <dsp:cNvSpPr/>
      </dsp:nvSpPr>
      <dsp:spPr>
        <a:xfrm>
          <a:off x="0" y="21112"/>
          <a:ext cx="8534400" cy="599625"/>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1. </a:t>
          </a:r>
          <a:r>
            <a:rPr lang="en-US" sz="2500" kern="1200" dirty="0" err="1"/>
            <a:t>Ringkasan</a:t>
          </a:r>
          <a:endParaRPr lang="en-US" sz="2500" kern="1200" dirty="0"/>
        </a:p>
      </dsp:txBody>
      <dsp:txXfrm>
        <a:off x="29271" y="50383"/>
        <a:ext cx="8475858" cy="541083"/>
      </dsp:txXfrm>
    </dsp:sp>
    <dsp:sp modelId="{589BF35D-7610-443B-8B75-D0DC91753F22}">
      <dsp:nvSpPr>
        <dsp:cNvPr id="0" name=""/>
        <dsp:cNvSpPr/>
      </dsp:nvSpPr>
      <dsp:spPr>
        <a:xfrm>
          <a:off x="0" y="620737"/>
          <a:ext cx="8534400" cy="9056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0967" tIns="31750" rIns="177800" bIns="31750" numCol="1" spcCol="1270" anchor="t" anchorCtr="0">
          <a:noAutofit/>
        </a:bodyPr>
        <a:lstStyle/>
        <a:p>
          <a:pPr marL="228600" lvl="1" indent="-228600" algn="l" defTabSz="889000">
            <a:lnSpc>
              <a:spcPct val="90000"/>
            </a:lnSpc>
            <a:spcBef>
              <a:spcPct val="0"/>
            </a:spcBef>
            <a:spcAft>
              <a:spcPct val="20000"/>
            </a:spcAft>
            <a:buChar char="•"/>
          </a:pPr>
          <a:r>
            <a:rPr lang="en-US" sz="2000" kern="1200" dirty="0" err="1"/>
            <a:t>Gambaran</a:t>
          </a:r>
          <a:r>
            <a:rPr lang="en-US" sz="2000" kern="1200" dirty="0"/>
            <a:t> </a:t>
          </a:r>
          <a:r>
            <a:rPr lang="en-US" sz="2000" kern="1200" dirty="0" err="1"/>
            <a:t>ringkasan</a:t>
          </a:r>
          <a:r>
            <a:rPr lang="en-US" sz="2000" kern="1200" dirty="0"/>
            <a:t> </a:t>
          </a:r>
          <a:r>
            <a:rPr lang="en-US" sz="2000" kern="1200" dirty="0" err="1"/>
            <a:t>dari</a:t>
          </a:r>
          <a:r>
            <a:rPr lang="en-US" sz="2000" kern="1200" dirty="0"/>
            <a:t> </a:t>
          </a:r>
          <a:r>
            <a:rPr lang="en-US" sz="2000" kern="1200" dirty="0" err="1"/>
            <a:t>rencana</a:t>
          </a:r>
          <a:r>
            <a:rPr lang="en-US" sz="2000" kern="1200" dirty="0"/>
            <a:t> </a:t>
          </a:r>
          <a:r>
            <a:rPr lang="en-US" sz="2000" kern="1200" dirty="0" err="1"/>
            <a:t>pemasaran</a:t>
          </a:r>
          <a:r>
            <a:rPr lang="en-US" sz="2000" kern="1200" dirty="0"/>
            <a:t> yang </a:t>
          </a:r>
          <a:r>
            <a:rPr lang="en-US" sz="2000" kern="1200" dirty="0" err="1"/>
            <a:t>mana</a:t>
          </a:r>
          <a:r>
            <a:rPr lang="en-US" sz="2000" kern="1200" dirty="0"/>
            <a:t> </a:t>
          </a:r>
          <a:r>
            <a:rPr lang="en-US" sz="2000" kern="1200" dirty="0" err="1"/>
            <a:t>dapat</a:t>
          </a:r>
          <a:r>
            <a:rPr lang="en-US" sz="2000" kern="1200" dirty="0"/>
            <a:t> </a:t>
          </a:r>
          <a:r>
            <a:rPr lang="en-US" sz="2000" kern="1200" dirty="0" err="1"/>
            <a:t>memberikan</a:t>
          </a:r>
          <a:r>
            <a:rPr lang="en-US" sz="2000" kern="1200" dirty="0"/>
            <a:t> </a:t>
          </a:r>
          <a:r>
            <a:rPr lang="en-US" sz="2000" kern="1200" dirty="0" err="1"/>
            <a:t>ringkasan</a:t>
          </a:r>
          <a:r>
            <a:rPr lang="en-US" sz="2000" kern="1200" dirty="0"/>
            <a:t> </a:t>
          </a:r>
          <a:r>
            <a:rPr lang="en-US" sz="2000" kern="1200" dirty="0" err="1"/>
            <a:t>singkat</a:t>
          </a:r>
          <a:r>
            <a:rPr lang="en-US" sz="2000" kern="1200" dirty="0"/>
            <a:t> </a:t>
          </a:r>
          <a:r>
            <a:rPr lang="en-US" sz="2000" kern="1200" dirty="0" err="1"/>
            <a:t>dari</a:t>
          </a:r>
          <a:r>
            <a:rPr lang="en-US" sz="2000" kern="1200" dirty="0"/>
            <a:t> </a:t>
          </a:r>
          <a:r>
            <a:rPr lang="en-US" sz="2000" kern="1200" dirty="0" err="1"/>
            <a:t>rencana</a:t>
          </a:r>
          <a:r>
            <a:rPr lang="en-US" sz="2000" kern="1200" dirty="0"/>
            <a:t> </a:t>
          </a:r>
          <a:r>
            <a:rPr lang="en-US" sz="2000" kern="1200" dirty="0" err="1"/>
            <a:t>mereka</a:t>
          </a:r>
          <a:r>
            <a:rPr lang="en-US" sz="2000" kern="1200" dirty="0"/>
            <a:t> yang </a:t>
          </a:r>
          <a:r>
            <a:rPr lang="en-US" sz="2000" kern="1200" dirty="0" err="1"/>
            <a:t>mungkin</a:t>
          </a:r>
          <a:r>
            <a:rPr lang="en-US" sz="2000" kern="1200" dirty="0"/>
            <a:t> </a:t>
          </a:r>
          <a:r>
            <a:rPr lang="en-US" sz="2000" kern="1200" dirty="0" err="1"/>
            <a:t>tidak</a:t>
          </a:r>
          <a:r>
            <a:rPr lang="en-US" sz="2000" kern="1200" dirty="0"/>
            <a:t> </a:t>
          </a:r>
          <a:r>
            <a:rPr lang="en-US" sz="2000" kern="1200" dirty="0" err="1"/>
            <a:t>membaca</a:t>
          </a:r>
          <a:r>
            <a:rPr lang="en-US" sz="2000" kern="1200" dirty="0"/>
            <a:t> </a:t>
          </a:r>
          <a:r>
            <a:rPr lang="en-US" sz="2000" kern="1200" dirty="0" err="1"/>
            <a:t>seluruh</a:t>
          </a:r>
          <a:r>
            <a:rPr lang="en-US" sz="2000" kern="1200" dirty="0"/>
            <a:t> </a:t>
          </a:r>
          <a:r>
            <a:rPr lang="en-US" sz="2000" kern="1200" dirty="0" err="1"/>
            <a:t>isi</a:t>
          </a:r>
          <a:r>
            <a:rPr lang="en-US" sz="2000" kern="1200" dirty="0"/>
            <a:t> </a:t>
          </a:r>
          <a:r>
            <a:rPr lang="en-US" sz="2000" kern="1200" dirty="0" err="1"/>
            <a:t>dokumen</a:t>
          </a:r>
          <a:r>
            <a:rPr lang="en-US" sz="2000" kern="1200" dirty="0"/>
            <a:t>. </a:t>
          </a:r>
        </a:p>
      </dsp:txBody>
      <dsp:txXfrm>
        <a:off x="0" y="620737"/>
        <a:ext cx="8534400" cy="905625"/>
      </dsp:txXfrm>
    </dsp:sp>
    <dsp:sp modelId="{BD8B2F93-C037-4A63-8736-177D485B2682}">
      <dsp:nvSpPr>
        <dsp:cNvPr id="0" name=""/>
        <dsp:cNvSpPr/>
      </dsp:nvSpPr>
      <dsp:spPr>
        <a:xfrm>
          <a:off x="0" y="1526362"/>
          <a:ext cx="8534400" cy="599625"/>
        </a:xfrm>
        <a:prstGeom prst="round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2. </a:t>
          </a:r>
          <a:r>
            <a:rPr lang="en-US" sz="2500" kern="1200" dirty="0" err="1"/>
            <a:t>Deskripsi</a:t>
          </a:r>
          <a:r>
            <a:rPr lang="en-US" sz="2500" kern="1200" dirty="0"/>
            <a:t> </a:t>
          </a:r>
          <a:r>
            <a:rPr lang="en-US" sz="2500" kern="1200" dirty="0" err="1"/>
            <a:t>bisnis</a:t>
          </a:r>
          <a:r>
            <a:rPr lang="en-US" sz="2500" kern="1200" dirty="0"/>
            <a:t> </a:t>
          </a:r>
        </a:p>
      </dsp:txBody>
      <dsp:txXfrm>
        <a:off x="29271" y="1555633"/>
        <a:ext cx="8475858" cy="541083"/>
      </dsp:txXfrm>
    </dsp:sp>
    <dsp:sp modelId="{BC95D491-A79E-4940-AC62-468C11A5280F}">
      <dsp:nvSpPr>
        <dsp:cNvPr id="0" name=""/>
        <dsp:cNvSpPr/>
      </dsp:nvSpPr>
      <dsp:spPr>
        <a:xfrm>
          <a:off x="0" y="2125987"/>
          <a:ext cx="8534400" cy="3415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0967" tIns="31750" rIns="177800" bIns="31750" numCol="1" spcCol="1270" anchor="t" anchorCtr="0">
          <a:noAutofit/>
        </a:bodyPr>
        <a:lstStyle/>
        <a:p>
          <a:pPr marL="228600" lvl="1" indent="-228600" algn="l" defTabSz="889000">
            <a:lnSpc>
              <a:spcPct val="90000"/>
            </a:lnSpc>
            <a:spcBef>
              <a:spcPct val="0"/>
            </a:spcBef>
            <a:spcAft>
              <a:spcPct val="20000"/>
            </a:spcAft>
            <a:buChar char="•"/>
          </a:pPr>
          <a:r>
            <a:rPr lang="en-US" sz="2000" kern="1200" dirty="0" err="1"/>
            <a:t>Bagian</a:t>
          </a:r>
          <a:r>
            <a:rPr lang="en-US" sz="2000" kern="1200" dirty="0"/>
            <a:t> </a:t>
          </a:r>
          <a:r>
            <a:rPr lang="en-US" sz="2000" kern="1200" dirty="0" err="1"/>
            <a:t>ini</a:t>
          </a:r>
          <a:r>
            <a:rPr lang="en-US" sz="2000" kern="1200" dirty="0"/>
            <a:t> </a:t>
          </a:r>
          <a:r>
            <a:rPr lang="en-US" sz="2000" kern="1200" dirty="0" err="1"/>
            <a:t>menjelaskan</a:t>
          </a:r>
          <a:r>
            <a:rPr lang="en-US" sz="2000" kern="1200" dirty="0"/>
            <a:t> </a:t>
          </a:r>
          <a:r>
            <a:rPr lang="en-US" sz="2000" kern="1200" dirty="0" err="1"/>
            <a:t>semua</a:t>
          </a:r>
          <a:r>
            <a:rPr lang="en-US" sz="2000" kern="1200" dirty="0"/>
            <a:t> </a:t>
          </a:r>
          <a:r>
            <a:rPr lang="en-US" sz="2000" kern="1200" dirty="0" err="1"/>
            <a:t>tentang</a:t>
          </a:r>
          <a:r>
            <a:rPr lang="en-US" sz="2000" kern="1200" dirty="0"/>
            <a:t> </a:t>
          </a:r>
          <a:r>
            <a:rPr lang="en-US" sz="2000" kern="1200" dirty="0" err="1"/>
            <a:t>situasi</a:t>
          </a:r>
          <a:r>
            <a:rPr lang="en-US" sz="2000" kern="1200" dirty="0"/>
            <a:t> </a:t>
          </a:r>
          <a:r>
            <a:rPr lang="en-US" sz="2000" kern="1200" dirty="0" err="1"/>
            <a:t>pemasaran</a:t>
          </a:r>
          <a:r>
            <a:rPr lang="en-US" sz="2000" kern="1200" dirty="0"/>
            <a:t> yang </a:t>
          </a:r>
          <a:r>
            <a:rPr lang="en-US" sz="2000" kern="1200" dirty="0" err="1"/>
            <a:t>dilakukan</a:t>
          </a:r>
          <a:r>
            <a:rPr lang="en-US" sz="2000" kern="1200" dirty="0"/>
            <a:t>, </a:t>
          </a:r>
          <a:r>
            <a:rPr lang="en-US" sz="2000" kern="1200" dirty="0" err="1"/>
            <a:t>termasuk</a:t>
          </a:r>
          <a:r>
            <a:rPr lang="en-US" sz="2000" kern="1200" dirty="0"/>
            <a:t> </a:t>
          </a:r>
          <a:r>
            <a:rPr lang="en-US" sz="2000" kern="1200" dirty="0" err="1"/>
            <a:t>lokasi</a:t>
          </a:r>
          <a:r>
            <a:rPr lang="en-US" sz="2000" kern="1200" dirty="0"/>
            <a:t>, </a:t>
          </a:r>
          <a:r>
            <a:rPr lang="en-US" sz="2000" kern="1200" dirty="0" err="1"/>
            <a:t>nama</a:t>
          </a:r>
          <a:r>
            <a:rPr lang="en-US" sz="2000" kern="1200" dirty="0"/>
            <a:t> </a:t>
          </a:r>
          <a:r>
            <a:rPr lang="en-US" sz="2000" kern="1200" dirty="0" err="1"/>
            <a:t>pemilik</a:t>
          </a:r>
          <a:r>
            <a:rPr lang="en-US" sz="2000" kern="1200" dirty="0"/>
            <a:t> </a:t>
          </a:r>
          <a:r>
            <a:rPr lang="en-US" sz="2000" kern="1200" dirty="0" err="1"/>
            <a:t>usaha</a:t>
          </a:r>
          <a:r>
            <a:rPr lang="en-US" sz="2000" kern="1200" dirty="0"/>
            <a:t>, </a:t>
          </a:r>
          <a:r>
            <a:rPr lang="en-US" sz="2000" kern="1200" dirty="0" err="1"/>
            <a:t>situasi</a:t>
          </a:r>
          <a:r>
            <a:rPr lang="en-US" sz="2000" kern="1200" dirty="0"/>
            <a:t> </a:t>
          </a:r>
          <a:r>
            <a:rPr lang="en-US" sz="2000" kern="1200" dirty="0" err="1"/>
            <a:t>pasar</a:t>
          </a:r>
          <a:r>
            <a:rPr lang="en-US" sz="2000" kern="1200" dirty="0"/>
            <a:t> </a:t>
          </a:r>
          <a:r>
            <a:rPr lang="en-US" sz="2000" kern="1200" dirty="0" err="1"/>
            <a:t>atau</a:t>
          </a:r>
          <a:r>
            <a:rPr lang="en-US" sz="2000" kern="1200" dirty="0"/>
            <a:t> </a:t>
          </a:r>
          <a:r>
            <a:rPr lang="en-US" sz="2000" kern="1200" dirty="0" err="1"/>
            <a:t>posisi</a:t>
          </a:r>
          <a:r>
            <a:rPr lang="en-US" sz="2000" kern="1200" dirty="0"/>
            <a:t> </a:t>
          </a:r>
          <a:r>
            <a:rPr lang="en-US" sz="2000" kern="1200" dirty="0" err="1"/>
            <a:t>di</a:t>
          </a:r>
          <a:r>
            <a:rPr lang="en-US" sz="2000" kern="1200" dirty="0"/>
            <a:t> </a:t>
          </a:r>
          <a:r>
            <a:rPr lang="en-US" sz="2000" kern="1200" dirty="0" err="1"/>
            <a:t>pasar</a:t>
          </a:r>
          <a:r>
            <a:rPr lang="en-US" sz="2000" kern="1200" dirty="0"/>
            <a:t> </a:t>
          </a:r>
          <a:r>
            <a:rPr lang="en-US" sz="2000" kern="1200" dirty="0" err="1"/>
            <a:t>yaitu</a:t>
          </a:r>
          <a:r>
            <a:rPr lang="en-US" sz="2000" kern="1200" dirty="0"/>
            <a:t> </a:t>
          </a:r>
          <a:r>
            <a:rPr lang="en-US" sz="2000" kern="1200" dirty="0" err="1"/>
            <a:t>tentang</a:t>
          </a:r>
          <a:r>
            <a:rPr lang="en-US" sz="2000" kern="1200" dirty="0"/>
            <a:t> </a:t>
          </a:r>
          <a:r>
            <a:rPr lang="en-US" sz="2000" kern="1200" dirty="0" err="1"/>
            <a:t>pasar</a:t>
          </a:r>
          <a:r>
            <a:rPr lang="en-US" sz="2000" kern="1200" dirty="0"/>
            <a:t>, </a:t>
          </a:r>
          <a:r>
            <a:rPr lang="en-US" sz="2000" kern="1200" dirty="0" err="1"/>
            <a:t>produk</a:t>
          </a:r>
          <a:r>
            <a:rPr lang="en-US" sz="2000" kern="1200" dirty="0"/>
            <a:t>, </a:t>
          </a:r>
          <a:r>
            <a:rPr lang="en-US" sz="2000" kern="1200" dirty="0" err="1"/>
            <a:t>persaingan</a:t>
          </a:r>
          <a:r>
            <a:rPr lang="en-US" sz="2000" kern="1200" dirty="0"/>
            <a:t>, </a:t>
          </a:r>
          <a:r>
            <a:rPr lang="en-US" sz="2000" kern="1200" dirty="0" err="1"/>
            <a:t>distribusi</a:t>
          </a:r>
          <a:r>
            <a:rPr lang="en-US" sz="2000" kern="1200" dirty="0"/>
            <a:t> </a:t>
          </a:r>
          <a:r>
            <a:rPr lang="en-US" sz="2000" kern="1200" dirty="0" err="1"/>
            <a:t>dan</a:t>
          </a:r>
          <a:r>
            <a:rPr lang="en-US" sz="2000" kern="1200" dirty="0"/>
            <a:t> </a:t>
          </a:r>
          <a:r>
            <a:rPr lang="en-US" sz="2000" kern="1200" dirty="0" err="1"/>
            <a:t>lingkungan</a:t>
          </a:r>
          <a:r>
            <a:rPr lang="en-US" sz="2000" kern="1200" dirty="0"/>
            <a:t> </a:t>
          </a:r>
          <a:r>
            <a:rPr lang="en-US" sz="2000" kern="1200" dirty="0" err="1"/>
            <a:t>makro</a:t>
          </a:r>
          <a:r>
            <a:rPr lang="en-US" sz="2000" kern="1200" dirty="0"/>
            <a:t>, </a:t>
          </a:r>
          <a:r>
            <a:rPr lang="en-US" sz="2000" kern="1200" dirty="0" err="1"/>
            <a:t>penyataan</a:t>
          </a:r>
          <a:r>
            <a:rPr lang="en-US" sz="2000" kern="1200" dirty="0"/>
            <a:t> </a:t>
          </a:r>
          <a:r>
            <a:rPr lang="en-US" sz="2000" kern="1200" dirty="0" err="1"/>
            <a:t>misi</a:t>
          </a:r>
          <a:r>
            <a:rPr lang="en-US" sz="2000" kern="1200" dirty="0"/>
            <a:t> </a:t>
          </a:r>
          <a:r>
            <a:rPr lang="en-US" sz="2000" kern="1200" dirty="0" err="1"/>
            <a:t>dan</a:t>
          </a:r>
          <a:r>
            <a:rPr lang="en-US" sz="2000" kern="1200" dirty="0"/>
            <a:t> </a:t>
          </a:r>
          <a:r>
            <a:rPr lang="en-US" sz="2000" kern="1200" dirty="0" err="1"/>
            <a:t>nilai</a:t>
          </a:r>
          <a:r>
            <a:rPr lang="en-US" sz="2000" kern="1200" dirty="0"/>
            <a:t> </a:t>
          </a:r>
          <a:r>
            <a:rPr lang="en-US" sz="2000" kern="1200" dirty="0" err="1"/>
            <a:t>inti</a:t>
          </a:r>
          <a:r>
            <a:rPr lang="en-US" sz="2000" kern="1200" dirty="0"/>
            <a:t> </a:t>
          </a:r>
          <a:r>
            <a:rPr lang="en-US" sz="2000" kern="1200" dirty="0" err="1"/>
            <a:t>pemasaran</a:t>
          </a:r>
          <a:r>
            <a:rPr lang="en-US" sz="2000" kern="1200" dirty="0"/>
            <a:t>  </a:t>
          </a:r>
          <a:r>
            <a:rPr lang="en-US" sz="2000" kern="1200" dirty="0" err="1"/>
            <a:t>serta</a:t>
          </a:r>
          <a:r>
            <a:rPr lang="en-US" sz="2000" kern="1200" dirty="0"/>
            <a:t> </a:t>
          </a:r>
          <a:r>
            <a:rPr lang="en-US" sz="2000" kern="1200" dirty="0" err="1"/>
            <a:t>indikator-indikator</a:t>
          </a:r>
          <a:r>
            <a:rPr lang="en-US" sz="2000" kern="1200" dirty="0"/>
            <a:t> </a:t>
          </a:r>
          <a:r>
            <a:rPr lang="en-US" sz="2000" kern="1200" dirty="0" err="1"/>
            <a:t>eksternal</a:t>
          </a:r>
          <a:r>
            <a:rPr lang="en-US" sz="2000" kern="1200" dirty="0"/>
            <a:t> yang </a:t>
          </a:r>
          <a:r>
            <a:rPr lang="en-US" sz="2000" kern="1200" dirty="0" err="1"/>
            <a:t>mempengaruhi</a:t>
          </a:r>
          <a:r>
            <a:rPr lang="en-US" sz="2000" kern="1200" dirty="0"/>
            <a:t> </a:t>
          </a:r>
          <a:r>
            <a:rPr lang="en-US" sz="2000" kern="1200" dirty="0" err="1"/>
            <a:t>usaha</a:t>
          </a:r>
          <a:r>
            <a:rPr lang="en-US" sz="2000" kern="1200" dirty="0"/>
            <a:t> </a:t>
          </a:r>
          <a:r>
            <a:rPr lang="en-US" sz="2000" kern="1200" dirty="0" err="1"/>
            <a:t>saat</a:t>
          </a:r>
          <a:r>
            <a:rPr lang="en-US" sz="2000" kern="1200" dirty="0"/>
            <a:t> </a:t>
          </a:r>
          <a:r>
            <a:rPr lang="en-US" sz="2000" kern="1200" dirty="0" err="1"/>
            <a:t>ini</a:t>
          </a:r>
          <a:r>
            <a:rPr lang="en-US" sz="2000" kern="1200" dirty="0"/>
            <a:t> </a:t>
          </a:r>
          <a:r>
            <a:rPr lang="en-US" sz="2000" kern="1200" dirty="0" err="1"/>
            <a:t>atau</a:t>
          </a:r>
          <a:r>
            <a:rPr lang="en-US" sz="2000" kern="1200" dirty="0"/>
            <a:t> </a:t>
          </a:r>
          <a:r>
            <a:rPr lang="en-US" sz="2000" kern="1200" dirty="0" err="1"/>
            <a:t>masa</a:t>
          </a:r>
          <a:r>
            <a:rPr lang="en-US" sz="2000" kern="1200" dirty="0"/>
            <a:t> </a:t>
          </a:r>
          <a:r>
            <a:rPr lang="en-US" sz="2000" kern="1200" dirty="0" err="1"/>
            <a:t>depan</a:t>
          </a:r>
          <a:r>
            <a:rPr lang="en-US" sz="2000" kern="1200" dirty="0"/>
            <a:t>, </a:t>
          </a:r>
          <a:r>
            <a:rPr lang="en-US" sz="2000" kern="1200" dirty="0" err="1"/>
            <a:t>misalnya</a:t>
          </a:r>
          <a:r>
            <a:rPr lang="en-US" sz="2000" kern="1200" dirty="0"/>
            <a:t> data </a:t>
          </a:r>
          <a:r>
            <a:rPr lang="en-US" sz="2000" kern="1200" dirty="0" err="1"/>
            <a:t>dan</a:t>
          </a:r>
          <a:r>
            <a:rPr lang="en-US" sz="2000" kern="1200" dirty="0"/>
            <a:t> </a:t>
          </a:r>
          <a:r>
            <a:rPr lang="en-US" sz="2000" kern="1200" dirty="0" err="1"/>
            <a:t>informasi</a:t>
          </a:r>
          <a:r>
            <a:rPr lang="en-US" sz="2000" kern="1200" dirty="0"/>
            <a:t> </a:t>
          </a:r>
          <a:r>
            <a:rPr lang="en-US" sz="2000" kern="1200" dirty="0" err="1"/>
            <a:t>mengenai</a:t>
          </a:r>
          <a:r>
            <a:rPr lang="en-US" sz="2000" kern="1200" dirty="0"/>
            <a:t> </a:t>
          </a:r>
          <a:r>
            <a:rPr lang="en-US" sz="2000" kern="1200" dirty="0" err="1"/>
            <a:t>besar</a:t>
          </a:r>
          <a:r>
            <a:rPr lang="en-US" sz="2000" kern="1200" dirty="0"/>
            <a:t> </a:t>
          </a:r>
          <a:r>
            <a:rPr lang="en-US" sz="2000" kern="1200" dirty="0" err="1"/>
            <a:t>dan</a:t>
          </a:r>
          <a:r>
            <a:rPr lang="en-US" sz="2000" kern="1200" dirty="0"/>
            <a:t> </a:t>
          </a:r>
          <a:r>
            <a:rPr lang="en-US" sz="2000" kern="1200" dirty="0" err="1"/>
            <a:t>pertumbuhan</a:t>
          </a:r>
          <a:r>
            <a:rPr lang="en-US" sz="2000" kern="1200" dirty="0"/>
            <a:t> </a:t>
          </a:r>
          <a:r>
            <a:rPr lang="en-US" sz="2000" kern="1200" dirty="0" err="1"/>
            <a:t>pasar</a:t>
          </a:r>
          <a:r>
            <a:rPr lang="en-US" sz="2000" kern="1200" dirty="0"/>
            <a:t> </a:t>
          </a:r>
          <a:r>
            <a:rPr lang="en-US" sz="2000" kern="1200" dirty="0" err="1"/>
            <a:t>selama</a:t>
          </a:r>
          <a:r>
            <a:rPr lang="en-US" sz="2000" kern="1200" dirty="0"/>
            <a:t> </a:t>
          </a:r>
          <a:r>
            <a:rPr lang="en-US" sz="2000" kern="1200" dirty="0" err="1"/>
            <a:t>beberapa</a:t>
          </a:r>
          <a:r>
            <a:rPr lang="en-US" sz="2000" kern="1200" dirty="0"/>
            <a:t> </a:t>
          </a:r>
          <a:r>
            <a:rPr lang="en-US" sz="2000" kern="1200" dirty="0" err="1"/>
            <a:t>tahun</a:t>
          </a:r>
          <a:r>
            <a:rPr lang="en-US" sz="2000" kern="1200" dirty="0"/>
            <a:t> </a:t>
          </a:r>
          <a:r>
            <a:rPr lang="en-US" sz="2000" kern="1200" dirty="0" err="1"/>
            <a:t>dan</a:t>
          </a:r>
          <a:r>
            <a:rPr lang="en-US" sz="2000" kern="1200" dirty="0"/>
            <a:t> </a:t>
          </a:r>
          <a:r>
            <a:rPr lang="en-US" sz="2000" kern="1200" dirty="0" err="1"/>
            <a:t>kecendrungannya</a:t>
          </a:r>
          <a:r>
            <a:rPr lang="en-US" sz="2000" kern="1200" dirty="0"/>
            <a:t> </a:t>
          </a:r>
          <a:r>
            <a:rPr lang="en-US" sz="2000" kern="1200" dirty="0" err="1"/>
            <a:t>pada</a:t>
          </a:r>
          <a:r>
            <a:rPr lang="en-US" sz="2000" kern="1200" dirty="0"/>
            <a:t> </a:t>
          </a:r>
          <a:r>
            <a:rPr lang="en-US" sz="2000" kern="1200" dirty="0" err="1"/>
            <a:t>beberapa</a:t>
          </a:r>
          <a:r>
            <a:rPr lang="en-US" sz="2000" kern="1200" dirty="0"/>
            <a:t> </a:t>
          </a:r>
          <a:r>
            <a:rPr lang="en-US" sz="2000" kern="1200" dirty="0" err="1"/>
            <a:t>tahun</a:t>
          </a:r>
          <a:r>
            <a:rPr lang="en-US" sz="2000" kern="1200" dirty="0"/>
            <a:t> </a:t>
          </a:r>
          <a:r>
            <a:rPr lang="en-US" sz="2000" kern="1200" dirty="0" err="1"/>
            <a:t>mendatang</a:t>
          </a:r>
          <a:r>
            <a:rPr lang="en-US" sz="2000" kern="1200" dirty="0"/>
            <a:t>. </a:t>
          </a:r>
          <a:r>
            <a:rPr lang="en-US" sz="2000" kern="1200" dirty="0" err="1"/>
            <a:t>Selain</a:t>
          </a:r>
          <a:r>
            <a:rPr lang="en-US" sz="2000" kern="1200" dirty="0"/>
            <a:t> </a:t>
          </a:r>
          <a:r>
            <a:rPr lang="en-US" sz="2000" kern="1200" dirty="0" err="1"/>
            <a:t>itu</a:t>
          </a:r>
          <a:r>
            <a:rPr lang="en-US" sz="2000" kern="1200" dirty="0"/>
            <a:t> </a:t>
          </a:r>
          <a:r>
            <a:rPr lang="en-US" sz="2000" kern="1200" dirty="0" err="1"/>
            <a:t>kecendrungan</a:t>
          </a:r>
          <a:r>
            <a:rPr lang="en-US" sz="2000" kern="1200" dirty="0"/>
            <a:t> </a:t>
          </a:r>
          <a:r>
            <a:rPr lang="en-US" sz="2000" kern="1200" dirty="0" err="1"/>
            <a:t>pada</a:t>
          </a:r>
          <a:r>
            <a:rPr lang="en-US" sz="2000" kern="1200" dirty="0"/>
            <a:t> </a:t>
          </a:r>
          <a:r>
            <a:rPr lang="en-US" sz="2000" kern="1200" dirty="0" err="1"/>
            <a:t>nilai</a:t>
          </a:r>
          <a:r>
            <a:rPr lang="en-US" sz="2000" kern="1200" dirty="0"/>
            <a:t> </a:t>
          </a:r>
          <a:r>
            <a:rPr lang="en-US" sz="2000" kern="1200" dirty="0" err="1"/>
            <a:t>perubahan</a:t>
          </a:r>
          <a:r>
            <a:rPr lang="en-US" sz="2000" kern="1200" dirty="0"/>
            <a:t> </a:t>
          </a:r>
          <a:r>
            <a:rPr lang="en-US" sz="2000" kern="1200" dirty="0" err="1"/>
            <a:t>persepsi</a:t>
          </a:r>
          <a:r>
            <a:rPr lang="en-US" sz="2000" kern="1200" dirty="0"/>
            <a:t> </a:t>
          </a:r>
          <a:r>
            <a:rPr lang="en-US" sz="2000" kern="1200" dirty="0" err="1"/>
            <a:t>dan</a:t>
          </a:r>
          <a:r>
            <a:rPr lang="en-US" sz="2000" kern="1200" dirty="0"/>
            <a:t> </a:t>
          </a:r>
          <a:r>
            <a:rPr lang="en-US" sz="2000" kern="1200" dirty="0" err="1"/>
            <a:t>perilaku</a:t>
          </a:r>
          <a:r>
            <a:rPr lang="en-US" sz="2000" kern="1200" dirty="0"/>
            <a:t> </a:t>
          </a:r>
          <a:r>
            <a:rPr lang="en-US" sz="2000" kern="1200" dirty="0" err="1"/>
            <a:t>konsumen</a:t>
          </a:r>
          <a:r>
            <a:rPr lang="en-US" sz="2000" kern="1200" dirty="0"/>
            <a:t> </a:t>
          </a:r>
          <a:r>
            <a:rPr lang="en-US" sz="2000" kern="1200" dirty="0" err="1"/>
            <a:t>tetap</a:t>
          </a:r>
          <a:r>
            <a:rPr lang="en-US" sz="2000" kern="1200" dirty="0"/>
            <a:t> </a:t>
          </a:r>
          <a:r>
            <a:rPr lang="en-US" sz="2000" kern="1200" dirty="0" err="1"/>
            <a:t>perlu</a:t>
          </a:r>
          <a:r>
            <a:rPr lang="en-US" sz="2000" kern="1200" dirty="0"/>
            <a:t> </a:t>
          </a:r>
          <a:r>
            <a:rPr lang="en-US" sz="2000" kern="1200" dirty="0" err="1"/>
            <a:t>diperhatikan</a:t>
          </a:r>
          <a:r>
            <a:rPr lang="en-US" sz="2000" kern="1200" dirty="0"/>
            <a:t>. </a:t>
          </a:r>
          <a:r>
            <a:rPr lang="en-US" sz="2000" kern="1200" dirty="0" err="1"/>
            <a:t>Situasi</a:t>
          </a:r>
          <a:r>
            <a:rPr lang="en-US" sz="2000" kern="1200" dirty="0"/>
            <a:t> </a:t>
          </a:r>
          <a:r>
            <a:rPr lang="en-US" sz="2000" kern="1200" dirty="0" err="1"/>
            <a:t>produk</a:t>
          </a:r>
          <a:r>
            <a:rPr lang="en-US" sz="2000" kern="1200" dirty="0"/>
            <a:t> yang </a:t>
          </a:r>
          <a:r>
            <a:rPr lang="en-US" sz="2000" kern="1200" dirty="0" err="1"/>
            <a:t>berisi</a:t>
          </a:r>
          <a:r>
            <a:rPr lang="en-US" sz="2000" kern="1200" dirty="0"/>
            <a:t> </a:t>
          </a:r>
          <a:r>
            <a:rPr lang="en-US" sz="2000" kern="1200" dirty="0" err="1"/>
            <a:t>fakta</a:t>
          </a:r>
          <a:r>
            <a:rPr lang="en-US" sz="2000" kern="1200" dirty="0"/>
            <a:t> </a:t>
          </a:r>
          <a:r>
            <a:rPr lang="en-US" sz="2000" kern="1200" dirty="0" err="1"/>
            <a:t>perkembangan</a:t>
          </a:r>
          <a:r>
            <a:rPr lang="en-US" sz="2000" kern="1200" dirty="0"/>
            <a:t> </a:t>
          </a:r>
          <a:r>
            <a:rPr lang="en-US" sz="2000" kern="1200" dirty="0" err="1"/>
            <a:t>perjualan</a:t>
          </a:r>
          <a:r>
            <a:rPr lang="en-US" sz="2000" kern="1200" dirty="0"/>
            <a:t> </a:t>
          </a:r>
          <a:r>
            <a:rPr lang="en-US" sz="2000" kern="1200" dirty="0" err="1"/>
            <a:t>tingkat</a:t>
          </a:r>
          <a:r>
            <a:rPr lang="en-US" sz="2000" kern="1200" dirty="0"/>
            <a:t> </a:t>
          </a:r>
          <a:r>
            <a:rPr lang="en-US" sz="2000" kern="1200" dirty="0" err="1"/>
            <a:t>harga</a:t>
          </a:r>
          <a:r>
            <a:rPr lang="en-US" sz="2000" kern="1200" dirty="0"/>
            <a:t>, margin </a:t>
          </a:r>
          <a:r>
            <a:rPr lang="en-US" sz="2000" kern="1200" dirty="0" err="1"/>
            <a:t>kontribusi</a:t>
          </a:r>
          <a:r>
            <a:rPr lang="en-US" sz="2000" kern="1200" dirty="0"/>
            <a:t> </a:t>
          </a:r>
          <a:r>
            <a:rPr lang="en-US" sz="2000" kern="1200" dirty="0" err="1"/>
            <a:t>dan</a:t>
          </a:r>
          <a:r>
            <a:rPr lang="en-US" sz="2000" kern="1200" dirty="0"/>
            <a:t> </a:t>
          </a:r>
          <a:r>
            <a:rPr lang="en-US" sz="2000" kern="1200" dirty="0" err="1"/>
            <a:t>keuntungan</a:t>
          </a:r>
          <a:r>
            <a:rPr lang="en-US" sz="2000" kern="1200" dirty="0"/>
            <a:t>. </a:t>
          </a:r>
          <a:r>
            <a:rPr lang="en-US" sz="2000" kern="1200" dirty="0" err="1"/>
            <a:t>Situasi</a:t>
          </a:r>
          <a:r>
            <a:rPr lang="en-US" sz="2000" kern="1200" dirty="0"/>
            <a:t> </a:t>
          </a:r>
          <a:r>
            <a:rPr lang="en-US" sz="2000" kern="1200" dirty="0" err="1"/>
            <a:t>persaingan</a:t>
          </a:r>
          <a:r>
            <a:rPr lang="en-US" sz="2000" kern="1200" dirty="0"/>
            <a:t> </a:t>
          </a:r>
          <a:r>
            <a:rPr lang="en-US" sz="2000" kern="1200" dirty="0" err="1"/>
            <a:t>mengungkapkan</a:t>
          </a:r>
          <a:r>
            <a:rPr lang="en-US" sz="2000" kern="1200" dirty="0"/>
            <a:t> </a:t>
          </a:r>
          <a:r>
            <a:rPr lang="en-US" sz="2000" kern="1200" dirty="0" err="1"/>
            <a:t>pesaing</a:t>
          </a:r>
          <a:r>
            <a:rPr lang="en-US" sz="2000" kern="1200" dirty="0"/>
            <a:t> yang </a:t>
          </a:r>
          <a:r>
            <a:rPr lang="en-US" sz="2000" kern="1200" dirty="0" err="1"/>
            <a:t>ada</a:t>
          </a:r>
          <a:r>
            <a:rPr lang="en-US" sz="2000" kern="1200" dirty="0"/>
            <a:t> </a:t>
          </a:r>
          <a:r>
            <a:rPr lang="en-US" sz="2000" kern="1200" dirty="0" err="1"/>
            <a:t>meliputi</a:t>
          </a:r>
          <a:r>
            <a:rPr lang="en-US" sz="2000" kern="1200" dirty="0"/>
            <a:t>; </a:t>
          </a:r>
          <a:r>
            <a:rPr lang="en-US" sz="2000" kern="1200" dirty="0" err="1"/>
            <a:t>kapasitas</a:t>
          </a:r>
          <a:r>
            <a:rPr lang="en-US" sz="2000" kern="1200" dirty="0"/>
            <a:t>, </a:t>
          </a:r>
          <a:r>
            <a:rPr lang="en-US" sz="2000" kern="1200" dirty="0" err="1"/>
            <a:t>pangsa</a:t>
          </a:r>
          <a:r>
            <a:rPr lang="en-US" sz="2000" kern="1200" dirty="0"/>
            <a:t> </a:t>
          </a:r>
          <a:r>
            <a:rPr lang="en-US" sz="2000" kern="1200" dirty="0" err="1"/>
            <a:t>pasar</a:t>
          </a:r>
          <a:r>
            <a:rPr lang="en-US" sz="2000" kern="1200" dirty="0"/>
            <a:t>, </a:t>
          </a:r>
          <a:r>
            <a:rPr lang="en-US" sz="2000" kern="1200" dirty="0" err="1"/>
            <a:t>tujuan</a:t>
          </a:r>
          <a:r>
            <a:rPr lang="en-US" sz="2000" kern="1200" dirty="0"/>
            <a:t>, </a:t>
          </a:r>
          <a:r>
            <a:rPr lang="en-US" sz="2000" kern="1200" dirty="0" err="1"/>
            <a:t>strategi</a:t>
          </a:r>
          <a:r>
            <a:rPr lang="en-US" sz="2000" kern="1200" dirty="0"/>
            <a:t>, </a:t>
          </a:r>
          <a:r>
            <a:rPr lang="en-US" sz="2000" kern="1200" dirty="0" err="1"/>
            <a:t>mutu</a:t>
          </a:r>
          <a:r>
            <a:rPr lang="en-US" sz="2000" kern="1200" dirty="0"/>
            <a:t> </a:t>
          </a:r>
          <a:r>
            <a:rPr lang="en-US" sz="2000" kern="1200" dirty="0" err="1"/>
            <a:t>produk</a:t>
          </a:r>
          <a:r>
            <a:rPr lang="en-US" sz="2000" kern="1200" dirty="0"/>
            <a:t> </a:t>
          </a:r>
          <a:r>
            <a:rPr lang="en-US" sz="2000" kern="1200" dirty="0" err="1"/>
            <a:t>dan</a:t>
          </a:r>
          <a:r>
            <a:rPr lang="en-US" sz="2000" kern="1200" dirty="0"/>
            <a:t> </a:t>
          </a:r>
          <a:r>
            <a:rPr lang="en-US" sz="2000" kern="1200" dirty="0" err="1"/>
            <a:t>berbagai</a:t>
          </a:r>
          <a:r>
            <a:rPr lang="en-US" sz="2000" kern="1200" dirty="0"/>
            <a:t> </a:t>
          </a:r>
          <a:r>
            <a:rPr lang="en-US" sz="2000" kern="1200" dirty="0" err="1"/>
            <a:t>karakteristik</a:t>
          </a:r>
          <a:r>
            <a:rPr lang="en-US" sz="2000" kern="1200" dirty="0"/>
            <a:t> yang </a:t>
          </a:r>
          <a:r>
            <a:rPr lang="en-US" sz="2000" kern="1200" dirty="0" err="1"/>
            <a:t>relevan</a:t>
          </a:r>
          <a:r>
            <a:rPr lang="en-US" sz="2000" kern="1200" dirty="0"/>
            <a:t>.</a:t>
          </a:r>
        </a:p>
      </dsp:txBody>
      <dsp:txXfrm>
        <a:off x="0" y="2125987"/>
        <a:ext cx="8534400" cy="341550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A886EE-BB7C-40C0-B12E-26BAE8AF901E}">
      <dsp:nvSpPr>
        <dsp:cNvPr id="0" name=""/>
        <dsp:cNvSpPr/>
      </dsp:nvSpPr>
      <dsp:spPr>
        <a:xfrm>
          <a:off x="0" y="9261"/>
          <a:ext cx="8229600" cy="67158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3. </a:t>
          </a:r>
          <a:r>
            <a:rPr lang="en-US" sz="2800" kern="1200" dirty="0" err="1"/>
            <a:t>Sasaran</a:t>
          </a:r>
          <a:r>
            <a:rPr lang="en-US" sz="2800" kern="1200" dirty="0"/>
            <a:t> </a:t>
          </a:r>
          <a:r>
            <a:rPr lang="en-US" sz="2800" kern="1200" dirty="0" err="1"/>
            <a:t>pasar</a:t>
          </a:r>
          <a:endParaRPr lang="en-US" sz="2800" kern="1200" dirty="0"/>
        </a:p>
      </dsp:txBody>
      <dsp:txXfrm>
        <a:off x="32784" y="42045"/>
        <a:ext cx="8164032" cy="606012"/>
      </dsp:txXfrm>
    </dsp:sp>
    <dsp:sp modelId="{889ED6E8-9AFE-4A94-8171-159ECA0EF9B6}">
      <dsp:nvSpPr>
        <dsp:cNvPr id="0" name=""/>
        <dsp:cNvSpPr/>
      </dsp:nvSpPr>
      <dsp:spPr>
        <a:xfrm>
          <a:off x="0" y="680841"/>
          <a:ext cx="8229600" cy="2260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5560" rIns="199136" bIns="35560" numCol="1" spcCol="1270" anchor="t" anchorCtr="0">
          <a:noAutofit/>
        </a:bodyPr>
        <a:lstStyle/>
        <a:p>
          <a:pPr marL="228600" lvl="1" indent="-228600" algn="l" defTabSz="977900">
            <a:lnSpc>
              <a:spcPct val="90000"/>
            </a:lnSpc>
            <a:spcBef>
              <a:spcPct val="0"/>
            </a:spcBef>
            <a:spcAft>
              <a:spcPct val="20000"/>
            </a:spcAft>
            <a:buChar char="•"/>
          </a:pPr>
          <a:r>
            <a:rPr lang="en-US" sz="2200" kern="1200" dirty="0" err="1"/>
            <a:t>Bagian</a:t>
          </a:r>
          <a:r>
            <a:rPr lang="en-US" sz="2200" kern="1200" dirty="0"/>
            <a:t> </a:t>
          </a:r>
          <a:r>
            <a:rPr lang="en-US" sz="2200" kern="1200" dirty="0" err="1"/>
            <a:t>tersebut</a:t>
          </a:r>
          <a:r>
            <a:rPr lang="en-US" sz="2200" kern="1200" dirty="0"/>
            <a:t> </a:t>
          </a:r>
          <a:r>
            <a:rPr lang="en-US" sz="2200" kern="1200" dirty="0" err="1"/>
            <a:t>menunjukan</a:t>
          </a:r>
          <a:r>
            <a:rPr lang="en-US" sz="2200" kern="1200" dirty="0"/>
            <a:t> </a:t>
          </a:r>
          <a:r>
            <a:rPr lang="en-US" sz="2200" kern="1200" dirty="0" err="1"/>
            <a:t>terget</a:t>
          </a:r>
          <a:r>
            <a:rPr lang="en-US" sz="2200" kern="1200" dirty="0"/>
            <a:t> </a:t>
          </a:r>
          <a:r>
            <a:rPr lang="en-US" sz="2200" kern="1200" dirty="0" err="1"/>
            <a:t>konsumen</a:t>
          </a:r>
          <a:r>
            <a:rPr lang="en-US" sz="2200" kern="1200" dirty="0"/>
            <a:t>, </a:t>
          </a:r>
          <a:r>
            <a:rPr lang="en-US" sz="2200" kern="1200" dirty="0" err="1"/>
            <a:t>meliputi</a:t>
          </a:r>
          <a:r>
            <a:rPr lang="en-US" sz="2200" kern="1200" dirty="0"/>
            <a:t> ; </a:t>
          </a:r>
          <a:r>
            <a:rPr lang="en-US" sz="2200" kern="1200" dirty="0" err="1"/>
            <a:t>seberapa</a:t>
          </a:r>
          <a:r>
            <a:rPr lang="en-US" sz="2200" kern="1200" dirty="0"/>
            <a:t> </a:t>
          </a:r>
          <a:r>
            <a:rPr lang="en-US" sz="2200" kern="1200" dirty="0" err="1"/>
            <a:t>besar</a:t>
          </a:r>
          <a:r>
            <a:rPr lang="en-US" sz="2200" kern="1200" dirty="0"/>
            <a:t> </a:t>
          </a:r>
          <a:r>
            <a:rPr lang="en-US" sz="2200" kern="1200" dirty="0" err="1"/>
            <a:t>pasar</a:t>
          </a:r>
          <a:r>
            <a:rPr lang="en-US" sz="2200" kern="1200" dirty="0"/>
            <a:t> </a:t>
          </a:r>
          <a:r>
            <a:rPr lang="en-US" sz="2200" kern="1200" dirty="0" err="1"/>
            <a:t>dan</a:t>
          </a:r>
          <a:r>
            <a:rPr lang="en-US" sz="2200" kern="1200" dirty="0"/>
            <a:t> trend </a:t>
          </a:r>
          <a:r>
            <a:rPr lang="en-US" sz="2200" kern="1200" dirty="0" err="1"/>
            <a:t>kedepannya</a:t>
          </a:r>
          <a:r>
            <a:rPr lang="en-US" sz="2200" kern="1200" dirty="0"/>
            <a:t>, </a:t>
          </a:r>
          <a:r>
            <a:rPr lang="en-US" sz="2200" kern="1200" dirty="0" err="1"/>
            <a:t>informasi</a:t>
          </a:r>
          <a:r>
            <a:rPr lang="en-US" sz="2200" kern="1200" dirty="0"/>
            <a:t> </a:t>
          </a:r>
          <a:r>
            <a:rPr lang="en-US" sz="2200" kern="1200" dirty="0" err="1"/>
            <a:t>demografi</a:t>
          </a:r>
          <a:r>
            <a:rPr lang="en-US" sz="2200" kern="1200" dirty="0"/>
            <a:t> </a:t>
          </a:r>
          <a:r>
            <a:rPr lang="en-US" sz="2200" kern="1200" dirty="0" err="1"/>
            <a:t>seperti</a:t>
          </a:r>
          <a:r>
            <a:rPr lang="en-US" sz="2200" kern="1200" dirty="0"/>
            <a:t> </a:t>
          </a:r>
          <a:r>
            <a:rPr lang="en-US" sz="2200" kern="1200" dirty="0" err="1"/>
            <a:t>umur</a:t>
          </a:r>
          <a:r>
            <a:rPr lang="en-US" sz="2200" kern="1200" dirty="0"/>
            <a:t>, </a:t>
          </a:r>
          <a:r>
            <a:rPr lang="en-US" sz="2200" kern="1200" dirty="0" err="1"/>
            <a:t>jenis</a:t>
          </a:r>
          <a:r>
            <a:rPr lang="en-US" sz="2200" kern="1200" dirty="0"/>
            <a:t> </a:t>
          </a:r>
          <a:r>
            <a:rPr lang="en-US" sz="2200" kern="1200" dirty="0" err="1"/>
            <a:t>kelamin</a:t>
          </a:r>
          <a:r>
            <a:rPr lang="en-US" sz="2200" kern="1200" dirty="0"/>
            <a:t>, agama, status </a:t>
          </a:r>
          <a:r>
            <a:rPr lang="en-US" sz="2200" kern="1200" dirty="0" err="1"/>
            <a:t>pernikahan</a:t>
          </a:r>
          <a:r>
            <a:rPr lang="en-US" sz="2200" kern="1200" dirty="0"/>
            <a:t>, </a:t>
          </a:r>
          <a:r>
            <a:rPr lang="en-US" sz="2200" kern="1200" dirty="0" err="1"/>
            <a:t>tingkat</a:t>
          </a:r>
          <a:r>
            <a:rPr lang="en-US" sz="2200" kern="1200" dirty="0"/>
            <a:t> </a:t>
          </a:r>
          <a:r>
            <a:rPr lang="en-US" sz="2200" kern="1200" dirty="0" err="1"/>
            <a:t>pendidikan</a:t>
          </a:r>
          <a:r>
            <a:rPr lang="en-US" sz="2200" kern="1200" dirty="0"/>
            <a:t>, </a:t>
          </a:r>
          <a:r>
            <a:rPr lang="en-US" sz="2200" kern="1200" dirty="0" err="1"/>
            <a:t>ukuran</a:t>
          </a:r>
          <a:r>
            <a:rPr lang="en-US" sz="2200" kern="1200" dirty="0"/>
            <a:t> </a:t>
          </a:r>
          <a:r>
            <a:rPr lang="en-US" sz="2200" kern="1200" dirty="0" err="1"/>
            <a:t>keluarga</a:t>
          </a:r>
          <a:r>
            <a:rPr lang="en-US" sz="2200" kern="1200" dirty="0"/>
            <a:t>, </a:t>
          </a:r>
          <a:r>
            <a:rPr lang="en-US" sz="2200" kern="1200" dirty="0" err="1"/>
            <a:t>latar</a:t>
          </a:r>
          <a:r>
            <a:rPr lang="en-US" sz="2200" kern="1200" dirty="0"/>
            <a:t> </a:t>
          </a:r>
          <a:r>
            <a:rPr lang="en-US" sz="2200" kern="1200" dirty="0" err="1"/>
            <a:t>belakang</a:t>
          </a:r>
          <a:r>
            <a:rPr lang="en-US" sz="2200" kern="1200" dirty="0"/>
            <a:t>, </a:t>
          </a:r>
          <a:r>
            <a:rPr lang="en-US" sz="2200" kern="1200" dirty="0" err="1"/>
            <a:t>ras</a:t>
          </a:r>
          <a:r>
            <a:rPr lang="en-US" sz="2200" kern="1200" dirty="0"/>
            <a:t> </a:t>
          </a:r>
          <a:r>
            <a:rPr lang="en-US" sz="2200" kern="1200" dirty="0" err="1"/>
            <a:t>dan</a:t>
          </a:r>
          <a:r>
            <a:rPr lang="en-US" sz="2200" kern="1200" dirty="0"/>
            <a:t> </a:t>
          </a:r>
          <a:r>
            <a:rPr lang="en-US" sz="2200" kern="1200" dirty="0" err="1"/>
            <a:t>etnis</a:t>
          </a:r>
          <a:r>
            <a:rPr lang="en-US" sz="2200" kern="1200" dirty="0"/>
            <a:t>, </a:t>
          </a:r>
          <a:r>
            <a:rPr lang="en-US" sz="2200" kern="1200" dirty="0" err="1"/>
            <a:t>tingkat</a:t>
          </a:r>
          <a:r>
            <a:rPr lang="en-US" sz="2200" kern="1200" dirty="0"/>
            <a:t> </a:t>
          </a:r>
          <a:r>
            <a:rPr lang="en-US" sz="2200" kern="1200" dirty="0" err="1"/>
            <a:t>pendapatan</a:t>
          </a:r>
          <a:r>
            <a:rPr lang="en-US" sz="2200" kern="1200" dirty="0"/>
            <a:t> </a:t>
          </a:r>
          <a:r>
            <a:rPr lang="en-US" sz="2200" kern="1200" dirty="0" err="1"/>
            <a:t>dan</a:t>
          </a:r>
          <a:r>
            <a:rPr lang="en-US" sz="2200" kern="1200" dirty="0"/>
            <a:t> </a:t>
          </a:r>
          <a:r>
            <a:rPr lang="en-US" sz="2200" kern="1200" dirty="0" err="1"/>
            <a:t>ketertarikan</a:t>
          </a:r>
          <a:r>
            <a:rPr lang="en-US" sz="2200" kern="1200" dirty="0"/>
            <a:t> </a:t>
          </a:r>
          <a:r>
            <a:rPr lang="en-US" sz="2200" kern="1200" dirty="0" err="1"/>
            <a:t>konsumen</a:t>
          </a:r>
          <a:r>
            <a:rPr lang="en-US" sz="2200" kern="1200" dirty="0"/>
            <a:t>, </a:t>
          </a:r>
          <a:r>
            <a:rPr lang="en-US" sz="2200" kern="1200" dirty="0" err="1"/>
            <a:t>kebiasan</a:t>
          </a:r>
          <a:r>
            <a:rPr lang="en-US" sz="2200" kern="1200" dirty="0"/>
            <a:t> </a:t>
          </a:r>
          <a:r>
            <a:rPr lang="en-US" sz="2200" kern="1200" dirty="0" err="1"/>
            <a:t>keinginan</a:t>
          </a:r>
          <a:r>
            <a:rPr lang="en-US" sz="2200" kern="1200" dirty="0"/>
            <a:t>, </a:t>
          </a:r>
          <a:r>
            <a:rPr lang="en-US" sz="2200" kern="1200" dirty="0" err="1"/>
            <a:t>kebutuhan</a:t>
          </a:r>
          <a:r>
            <a:rPr lang="en-US" sz="2200" kern="1200" dirty="0"/>
            <a:t> </a:t>
          </a:r>
          <a:r>
            <a:rPr lang="en-US" sz="2200" kern="1200" dirty="0" err="1"/>
            <a:t>dan</a:t>
          </a:r>
          <a:r>
            <a:rPr lang="en-US" sz="2200" kern="1200" dirty="0"/>
            <a:t> </a:t>
          </a:r>
          <a:r>
            <a:rPr lang="en-US" sz="2200" kern="1200" dirty="0" err="1"/>
            <a:t>bagaimana</a:t>
          </a:r>
          <a:r>
            <a:rPr lang="en-US" sz="2200" kern="1200" dirty="0"/>
            <a:t> </a:t>
          </a:r>
          <a:r>
            <a:rPr lang="en-US" sz="2200" kern="1200" dirty="0" err="1"/>
            <a:t>faktor-faktor</a:t>
          </a:r>
          <a:r>
            <a:rPr lang="en-US" sz="2200" kern="1200" dirty="0"/>
            <a:t> </a:t>
          </a:r>
          <a:r>
            <a:rPr lang="en-US" sz="2200" kern="1200" dirty="0" err="1"/>
            <a:t>tersebut</a:t>
          </a:r>
          <a:r>
            <a:rPr lang="en-US" sz="2200" kern="1200" dirty="0"/>
            <a:t> </a:t>
          </a:r>
          <a:r>
            <a:rPr lang="en-US" sz="2200" kern="1200" dirty="0" err="1"/>
            <a:t>berhubungan</a:t>
          </a:r>
          <a:r>
            <a:rPr lang="en-US" sz="2200" kern="1200" dirty="0"/>
            <a:t> </a:t>
          </a:r>
          <a:r>
            <a:rPr lang="en-US" sz="2200" kern="1200" dirty="0" err="1"/>
            <a:t>dengan</a:t>
          </a:r>
          <a:r>
            <a:rPr lang="en-US" sz="2200" kern="1200" dirty="0"/>
            <a:t> </a:t>
          </a:r>
          <a:r>
            <a:rPr lang="en-US" sz="2200" kern="1200" dirty="0" err="1"/>
            <a:t>produk</a:t>
          </a:r>
          <a:r>
            <a:rPr lang="en-US" sz="2200" kern="1200" dirty="0"/>
            <a:t> </a:t>
          </a:r>
          <a:r>
            <a:rPr lang="en-US" sz="2200" kern="1200" dirty="0" err="1"/>
            <a:t>dan</a:t>
          </a:r>
          <a:r>
            <a:rPr lang="en-US" sz="2200" kern="1200" dirty="0"/>
            <a:t> </a:t>
          </a:r>
          <a:r>
            <a:rPr lang="en-US" sz="2200" kern="1200" dirty="0" err="1"/>
            <a:t>jasa</a:t>
          </a:r>
          <a:r>
            <a:rPr lang="en-US" sz="2200" kern="1200" dirty="0"/>
            <a:t> yang </a:t>
          </a:r>
          <a:r>
            <a:rPr lang="en-US" sz="2200" kern="1200" dirty="0" err="1"/>
            <a:t>ditawarkan</a:t>
          </a:r>
          <a:r>
            <a:rPr lang="en-US" sz="2200" kern="1200" dirty="0"/>
            <a:t> </a:t>
          </a:r>
          <a:r>
            <a:rPr lang="en-US" sz="2200" kern="1200" dirty="0" err="1"/>
            <a:t>perusahaan</a:t>
          </a:r>
          <a:r>
            <a:rPr lang="en-US" sz="2200" kern="1200" dirty="0"/>
            <a:t>.</a:t>
          </a:r>
        </a:p>
      </dsp:txBody>
      <dsp:txXfrm>
        <a:off x="0" y="680841"/>
        <a:ext cx="8229600" cy="2260440"/>
      </dsp:txXfrm>
    </dsp:sp>
    <dsp:sp modelId="{6B6F9ED4-3133-439F-AB2A-CB93159F5438}">
      <dsp:nvSpPr>
        <dsp:cNvPr id="0" name=""/>
        <dsp:cNvSpPr/>
      </dsp:nvSpPr>
      <dsp:spPr>
        <a:xfrm>
          <a:off x="0" y="2941281"/>
          <a:ext cx="8229600" cy="671580"/>
        </a:xfrm>
        <a:prstGeom prst="round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4. </a:t>
          </a:r>
          <a:r>
            <a:rPr lang="en-US" sz="2800" kern="1200" dirty="0" err="1"/>
            <a:t>Nilai</a:t>
          </a:r>
          <a:r>
            <a:rPr lang="en-US" sz="2800" kern="1200" dirty="0"/>
            <a:t> </a:t>
          </a:r>
          <a:r>
            <a:rPr lang="en-US" sz="2800" kern="1200" dirty="0" err="1"/>
            <a:t>jual</a:t>
          </a:r>
          <a:r>
            <a:rPr lang="en-US" sz="2800" kern="1200" dirty="0"/>
            <a:t> </a:t>
          </a:r>
          <a:r>
            <a:rPr lang="en-US" sz="2800" kern="1200" dirty="0" err="1"/>
            <a:t>unik</a:t>
          </a:r>
          <a:endParaRPr lang="en-US" sz="2800" kern="1200" dirty="0"/>
        </a:p>
      </dsp:txBody>
      <dsp:txXfrm>
        <a:off x="32784" y="2974065"/>
        <a:ext cx="8164032" cy="606012"/>
      </dsp:txXfrm>
    </dsp:sp>
    <dsp:sp modelId="{790A49BC-017D-4794-93E5-ED9B10C2BD2C}">
      <dsp:nvSpPr>
        <dsp:cNvPr id="0" name=""/>
        <dsp:cNvSpPr/>
      </dsp:nvSpPr>
      <dsp:spPr>
        <a:xfrm>
          <a:off x="0" y="3612861"/>
          <a:ext cx="8229600" cy="1970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5560" rIns="199136" bIns="35560" numCol="1" spcCol="1270" anchor="t" anchorCtr="0">
          <a:noAutofit/>
        </a:bodyPr>
        <a:lstStyle/>
        <a:p>
          <a:pPr marL="228600" lvl="1" indent="-228600" algn="l" defTabSz="977900">
            <a:lnSpc>
              <a:spcPct val="90000"/>
            </a:lnSpc>
            <a:spcBef>
              <a:spcPct val="0"/>
            </a:spcBef>
            <a:spcAft>
              <a:spcPct val="20000"/>
            </a:spcAft>
            <a:buChar char="•"/>
          </a:pPr>
          <a:r>
            <a:rPr lang="en-US" sz="2200" kern="1200" dirty="0" err="1"/>
            <a:t>Nilai</a:t>
          </a:r>
          <a:r>
            <a:rPr lang="en-US" sz="2200" kern="1200" dirty="0"/>
            <a:t> </a:t>
          </a:r>
          <a:r>
            <a:rPr lang="en-US" sz="2200" kern="1200" dirty="0" err="1"/>
            <a:t>jual</a:t>
          </a:r>
          <a:r>
            <a:rPr lang="en-US" sz="2200" kern="1200" dirty="0"/>
            <a:t> </a:t>
          </a:r>
          <a:r>
            <a:rPr lang="en-US" sz="2200" kern="1200" dirty="0" err="1"/>
            <a:t>unik</a:t>
          </a:r>
          <a:r>
            <a:rPr lang="en-US" sz="2200" kern="1200" dirty="0"/>
            <a:t> </a:t>
          </a:r>
          <a:r>
            <a:rPr lang="en-US" sz="2200" kern="1200" dirty="0" err="1"/>
            <a:t>merupakan</a:t>
          </a:r>
          <a:r>
            <a:rPr lang="en-US" sz="2200" kern="1200" dirty="0"/>
            <a:t> </a:t>
          </a:r>
          <a:r>
            <a:rPr lang="en-US" sz="2200" kern="1200" dirty="0" err="1"/>
            <a:t>bagaimana</a:t>
          </a:r>
          <a:r>
            <a:rPr lang="en-US" sz="2200" kern="1200" dirty="0"/>
            <a:t> </a:t>
          </a:r>
          <a:r>
            <a:rPr lang="en-US" sz="2200" kern="1200" dirty="0" err="1"/>
            <a:t>perusahaan</a:t>
          </a:r>
          <a:r>
            <a:rPr lang="en-US" sz="2200" kern="1200" dirty="0"/>
            <a:t> </a:t>
          </a:r>
          <a:r>
            <a:rPr lang="en-US" sz="2200" kern="1200" dirty="0" err="1"/>
            <a:t>atau</a:t>
          </a:r>
          <a:r>
            <a:rPr lang="en-US" sz="2200" kern="1200" dirty="0"/>
            <a:t> </a:t>
          </a:r>
          <a:r>
            <a:rPr lang="en-US" sz="2200" kern="1200" dirty="0" err="1"/>
            <a:t>usaha</a:t>
          </a:r>
          <a:r>
            <a:rPr lang="en-US" sz="2200" kern="1200" dirty="0"/>
            <a:t> </a:t>
          </a:r>
          <a:r>
            <a:rPr lang="en-US" sz="2200" kern="1200" dirty="0" err="1"/>
            <a:t>mandiri</a:t>
          </a:r>
          <a:r>
            <a:rPr lang="en-US" sz="2200" kern="1200" dirty="0"/>
            <a:t> </a:t>
          </a:r>
          <a:r>
            <a:rPr lang="en-US" sz="2200" kern="1200" dirty="0" err="1"/>
            <a:t>memperoleh</a:t>
          </a:r>
          <a:r>
            <a:rPr lang="en-US" sz="2200" kern="1200" dirty="0"/>
            <a:t> </a:t>
          </a:r>
          <a:r>
            <a:rPr lang="en-US" sz="2200" kern="1200" dirty="0" err="1"/>
            <a:t>keuntungan</a:t>
          </a:r>
          <a:r>
            <a:rPr lang="en-US" sz="2200" kern="1200" dirty="0"/>
            <a:t> </a:t>
          </a:r>
          <a:r>
            <a:rPr lang="en-US" sz="2200" kern="1200" dirty="0" err="1"/>
            <a:t>kompetitif</a:t>
          </a:r>
          <a:r>
            <a:rPr lang="en-US" sz="2200" kern="1200" dirty="0"/>
            <a:t> </a:t>
          </a:r>
          <a:r>
            <a:rPr lang="en-US" sz="2200" kern="1200" dirty="0" err="1"/>
            <a:t>dalam</a:t>
          </a:r>
          <a:r>
            <a:rPr lang="en-US" sz="2200" kern="1200" dirty="0"/>
            <a:t> </a:t>
          </a:r>
          <a:r>
            <a:rPr lang="en-US" sz="2200" kern="1200" dirty="0" err="1"/>
            <a:t>pasar</a:t>
          </a:r>
          <a:r>
            <a:rPr lang="en-US" sz="2200" kern="1200" dirty="0"/>
            <a:t> </a:t>
          </a:r>
          <a:r>
            <a:rPr lang="en-US" sz="2200" kern="1200" dirty="0" err="1"/>
            <a:t>dengan</a:t>
          </a:r>
          <a:r>
            <a:rPr lang="en-US" sz="2200" kern="1200" dirty="0"/>
            <a:t> </a:t>
          </a:r>
          <a:r>
            <a:rPr lang="en-US" sz="2200" kern="1200" dirty="0" err="1"/>
            <a:t>memberikan</a:t>
          </a:r>
          <a:r>
            <a:rPr lang="en-US" sz="2200" kern="1200" dirty="0"/>
            <a:t> </a:t>
          </a:r>
          <a:r>
            <a:rPr lang="en-US" sz="2200" kern="1200" dirty="0" err="1"/>
            <a:t>beberapa</a:t>
          </a:r>
          <a:r>
            <a:rPr lang="en-US" sz="2200" kern="1200" dirty="0"/>
            <a:t> </a:t>
          </a:r>
          <a:r>
            <a:rPr lang="en-US" sz="2200" kern="1200" dirty="0" err="1"/>
            <a:t>keuntungan</a:t>
          </a:r>
          <a:r>
            <a:rPr lang="en-US" sz="2200" kern="1200" dirty="0"/>
            <a:t> </a:t>
          </a:r>
          <a:r>
            <a:rPr lang="en-US" sz="2200" kern="1200" dirty="0" err="1"/>
            <a:t>kepada</a:t>
          </a:r>
          <a:r>
            <a:rPr lang="en-US" sz="2200" kern="1200" dirty="0"/>
            <a:t> </a:t>
          </a:r>
          <a:r>
            <a:rPr lang="en-US" sz="2200" kern="1200" dirty="0" err="1"/>
            <a:t>konsumen</a:t>
          </a:r>
          <a:r>
            <a:rPr lang="en-US" sz="2200" kern="1200" dirty="0"/>
            <a:t>; </a:t>
          </a:r>
          <a:r>
            <a:rPr lang="en-US" sz="2200" kern="1200" dirty="0" err="1"/>
            <a:t>menyediakan</a:t>
          </a:r>
          <a:r>
            <a:rPr lang="en-US" sz="2200" kern="1200" dirty="0"/>
            <a:t> </a:t>
          </a:r>
          <a:r>
            <a:rPr lang="en-US" sz="2200" kern="1200" dirty="0" err="1"/>
            <a:t>produk</a:t>
          </a:r>
          <a:r>
            <a:rPr lang="en-US" sz="2200" kern="1200" dirty="0"/>
            <a:t> </a:t>
          </a:r>
          <a:r>
            <a:rPr lang="en-US" sz="2200" kern="1200" dirty="0" err="1"/>
            <a:t>unik</a:t>
          </a:r>
          <a:r>
            <a:rPr lang="en-US" sz="2200" kern="1200" dirty="0"/>
            <a:t>/superior, </a:t>
          </a:r>
          <a:r>
            <a:rPr lang="en-US" sz="2200" kern="1200" dirty="0" err="1"/>
            <a:t>menyediakan</a:t>
          </a:r>
          <a:r>
            <a:rPr lang="en-US" sz="2200" kern="1200" dirty="0"/>
            <a:t> </a:t>
          </a:r>
          <a:r>
            <a:rPr lang="en-US" sz="2200" kern="1200" dirty="0" err="1"/>
            <a:t>produk</a:t>
          </a:r>
          <a:r>
            <a:rPr lang="en-US" sz="2200" kern="1200" dirty="0"/>
            <a:t> </a:t>
          </a:r>
          <a:r>
            <a:rPr lang="en-US" sz="2200" kern="1200" dirty="0" err="1"/>
            <a:t>dengan</a:t>
          </a:r>
          <a:r>
            <a:rPr lang="en-US" sz="2200" kern="1200" dirty="0"/>
            <a:t> </a:t>
          </a:r>
          <a:r>
            <a:rPr lang="en-US" sz="2200" kern="1200" dirty="0" err="1"/>
            <a:t>harga</a:t>
          </a:r>
          <a:r>
            <a:rPr lang="en-US" sz="2200" kern="1200" dirty="0"/>
            <a:t> </a:t>
          </a:r>
          <a:r>
            <a:rPr lang="en-US" sz="2200" kern="1200" dirty="0" err="1"/>
            <a:t>terjangkau</a:t>
          </a:r>
          <a:r>
            <a:rPr lang="en-US" sz="2200" kern="1200" dirty="0"/>
            <a:t> </a:t>
          </a:r>
          <a:r>
            <a:rPr lang="en-US" sz="2200" kern="1200" dirty="0" err="1"/>
            <a:t>dan</a:t>
          </a:r>
          <a:r>
            <a:rPr lang="en-US" sz="2200" kern="1200" dirty="0"/>
            <a:t> </a:t>
          </a:r>
          <a:r>
            <a:rPr lang="en-US" sz="2200" kern="1200" dirty="0" err="1"/>
            <a:t>menyediakan</a:t>
          </a:r>
          <a:r>
            <a:rPr lang="en-US" sz="2200" kern="1200" dirty="0"/>
            <a:t> </a:t>
          </a:r>
          <a:r>
            <a:rPr lang="en-US" sz="2200" kern="1200" dirty="0" err="1"/>
            <a:t>pelayanan</a:t>
          </a:r>
          <a:r>
            <a:rPr lang="en-US" sz="2200" kern="1200" dirty="0"/>
            <a:t> </a:t>
          </a:r>
          <a:r>
            <a:rPr lang="en-US" sz="2200" kern="1200" dirty="0" err="1"/>
            <a:t>terbaik</a:t>
          </a:r>
          <a:r>
            <a:rPr lang="en-US" sz="2200" kern="1200" dirty="0"/>
            <a:t> </a:t>
          </a:r>
          <a:r>
            <a:rPr lang="en-US" sz="2200" kern="1200" dirty="0" err="1"/>
            <a:t>kepada</a:t>
          </a:r>
          <a:r>
            <a:rPr lang="en-US" sz="2200" kern="1200" dirty="0"/>
            <a:t> </a:t>
          </a:r>
          <a:r>
            <a:rPr lang="en-US" sz="2200" kern="1200" dirty="0" err="1"/>
            <a:t>konsumen</a:t>
          </a:r>
          <a:r>
            <a:rPr lang="en-US" sz="2200" kern="1200" dirty="0"/>
            <a:t>.</a:t>
          </a:r>
        </a:p>
      </dsp:txBody>
      <dsp:txXfrm>
        <a:off x="0" y="3612861"/>
        <a:ext cx="8229600" cy="1970640"/>
      </dsp:txXfrm>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target2">
  <dgm:title val=""/>
  <dgm:desc val=""/>
  <dgm:catLst>
    <dgm:cat type="relationship"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chMax val="3"/>
      <dgm:chPref val="1"/>
      <dgm:dir/>
      <dgm:animLvl val="lvl"/>
      <dgm:resizeHandles/>
    </dgm:varLst>
    <dgm:alg type="composite">
      <dgm:param type="horzAlign" val="none"/>
      <dgm:param type="vertAlign" val="none"/>
    </dgm:alg>
    <dgm:shape xmlns:r="http://schemas.openxmlformats.org/officeDocument/2006/relationships" r:blip="">
      <dgm:adjLst/>
    </dgm:shape>
    <dgm:presOf/>
    <dgm:choose name="Name1">
      <dgm:if name="Name2" func="var" arg="dir" op="equ" val="norm">
        <dgm:choose name="Name3">
          <dgm:if name="Name4" axis="ch ch" ptType="node node" st="1 1" cnt="1 0" func="cnt" op="gt" val="0">
            <dgm:choose name="Name5">
              <dgm:if name="Name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395"/>
                  <dgm:constr type="t" for="ch" forName="centerBox" refType="h" fact="0.5"/>
                  <dgm:constr type="w" for="ch" forName="centerBox" refType="w" fact="0.555"/>
                  <dgm:constr type="h" for="ch" forName="centerBox" refType="h" fact="0.4"/>
                  <dgm:constr type="userA" for="des" forName="outerSibTrans" refType="w"/>
                  <dgm:constr type="userA" for="des" forName="middleSibTrans" refType="w"/>
                  <dgm:constr type="userA" for="des" forName="centerSibTrans" refType="w"/>
                </dgm:constrLst>
              </dgm:if>
              <dgm:else name="Name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22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8">
            <dgm:choose name="Name9">
              <dgm:if name="Name1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26"/>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1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if>
      <dgm:else name="Name12">
        <dgm:choose name="Name13">
          <dgm:if name="Name14" axis="ch ch" ptType="node node" st="1 1" cnt="1 0" func="cnt" op="gt" val="0">
            <dgm:choose name="Name15">
              <dgm:if name="Name1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55"/>
                  <dgm:constr type="h" for="ch" forName="centerBox" refType="h" fact="0.4"/>
                  <dgm:constr type="userA" for="des" forName="outerSibTrans" refType="w"/>
                  <dgm:constr type="userA" for="des" forName="middleSibTrans" refType="w"/>
                  <dgm:constr type="userA" for="des" forName="centerSibTrans" refType="w"/>
                </dgm:constrLst>
              </dgm:if>
              <dgm:else name="Name1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18">
            <dgm:choose name="Name19">
              <dgm:if name="Name2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2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else>
    </dgm:choose>
    <dgm:ruleLst/>
    <dgm:choose name="Name22">
      <dgm:if name="Name23" axis="root ch" ptType="all node" st="1 1" cnt="0 0" func="cnt" op="gte" val="1">
        <dgm:layoutNode name="outerBox" styleLbl="node1">
          <dgm:alg type="composite">
            <dgm:param type="horzAlign" val="none"/>
            <dgm:param type="vertAlign" val="none"/>
          </dgm:alg>
          <dgm:shape xmlns:r="http://schemas.openxmlformats.org/officeDocument/2006/relationships" r:blip="">
            <dgm:adjLst/>
          </dgm:shape>
          <dgm:presOf/>
          <dgm:choose name="Name24">
            <dgm:if name="Name25" axis="root ch" ptType="all node" st="1 1" cnt="0 0" func="cnt" op="gt" val="1">
              <dgm:choose name="Name26">
                <dgm:if name="Name27" func="var" arg="dir" op="equ" val="norm">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025"/>
                    <dgm:constr type="t" for="ch" forName="outerBoxChildren" refType="h" fact="0.25"/>
                    <dgm:constr type="w" for="ch" forName="outerBoxChildren" refType="w" fact="0.15"/>
                    <dgm:constr type="h" for="ch" forName="outerBoxChildren" refType="h" fact="0.7"/>
                  </dgm:constrLst>
                </dgm:if>
                <dgm:else name="Name28">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825"/>
                    <dgm:constr type="t" for="ch" forName="outerBoxChildren" refType="h" fact="0.25"/>
                    <dgm:constr type="w" for="ch" forName="outerBoxChildren" refType="w" fact="0.15"/>
                    <dgm:constr type="h" for="ch" forName="outerBoxChildren" refType="h" fact="0.7"/>
                  </dgm:constrLst>
                </dgm:else>
              </dgm:choose>
            </dgm:if>
            <dgm:else name="Name29">
              <dgm:constrLst>
                <dgm:constr type="l" for="ch" forName="outerBoxParent"/>
                <dgm:constr type="t" for="ch" forName="outerBoxParent"/>
                <dgm:constr type="w" for="ch" forName="outerBoxParent" refType="w"/>
                <dgm:constr type="h" for="ch" forName="outerBoxParent" refType="h"/>
                <dgm:constr type="bMarg" for="ch" forName="outerBoxParent" refType="h" fact="1.75"/>
                <dgm:constr type="l" for="ch" forName="outerBoxChildren" refType="w" fact="0.025"/>
                <dgm:constr type="t" for="ch" forName="outerBoxChildren" refType="h" fact="0.45"/>
                <dgm:constr type="w" for="ch" forName="outerBoxChildren" refType="w" fact="0.95"/>
                <dgm:constr type="h" for="ch" forName="outerBoxChildren" refType="h" fact="0.45"/>
              </dgm:constrLst>
            </dgm:else>
          </dgm:choose>
          <dgm:ruleLst/>
          <dgm:layoutNode name="outerBoxParent" styleLbl="node1">
            <dgm:alg type="tx">
              <dgm:param type="txAnchorVert" val="t"/>
              <dgm:param type="parTxLTRAlign" val="l"/>
              <dgm:param type="parTxRTLAlign" val="r"/>
            </dgm:alg>
            <dgm:shape xmlns:r="http://schemas.openxmlformats.org/officeDocument/2006/relationships" type="roundRect" r:blip="">
              <dgm:adjLst>
                <dgm:adj idx="1" val="0.085"/>
              </dgm:adjLst>
            </dgm:shape>
            <dgm:presOf axis="ch" ptType="node" cnt="1"/>
            <dgm:constrLst>
              <dgm:constr type="tMarg" refType="primFontSz" fact="0.3"/>
              <dgm:constr type="lMarg" refType="primFontSz" fact="0.3"/>
              <dgm:constr type="rMarg" refType="primFontSz" fact="0.3"/>
            </dgm:constrLst>
            <dgm:ruleLst>
              <dgm:rule type="primFontSz" val="5" fact="NaN" max="NaN"/>
            </dgm:ruleLst>
          </dgm:layoutNode>
          <dgm:layoutNode name="outerBoxChildren">
            <dgm:choose name="Name30">
              <dgm:if name="Name31" axis="root ch" ptType="all node" st="1 1" cnt="0 0" func="cnt" op="gt" val="1">
                <dgm:alg type="lin">
                  <dgm:param type="linDir" val="fromT"/>
                  <dgm:param type="vertAlign" val="t"/>
                </dgm:alg>
              </dgm:if>
              <dgm:else name="Name32">
                <dgm:choose name="Name33">
                  <dgm:if name="Name34" func="var" arg="dir" op="equ" val="norm">
                    <dgm:alg type="lin">
                      <dgm:param type="horzAlign" val="l"/>
                    </dgm:alg>
                  </dgm:if>
                  <dgm:else name="Name35">
                    <dgm:alg type="lin">
                      <dgm:param type="linDir" val="fromR"/>
                      <dgm:param type="horzAlign" val="r"/>
                    </dgm:alg>
                  </dgm:else>
                </dgm:choose>
              </dgm:else>
            </dgm:choose>
            <dgm:shape xmlns:r="http://schemas.openxmlformats.org/officeDocument/2006/relationships" r:blip="">
              <dgm:adjLst/>
            </dgm:shape>
            <dgm:presOf/>
            <dgm:constrLst>
              <dgm:constr type="w" for="ch" forName="oChild" refType="w"/>
              <dgm:constr type="h" for="ch" forName="oChild" refType="h"/>
            </dgm:constrLst>
            <dgm:ruleLst/>
            <dgm:forEach name="Name36" axis="ch ch" ptType="node node" st="1 1" cnt="1 0">
              <dgm:layoutNode name="o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37" axis="followSib" ptType="sibTrans" cnt="1">
                <dgm:layoutNode name="ou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38"/>
    </dgm:choose>
    <dgm:choose name="Name39">
      <dgm:if name="Name40" axis="root ch" ptType="all node" st="1 1" cnt="0 0" func="cnt" op="gte" val="2">
        <dgm:layoutNode name="middleBox">
          <dgm:alg type="composite">
            <dgm:param type="horzAlign" val="none"/>
            <dgm:param type="vertAlign" val="none"/>
          </dgm:alg>
          <dgm:shape xmlns:r="http://schemas.openxmlformats.org/officeDocument/2006/relationships" r:blip="">
            <dgm:adjLst/>
          </dgm:shape>
          <dgm:presOf/>
          <dgm:choose name="Name41">
            <dgm:if name="Name42" axis="root ch" ptType="all node" st="1 1" cnt="0 0" func="cnt" op="gt" val="2">
              <dgm:choose name="Name43">
                <dgm:if name="Name44" func="var" arg="dir" op="equ" val="norm">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35"/>
                    <dgm:constr type="w" for="ch" forName="middleBoxChildren" refType="w" fact="0.2"/>
                    <dgm:constr type="h" for="ch" forName="middleBoxChildren" refType="h" fact="0.575"/>
                  </dgm:constrLst>
                </dgm:if>
                <dgm:else name="Name45">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775"/>
                    <dgm:constr type="t" for="ch" forName="middleBoxChildren" refType="h" fact="0.35"/>
                    <dgm:constr type="w" for="ch" forName="middleBoxChildren" refType="w" fact="0.2"/>
                    <dgm:constr type="h" for="ch" forName="middleBoxChildren" refType="h" fact="0.575"/>
                  </dgm:constrLst>
                </dgm:else>
              </dgm:choose>
            </dgm:if>
            <dgm:else name="Name46">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45"/>
                <dgm:constr type="w" for="ch" forName="middleBoxChildren" refType="w" fact="0.95"/>
                <dgm:constr type="h" for="ch" forName="middleBoxChildren" refType="h" fact="0.45"/>
              </dgm:constrLst>
            </dgm:else>
          </dgm:choose>
          <dgm:ruleLst/>
          <dgm:layoutNode name="middle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2" cnt="1"/>
            <dgm:constrLst>
              <dgm:constr type="tMarg" refType="primFontSz" fact="0.3"/>
              <dgm:constr type="lMarg" refType="primFontSz" fact="0.3"/>
              <dgm:constr type="rMarg" refType="primFontSz" fact="0.3"/>
            </dgm:constrLst>
            <dgm:ruleLst>
              <dgm:rule type="primFontSz" val="5" fact="NaN" max="NaN"/>
            </dgm:ruleLst>
          </dgm:layoutNode>
          <dgm:layoutNode name="middleBoxChildren">
            <dgm:choose name="Name47">
              <dgm:if name="Name48" axis="root ch" ptType="all node" st="1 1" cnt="0 0" func="cnt" op="gt" val="2">
                <dgm:alg type="lin">
                  <dgm:param type="linDir" val="fromT"/>
                  <dgm:param type="vertAlign" val="t"/>
                </dgm:alg>
              </dgm:if>
              <dgm:else name="Name49">
                <dgm:choose name="Name50">
                  <dgm:if name="Name51" func="var" arg="dir" op="equ" val="norm">
                    <dgm:alg type="lin">
                      <dgm:param type="horzAlign" val="l"/>
                    </dgm:alg>
                  </dgm:if>
                  <dgm:else name="Name52">
                    <dgm:alg type="lin">
                      <dgm:param type="linDir" val="fromR"/>
                      <dgm:param type="horzAlign" val="r"/>
                    </dgm:alg>
                  </dgm:else>
                </dgm:choose>
              </dgm:else>
            </dgm:choose>
            <dgm:shape xmlns:r="http://schemas.openxmlformats.org/officeDocument/2006/relationships" r:blip="">
              <dgm:adjLst/>
            </dgm:shape>
            <dgm:presOf/>
            <dgm:constrLst>
              <dgm:constr type="w" for="ch" forName="mChild" refType="w"/>
              <dgm:constr type="h" for="ch" forName="mChild" refType="h"/>
            </dgm:constrLst>
            <dgm:ruleLst/>
            <dgm:forEach name="Name53" axis="ch ch" ptType="node node" st="2 1" cnt="1 0">
              <dgm:layoutNode name="m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54" axis="followSib" ptType="sibTrans" cnt="1">
                <dgm:layoutNode name="middle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55"/>
    </dgm:choose>
    <dgm:choose name="Name56">
      <dgm:if name="Name57" axis="root ch" ptType="all node" st="1 1" cnt="0 0" func="cnt" op="gte" val="3">
        <dgm:layoutNode name="centerBox">
          <dgm:alg type="composite">
            <dgm:param type="horzAlign" val="none"/>
            <dgm:param type="vertAlign" val="none"/>
          </dgm:alg>
          <dgm:shape xmlns:r="http://schemas.openxmlformats.org/officeDocument/2006/relationships" r:blip="">
            <dgm:adjLst/>
          </dgm:shape>
          <dgm:presOf/>
          <dgm:choose name="Name58">
            <dgm:if name="Name59" axis="ch ch" ptType="node node" st="3 1" cnt="1 0" func="cnt" op="gt" val="0">
              <dgm:constrLst>
                <dgm:constr type="l" for="ch" forName="centerBoxParent"/>
                <dgm:constr type="t" for="ch" forName="centerBoxParent"/>
                <dgm:constr type="w" for="ch" forName="centerBoxParent" refType="w"/>
                <dgm:constr type="h" for="ch" forName="centerBoxParent" refType="h"/>
                <dgm:constr type="bMarg" for="ch" forName="centerBoxParent" refType="h" fact="1.6"/>
                <dgm:constr type="l" for="ch" forName="centerBoxChildren" refType="w" fact="0.025"/>
                <dgm:constr type="t" for="ch" forName="centerBoxChildren" refType="h" fact="0.45"/>
                <dgm:constr type="w" for="ch" forName="centerBoxChildren" refType="w" fact="0.95"/>
                <dgm:constr type="h" for="ch" forName="centerBoxChildren" refType="h" fact="0.45"/>
              </dgm:constrLst>
            </dgm:if>
            <dgm:else name="Name60">
              <dgm:constrLst>
                <dgm:constr type="l" for="ch" forName="centerBoxParent"/>
                <dgm:constr type="t" for="ch" forName="centerBoxParent"/>
                <dgm:constr type="w" for="ch" forName="centerBoxParent" refType="w"/>
                <dgm:constr type="h" for="ch" forName="centerBoxParent" refType="h"/>
              </dgm:constrLst>
            </dgm:else>
          </dgm:choose>
          <dgm:ruleLst/>
          <dgm:layoutNode name="center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3" cnt="1"/>
            <dgm:constrLst>
              <dgm:constr type="tMarg" refType="primFontSz" fact="0.3"/>
              <dgm:constr type="lMarg" refType="primFontSz" fact="0.3"/>
              <dgm:constr type="rMarg" refType="primFontSz" fact="0.3"/>
            </dgm:constrLst>
            <dgm:ruleLst>
              <dgm:rule type="primFontSz" val="5" fact="NaN" max="NaN"/>
            </dgm:ruleLst>
          </dgm:layoutNode>
          <dgm:choose name="Name61">
            <dgm:if name="Name62" axis="ch ch" ptType="node node" st="3 1" cnt="1 0" func="cnt" op="gt" val="0">
              <dgm:layoutNode name="centerBoxChildren">
                <dgm:choose name="Name63">
                  <dgm:if name="Name64" func="var" arg="dir" op="equ" val="norm">
                    <dgm:alg type="lin">
                      <dgm:param type="horzAlign" val="l"/>
                    </dgm:alg>
                  </dgm:if>
                  <dgm:else name="Name65">
                    <dgm:alg type="lin">
                      <dgm:param type="linDir" val="fromR"/>
                      <dgm:param type="horzAlign" val="r"/>
                    </dgm:alg>
                  </dgm:else>
                </dgm:choose>
                <dgm:shape xmlns:r="http://schemas.openxmlformats.org/officeDocument/2006/relationships" r:blip="">
                  <dgm:adjLst/>
                </dgm:shape>
                <dgm:presOf/>
                <dgm:constrLst>
                  <dgm:constr type="w" for="ch" forName="cChild" refType="w"/>
                  <dgm:constr type="h" for="ch" forName="cChild" refType="h"/>
                </dgm:constrLst>
                <dgm:ruleLst/>
                <dgm:forEach name="Name66" axis="ch ch" ptType="node node" st="3 1" cnt="1 0">
                  <dgm:layoutNode name="c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67" axis="followSib" ptType="sibTrans" cnt="1">
                    <dgm:layoutNode name="cen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if>
            <dgm:else name="Name68"/>
          </dgm:choose>
        </dgm:layoutNode>
      </dgm:if>
      <dgm:else name="Name69"/>
    </dgm:choose>
  </dgm:layoutNode>
</dgm:layoutDef>
</file>

<file path=ppt/diagrams/layout3.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7.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0033EA-E06F-4149-88E1-B6E6B7E6F9A6}" type="datetimeFigureOut">
              <a:rPr lang="en-US" smtClean="0"/>
              <a:t>6/6/2022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89E5DB-C029-48AB-B2FB-2A689E0B9A5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CDD23AC-64C6-4F32-B8DF-24B14BCB40D0}" type="datetime1">
              <a:rPr lang="en-US" smtClean="0"/>
              <a:t>6/6/2022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A0DC2C-0590-4F5F-9083-ED2A4247EFC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699F6DA-0207-44FF-82E8-B85DA1644CD5}" type="datetime1">
              <a:rPr lang="en-US" smtClean="0"/>
              <a:t>6/6/2022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A0DC2C-0590-4F5F-9083-ED2A4247EFC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1569A5-8494-4C3F-9595-5BEB110BB99A}" type="datetime1">
              <a:rPr lang="en-US" smtClean="0"/>
              <a:t>6/6/2022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A0DC2C-0590-4F5F-9083-ED2A4247EFC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C23950B-4D1C-4708-8D89-E4EF35FB760C}" type="datetime1">
              <a:rPr lang="en-US" smtClean="0"/>
              <a:t>6/6/2022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A0DC2C-0590-4F5F-9083-ED2A4247EFC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55CFC0-5E03-4FBE-A3C0-0988A96AECE8}" type="datetime1">
              <a:rPr lang="en-US" smtClean="0"/>
              <a:t>6/6/2022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A0DC2C-0590-4F5F-9083-ED2A4247EFC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7549375-4F60-4D33-8162-AB6AC0B21374}" type="datetime1">
              <a:rPr lang="en-US" smtClean="0"/>
              <a:t>6/6/2022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A0DC2C-0590-4F5F-9083-ED2A4247EFC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E9FD0FF-0B1D-40E7-9A84-50FC002A5111}" type="datetime1">
              <a:rPr lang="en-US" smtClean="0"/>
              <a:t>6/6/2022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A0DC2C-0590-4F5F-9083-ED2A4247EFC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B8DC217-342C-4D2E-8584-63AAB9804815}" type="datetime1">
              <a:rPr lang="en-US" smtClean="0"/>
              <a:t>6/6/2022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A0DC2C-0590-4F5F-9083-ED2A4247EFC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6F61BA-C61F-472B-8041-E52F818673F8}" type="datetime1">
              <a:rPr lang="en-US" smtClean="0"/>
              <a:t>6/6/2022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A0DC2C-0590-4F5F-9083-ED2A4247EFC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17407C1-7914-43A8-8A37-28079F86EC49}" type="datetime1">
              <a:rPr lang="en-US" smtClean="0"/>
              <a:t>6/6/2022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A0DC2C-0590-4F5F-9083-ED2A4247EFC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C1DE9E-20FD-41EF-9E6C-985B5B31A63C}" type="datetime1">
              <a:rPr lang="en-US" smtClean="0"/>
              <a:t>6/6/2022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A0DC2C-0590-4F5F-9083-ED2A4247EFC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D06264-582A-4324-9F89-9FA5631E69FC}" type="datetime1">
              <a:rPr lang="en-US" smtClean="0"/>
              <a:t>6/6/2022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A0DC2C-0590-4F5F-9083-ED2A4247EFC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2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200400"/>
            <a:ext cx="7772400" cy="1470025"/>
          </a:xfrm>
          <a:effectLst>
            <a:outerShdw blurRad="50800" dist="38100" dir="5400000" algn="t" rotWithShape="0">
              <a:prstClr val="black">
                <a:alpha val="40000"/>
              </a:prstClr>
            </a:outerShdw>
          </a:effectLst>
        </p:spPr>
        <p:style>
          <a:lnRef idx="0">
            <a:schemeClr val="accent6"/>
          </a:lnRef>
          <a:fillRef idx="3">
            <a:schemeClr val="accent6"/>
          </a:fillRef>
          <a:effectRef idx="3">
            <a:schemeClr val="accent6"/>
          </a:effectRef>
          <a:fontRef idx="minor">
            <a:schemeClr val="lt1"/>
          </a:fontRef>
        </p:style>
        <p:txBody>
          <a:bodyPr>
            <a:normAutofit/>
          </a:bodyPr>
          <a:lstStyle/>
          <a:p>
            <a:r>
              <a:rPr lang="en-US" sz="4800" b="1" dirty="0"/>
              <a:t>MANAJEMEN PEMASARAN</a:t>
            </a:r>
          </a:p>
        </p:txBody>
      </p:sp>
      <p:sp>
        <p:nvSpPr>
          <p:cNvPr id="3" name="Subtitle 2"/>
          <p:cNvSpPr>
            <a:spLocks noGrp="1"/>
          </p:cNvSpPr>
          <p:nvPr>
            <p:ph type="subTitle" idx="1"/>
          </p:nvPr>
        </p:nvSpPr>
        <p:spPr>
          <a:xfrm>
            <a:off x="1371600" y="5257800"/>
            <a:ext cx="6400800" cy="1752600"/>
          </a:xfrm>
        </p:spPr>
        <p:txBody>
          <a:bodyPr>
            <a:normAutofit/>
          </a:bodyPr>
          <a:lstStyle/>
          <a:p>
            <a:r>
              <a:rPr lang="id-ID" sz="2400" b="1" dirty="0">
                <a:solidFill>
                  <a:schemeClr val="tx1"/>
                </a:solidFill>
                <a:latin typeface="Bodoni MT" panose="02070603080606020203" pitchFamily="18" charset="0"/>
              </a:rPr>
              <a:t>Hasmi </a:t>
            </a:r>
            <a:r>
              <a:rPr lang="id-ID" sz="2400" b="1" dirty="0" err="1">
                <a:solidFill>
                  <a:schemeClr val="tx1"/>
                </a:solidFill>
                <a:latin typeface="Bodoni MT" panose="02070603080606020203" pitchFamily="18" charset="0"/>
              </a:rPr>
              <a:t>Appi</a:t>
            </a:r>
            <a:r>
              <a:rPr lang="id-ID" sz="2400" b="1" dirty="0">
                <a:solidFill>
                  <a:schemeClr val="tx1"/>
                </a:solidFill>
                <a:latin typeface="Bodoni MT" panose="02070603080606020203" pitchFamily="18" charset="0"/>
              </a:rPr>
              <a:t>, SKM.,</a:t>
            </a:r>
            <a:r>
              <a:rPr lang="id-ID" sz="2400" b="1" dirty="0" err="1">
                <a:solidFill>
                  <a:schemeClr val="tx1"/>
                </a:solidFill>
                <a:latin typeface="Bodoni MT" panose="02070603080606020203" pitchFamily="18" charset="0"/>
              </a:rPr>
              <a:t>M.Kes</a:t>
            </a:r>
            <a:endParaRPr lang="sv-SE" sz="2400" b="1" dirty="0">
              <a:solidFill>
                <a:schemeClr val="tx1"/>
              </a:solidFill>
              <a:latin typeface="Bodoni MT" panose="02070603080606020203" pitchFamily="18" charset="0"/>
            </a:endParaRPr>
          </a:p>
        </p:txBody>
      </p:sp>
      <p:sp>
        <p:nvSpPr>
          <p:cNvPr id="4" name="Slide Number Placeholder 3"/>
          <p:cNvSpPr>
            <a:spLocks noGrp="1"/>
          </p:cNvSpPr>
          <p:nvPr>
            <p:ph type="sldNum" sz="quarter" idx="12"/>
          </p:nvPr>
        </p:nvSpPr>
        <p:spPr/>
        <p:txBody>
          <a:bodyPr/>
          <a:lstStyle/>
          <a:p>
            <a:fld id="{B7A0DC2C-0590-4F5F-9083-ED2A4247EFCE}" type="slidenum">
              <a:rPr lang="en-US" smtClean="0"/>
              <a:t>1</a:t>
            </a:fld>
            <a:endParaRPr lang="en-US"/>
          </a:p>
        </p:txBody>
      </p:sp>
      <p:pic>
        <p:nvPicPr>
          <p:cNvPr id="5" name="Picture 4" descr="download.jpg"/>
          <p:cNvPicPr>
            <a:picLocks noChangeAspect="1"/>
          </p:cNvPicPr>
          <p:nvPr/>
        </p:nvPicPr>
        <p:blipFill>
          <a:blip r:embed="rId2"/>
          <a:stretch>
            <a:fillRect/>
          </a:stretch>
        </p:blipFill>
        <p:spPr>
          <a:xfrm>
            <a:off x="1219200" y="283135"/>
            <a:ext cx="6477000" cy="2917265"/>
          </a:xfrm>
          <a:prstGeom prst="rect">
            <a:avLst/>
          </a:prstGeom>
          <a:ln>
            <a:noFill/>
          </a:ln>
          <a:effectLst>
            <a:softEdge rad="112500"/>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PERANAN PEMASARAN FARMASI</a:t>
            </a:r>
          </a:p>
        </p:txBody>
      </p:sp>
      <p:sp>
        <p:nvSpPr>
          <p:cNvPr id="3" name="Content Placeholder 2"/>
          <p:cNvSpPr>
            <a:spLocks noGrp="1"/>
          </p:cNvSpPr>
          <p:nvPr>
            <p:ph idx="1"/>
          </p:nvPr>
        </p:nvSpPr>
        <p:spPr>
          <a:solidFill>
            <a:schemeClr val="bg1">
              <a:lumMod val="85000"/>
            </a:schemeClr>
          </a:solidFill>
        </p:spPr>
        <p:txBody>
          <a:bodyPr>
            <a:normAutofit fontScale="70000" lnSpcReduction="20000"/>
          </a:bodyPr>
          <a:lstStyle/>
          <a:p>
            <a:pPr marL="514350" indent="-514350">
              <a:buNone/>
            </a:pPr>
            <a:r>
              <a:rPr lang="en-US" dirty="0" err="1"/>
              <a:t>Terdapat</a:t>
            </a:r>
            <a:r>
              <a:rPr lang="en-US" dirty="0"/>
              <a:t> 8 </a:t>
            </a:r>
            <a:r>
              <a:rPr lang="en-US" dirty="0" err="1"/>
              <a:t>fungsi</a:t>
            </a:r>
            <a:r>
              <a:rPr lang="en-US" dirty="0"/>
              <a:t>  </a:t>
            </a:r>
            <a:r>
              <a:rPr lang="en-US" dirty="0" err="1"/>
              <a:t>peranan</a:t>
            </a:r>
            <a:r>
              <a:rPr lang="en-US" dirty="0"/>
              <a:t> </a:t>
            </a:r>
            <a:r>
              <a:rPr lang="en-US" dirty="0" err="1"/>
              <a:t>pemasaran</a:t>
            </a:r>
            <a:r>
              <a:rPr lang="en-US" dirty="0"/>
              <a:t> </a:t>
            </a:r>
            <a:r>
              <a:rPr lang="en-US" dirty="0" err="1"/>
              <a:t>farmasi</a:t>
            </a:r>
            <a:r>
              <a:rPr lang="en-US" dirty="0"/>
              <a:t>:</a:t>
            </a:r>
          </a:p>
          <a:p>
            <a:pPr marL="514350" indent="-514350">
              <a:buFont typeface="+mj-lt"/>
              <a:buAutoNum type="arabicPeriod"/>
            </a:pPr>
            <a:r>
              <a:rPr lang="en-US" dirty="0" err="1"/>
              <a:t>Pembelian</a:t>
            </a:r>
            <a:r>
              <a:rPr lang="en-US" dirty="0"/>
              <a:t> (buying), </a:t>
            </a:r>
            <a:r>
              <a:rPr lang="en-US" dirty="0" err="1"/>
              <a:t>yaitu</a:t>
            </a:r>
            <a:r>
              <a:rPr lang="en-US" dirty="0"/>
              <a:t> </a:t>
            </a:r>
            <a:r>
              <a:rPr lang="en-US" dirty="0" err="1"/>
              <a:t>memastikan</a:t>
            </a:r>
            <a:r>
              <a:rPr lang="en-US" dirty="0"/>
              <a:t> </a:t>
            </a:r>
            <a:r>
              <a:rPr lang="en-US" dirty="0" err="1"/>
              <a:t>bahwa</a:t>
            </a:r>
            <a:r>
              <a:rPr lang="en-US" dirty="0"/>
              <a:t> </a:t>
            </a:r>
            <a:r>
              <a:rPr lang="en-US" dirty="0" err="1"/>
              <a:t>produk</a:t>
            </a:r>
            <a:r>
              <a:rPr lang="en-US" dirty="0"/>
              <a:t> yang </a:t>
            </a:r>
            <a:r>
              <a:rPr lang="en-US" dirty="0" err="1"/>
              <a:t>dijual</a:t>
            </a:r>
            <a:r>
              <a:rPr lang="en-US" dirty="0"/>
              <a:t> </a:t>
            </a:r>
            <a:r>
              <a:rPr lang="en-US" dirty="0" err="1"/>
              <a:t>tersedia</a:t>
            </a:r>
            <a:r>
              <a:rPr lang="en-US" dirty="0"/>
              <a:t> </a:t>
            </a:r>
            <a:r>
              <a:rPr lang="en-US" dirty="0" err="1"/>
              <a:t>dalam</a:t>
            </a:r>
            <a:r>
              <a:rPr lang="en-US" dirty="0"/>
              <a:t> </a:t>
            </a:r>
            <a:r>
              <a:rPr lang="en-US" dirty="0" err="1"/>
              <a:t>jumlah</a:t>
            </a:r>
            <a:r>
              <a:rPr lang="en-US" dirty="0"/>
              <a:t> </a:t>
            </a:r>
            <a:r>
              <a:rPr lang="en-US" dirty="0" err="1"/>
              <a:t>jumlah</a:t>
            </a:r>
            <a:r>
              <a:rPr lang="en-US" dirty="0"/>
              <a:t> </a:t>
            </a:r>
            <a:r>
              <a:rPr lang="en-US" dirty="0" err="1"/>
              <a:t>memadai</a:t>
            </a:r>
            <a:r>
              <a:rPr lang="en-US" dirty="0"/>
              <a:t> agar </a:t>
            </a:r>
            <a:r>
              <a:rPr lang="en-US" dirty="0" err="1"/>
              <a:t>dapat</a:t>
            </a:r>
            <a:r>
              <a:rPr lang="en-US" dirty="0"/>
              <a:t> </a:t>
            </a:r>
            <a:r>
              <a:rPr lang="en-US" dirty="0" err="1"/>
              <a:t>memenuhi</a:t>
            </a:r>
            <a:r>
              <a:rPr lang="en-US" dirty="0"/>
              <a:t> </a:t>
            </a:r>
            <a:r>
              <a:rPr lang="en-US" dirty="0" err="1"/>
              <a:t>permintaan</a:t>
            </a:r>
            <a:r>
              <a:rPr lang="en-US" dirty="0"/>
              <a:t> </a:t>
            </a:r>
            <a:r>
              <a:rPr lang="en-US" dirty="0" err="1"/>
              <a:t>pelanggan</a:t>
            </a:r>
            <a:r>
              <a:rPr lang="en-US" dirty="0"/>
              <a:t>. </a:t>
            </a:r>
            <a:r>
              <a:rPr lang="en-US" dirty="0" err="1"/>
              <a:t>Bagi</a:t>
            </a:r>
            <a:r>
              <a:rPr lang="en-US" dirty="0"/>
              <a:t> </a:t>
            </a:r>
            <a:r>
              <a:rPr lang="en-US" dirty="0" err="1"/>
              <a:t>pengecer</a:t>
            </a:r>
            <a:r>
              <a:rPr lang="en-US" dirty="0"/>
              <a:t>, </a:t>
            </a:r>
            <a:r>
              <a:rPr lang="en-US" dirty="0" err="1"/>
              <a:t>misalnya</a:t>
            </a:r>
            <a:r>
              <a:rPr lang="en-US" dirty="0"/>
              <a:t> </a:t>
            </a:r>
            <a:r>
              <a:rPr lang="en-US" dirty="0" err="1"/>
              <a:t>kemampuan</a:t>
            </a:r>
            <a:r>
              <a:rPr lang="en-US" dirty="0"/>
              <a:t> </a:t>
            </a:r>
            <a:r>
              <a:rPr lang="en-US" dirty="0" err="1"/>
              <a:t>memahami</a:t>
            </a:r>
            <a:r>
              <a:rPr lang="en-US" dirty="0"/>
              <a:t> </a:t>
            </a:r>
            <a:r>
              <a:rPr lang="en-US" dirty="0" err="1"/>
              <a:t>perilaku</a:t>
            </a:r>
            <a:r>
              <a:rPr lang="en-US" dirty="0"/>
              <a:t> </a:t>
            </a:r>
            <a:r>
              <a:rPr lang="en-US" dirty="0" err="1"/>
              <a:t>konsumen</a:t>
            </a:r>
            <a:r>
              <a:rPr lang="en-US" dirty="0"/>
              <a:t> </a:t>
            </a:r>
            <a:r>
              <a:rPr lang="en-US" dirty="0" err="1"/>
              <a:t>bermanfaat</a:t>
            </a:r>
            <a:r>
              <a:rPr lang="en-US" dirty="0"/>
              <a:t> </a:t>
            </a:r>
            <a:r>
              <a:rPr lang="en-US" dirty="0" err="1"/>
              <a:t>dalam</a:t>
            </a:r>
            <a:r>
              <a:rPr lang="en-US" dirty="0"/>
              <a:t> </a:t>
            </a:r>
            <a:r>
              <a:rPr lang="en-US" dirty="0" err="1"/>
              <a:t>mengantisipasi</a:t>
            </a:r>
            <a:r>
              <a:rPr lang="en-US" dirty="0"/>
              <a:t> </a:t>
            </a:r>
            <a:r>
              <a:rPr lang="en-US" dirty="0" err="1"/>
              <a:t>preferensi</a:t>
            </a:r>
            <a:r>
              <a:rPr lang="en-US" dirty="0"/>
              <a:t> </a:t>
            </a:r>
            <a:r>
              <a:rPr lang="en-US" dirty="0" err="1"/>
              <a:t>konsumen</a:t>
            </a:r>
            <a:r>
              <a:rPr lang="en-US" dirty="0"/>
              <a:t> </a:t>
            </a:r>
            <a:r>
              <a:rPr lang="en-US" dirty="0" err="1"/>
              <a:t>dimasa</a:t>
            </a:r>
            <a:r>
              <a:rPr lang="en-US" dirty="0"/>
              <a:t> </a:t>
            </a:r>
            <a:r>
              <a:rPr lang="en-US" dirty="0" err="1"/>
              <a:t>datang</a:t>
            </a:r>
            <a:r>
              <a:rPr lang="en-US" dirty="0"/>
              <a:t>. </a:t>
            </a:r>
          </a:p>
          <a:p>
            <a:pPr marL="514350" indent="-514350">
              <a:buFont typeface="+mj-lt"/>
              <a:buAutoNum type="arabicPeriod"/>
            </a:pPr>
            <a:r>
              <a:rPr lang="en-US" dirty="0" err="1"/>
              <a:t>Penjualan</a:t>
            </a:r>
            <a:r>
              <a:rPr lang="en-US" dirty="0"/>
              <a:t> (selling), </a:t>
            </a:r>
            <a:r>
              <a:rPr lang="en-US" dirty="0" err="1"/>
              <a:t>yakni</a:t>
            </a:r>
            <a:r>
              <a:rPr lang="en-US" dirty="0"/>
              <a:t> </a:t>
            </a:r>
            <a:r>
              <a:rPr lang="en-US" dirty="0" err="1"/>
              <a:t>menggunakan</a:t>
            </a:r>
            <a:r>
              <a:rPr lang="en-US" dirty="0"/>
              <a:t> </a:t>
            </a:r>
            <a:r>
              <a:rPr lang="en-US" dirty="0" err="1"/>
              <a:t>periklanan</a:t>
            </a:r>
            <a:r>
              <a:rPr lang="en-US" dirty="0"/>
              <a:t>, personal </a:t>
            </a:r>
            <a:r>
              <a:rPr lang="en-US" dirty="0" err="1"/>
              <a:t>sellingdan</a:t>
            </a:r>
            <a:r>
              <a:rPr lang="en-US" dirty="0"/>
              <a:t> </a:t>
            </a:r>
            <a:r>
              <a:rPr lang="en-US" dirty="0" err="1"/>
              <a:t>promosi</a:t>
            </a:r>
            <a:r>
              <a:rPr lang="en-US" dirty="0"/>
              <a:t> </a:t>
            </a:r>
            <a:r>
              <a:rPr lang="en-US" dirty="0" err="1"/>
              <a:t>penjualan</a:t>
            </a:r>
            <a:r>
              <a:rPr lang="en-US" dirty="0"/>
              <a:t> </a:t>
            </a:r>
            <a:r>
              <a:rPr lang="en-US" dirty="0" err="1"/>
              <a:t>untuk</a:t>
            </a:r>
            <a:r>
              <a:rPr lang="en-US" dirty="0"/>
              <a:t> </a:t>
            </a:r>
            <a:r>
              <a:rPr lang="en-US" dirty="0" err="1"/>
              <a:t>menyelaraskan</a:t>
            </a:r>
            <a:r>
              <a:rPr lang="en-US" dirty="0"/>
              <a:t> </a:t>
            </a:r>
            <a:r>
              <a:rPr lang="en-US" dirty="0" err="1"/>
              <a:t>produk</a:t>
            </a:r>
            <a:r>
              <a:rPr lang="en-US" dirty="0"/>
              <a:t> </a:t>
            </a:r>
            <a:r>
              <a:rPr lang="en-US" dirty="0" err="1"/>
              <a:t>dengan</a:t>
            </a:r>
            <a:r>
              <a:rPr lang="en-US" dirty="0"/>
              <a:t> </a:t>
            </a:r>
            <a:r>
              <a:rPr lang="en-US" dirty="0" err="1"/>
              <a:t>kebutuhan</a:t>
            </a:r>
            <a:r>
              <a:rPr lang="en-US" dirty="0"/>
              <a:t> </a:t>
            </a:r>
            <a:r>
              <a:rPr lang="en-US" dirty="0" err="1"/>
              <a:t>pelanggan</a:t>
            </a:r>
            <a:r>
              <a:rPr lang="en-US" dirty="0"/>
              <a:t>. </a:t>
            </a:r>
          </a:p>
          <a:p>
            <a:pPr marL="514350" indent="-514350">
              <a:buFont typeface="+mj-lt"/>
              <a:buAutoNum type="arabicPeriod"/>
            </a:pPr>
            <a:r>
              <a:rPr lang="en-US" dirty="0" err="1"/>
              <a:t>Pengangkutan</a:t>
            </a:r>
            <a:r>
              <a:rPr lang="en-US" dirty="0"/>
              <a:t> (transporting), </a:t>
            </a:r>
            <a:r>
              <a:rPr lang="en-US" dirty="0" err="1"/>
              <a:t>berkaitan</a:t>
            </a:r>
            <a:r>
              <a:rPr lang="en-US" dirty="0"/>
              <a:t> </a:t>
            </a:r>
            <a:r>
              <a:rPr lang="en-US" dirty="0" err="1"/>
              <a:t>dengan</a:t>
            </a:r>
            <a:r>
              <a:rPr lang="en-US" dirty="0"/>
              <a:t> </a:t>
            </a:r>
            <a:r>
              <a:rPr lang="en-US" dirty="0" err="1"/>
              <a:t>memindahkan</a:t>
            </a:r>
            <a:r>
              <a:rPr lang="en-US" dirty="0"/>
              <a:t> </a:t>
            </a:r>
            <a:r>
              <a:rPr lang="en-US" dirty="0" err="1"/>
              <a:t>produk</a:t>
            </a:r>
            <a:r>
              <a:rPr lang="en-US" dirty="0"/>
              <a:t> </a:t>
            </a:r>
            <a:r>
              <a:rPr lang="en-US" dirty="0" err="1"/>
              <a:t>dari</a:t>
            </a:r>
            <a:r>
              <a:rPr lang="en-US" dirty="0"/>
              <a:t> </a:t>
            </a:r>
            <a:r>
              <a:rPr lang="en-US" dirty="0" err="1"/>
              <a:t>lokasi</a:t>
            </a:r>
            <a:r>
              <a:rPr lang="en-US" dirty="0"/>
              <a:t> </a:t>
            </a:r>
            <a:r>
              <a:rPr lang="en-US" dirty="0" err="1"/>
              <a:t>produksi</a:t>
            </a:r>
            <a:r>
              <a:rPr lang="en-US" dirty="0"/>
              <a:t> </a:t>
            </a:r>
            <a:r>
              <a:rPr lang="en-US" dirty="0" err="1"/>
              <a:t>ke</a:t>
            </a:r>
            <a:r>
              <a:rPr lang="en-US" dirty="0"/>
              <a:t> </a:t>
            </a:r>
            <a:r>
              <a:rPr lang="en-US" dirty="0" err="1"/>
              <a:t>lokasi</a:t>
            </a:r>
            <a:r>
              <a:rPr lang="en-US" dirty="0"/>
              <a:t> yang </a:t>
            </a:r>
            <a:r>
              <a:rPr lang="en-US" dirty="0" err="1"/>
              <a:t>nyaman</a:t>
            </a:r>
            <a:r>
              <a:rPr lang="en-US" dirty="0"/>
              <a:t> </a:t>
            </a:r>
            <a:r>
              <a:rPr lang="en-US" dirty="0" err="1"/>
              <a:t>diakses</a:t>
            </a:r>
            <a:r>
              <a:rPr lang="en-US" dirty="0"/>
              <a:t> </a:t>
            </a:r>
            <a:r>
              <a:rPr lang="en-US" dirty="0" err="1"/>
              <a:t>oleh</a:t>
            </a:r>
            <a:r>
              <a:rPr lang="en-US" dirty="0"/>
              <a:t> </a:t>
            </a:r>
            <a:r>
              <a:rPr lang="en-US" dirty="0" err="1"/>
              <a:t>para</a:t>
            </a:r>
            <a:r>
              <a:rPr lang="en-US" dirty="0"/>
              <a:t> </a:t>
            </a:r>
            <a:r>
              <a:rPr lang="en-US" dirty="0" err="1"/>
              <a:t>pembeli</a:t>
            </a:r>
            <a:r>
              <a:rPr lang="en-US" dirty="0"/>
              <a:t>. </a:t>
            </a:r>
          </a:p>
          <a:p>
            <a:pPr marL="514350" indent="-514350">
              <a:buFont typeface="+mj-lt"/>
              <a:buAutoNum type="arabicPeriod"/>
            </a:pPr>
            <a:r>
              <a:rPr lang="en-US" dirty="0" err="1"/>
              <a:t>Penyimpanan</a:t>
            </a:r>
            <a:r>
              <a:rPr lang="en-US" dirty="0"/>
              <a:t> (storing), </a:t>
            </a:r>
            <a:r>
              <a:rPr lang="en-US" dirty="0" err="1"/>
              <a:t>berkaitan</a:t>
            </a:r>
            <a:r>
              <a:rPr lang="en-US" dirty="0"/>
              <a:t> </a:t>
            </a:r>
            <a:r>
              <a:rPr lang="en-US" dirty="0" err="1"/>
              <a:t>dengan</a:t>
            </a:r>
            <a:r>
              <a:rPr lang="en-US" dirty="0"/>
              <a:t> </a:t>
            </a:r>
            <a:r>
              <a:rPr lang="en-US" dirty="0" err="1"/>
              <a:t>aktivitas</a:t>
            </a:r>
            <a:r>
              <a:rPr lang="en-US" dirty="0"/>
              <a:t> </a:t>
            </a:r>
            <a:r>
              <a:rPr lang="en-US" dirty="0" err="1"/>
              <a:t>menyimpan</a:t>
            </a:r>
            <a:r>
              <a:rPr lang="en-US" dirty="0"/>
              <a:t> </a:t>
            </a:r>
            <a:r>
              <a:rPr lang="en-US" dirty="0" err="1"/>
              <a:t>produk</a:t>
            </a:r>
            <a:r>
              <a:rPr lang="en-US" dirty="0"/>
              <a:t> </a:t>
            </a:r>
            <a:r>
              <a:rPr lang="en-US" dirty="0" err="1"/>
              <a:t>sampai</a:t>
            </a:r>
            <a:r>
              <a:rPr lang="en-US" dirty="0"/>
              <a:t> </a:t>
            </a:r>
            <a:r>
              <a:rPr lang="en-US" dirty="0" err="1"/>
              <a:t>dibutuhkan</a:t>
            </a:r>
            <a:r>
              <a:rPr lang="en-US" dirty="0"/>
              <a:t> </a:t>
            </a:r>
            <a:r>
              <a:rPr lang="en-US" dirty="0" err="1"/>
              <a:t>untuk</a:t>
            </a:r>
            <a:r>
              <a:rPr lang="en-US" dirty="0"/>
              <a:t> </a:t>
            </a:r>
            <a:r>
              <a:rPr lang="en-US" dirty="0" err="1"/>
              <a:t>dijual</a:t>
            </a:r>
            <a:r>
              <a:rPr lang="en-US" dirty="0"/>
              <a:t>.</a:t>
            </a:r>
          </a:p>
        </p:txBody>
      </p:sp>
      <p:sp>
        <p:nvSpPr>
          <p:cNvPr id="4" name="Slide Number Placeholder 3"/>
          <p:cNvSpPr>
            <a:spLocks noGrp="1"/>
          </p:cNvSpPr>
          <p:nvPr>
            <p:ph type="sldNum" sz="quarter" idx="12"/>
          </p:nvPr>
        </p:nvSpPr>
        <p:spPr/>
        <p:txBody>
          <a:bodyPr/>
          <a:lstStyle/>
          <a:p>
            <a:fld id="{B7A0DC2C-0590-4F5F-9083-ED2A4247EFCE}" type="slidenum">
              <a:rPr lang="en-US" smtClean="0"/>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PERANAN PEMASARAN FARMASI</a:t>
            </a:r>
          </a:p>
        </p:txBody>
      </p:sp>
      <p:sp>
        <p:nvSpPr>
          <p:cNvPr id="3" name="Content Placeholder 2"/>
          <p:cNvSpPr>
            <a:spLocks noGrp="1"/>
          </p:cNvSpPr>
          <p:nvPr>
            <p:ph idx="1"/>
          </p:nvPr>
        </p:nvSpPr>
        <p:spPr>
          <a:solidFill>
            <a:schemeClr val="accent6">
              <a:lumMod val="20000"/>
              <a:lumOff val="80000"/>
            </a:schemeClr>
          </a:solidFill>
        </p:spPr>
        <p:txBody>
          <a:bodyPr>
            <a:normAutofit fontScale="77500" lnSpcReduction="20000"/>
          </a:bodyPr>
          <a:lstStyle/>
          <a:p>
            <a:pPr marL="514350" indent="-514350">
              <a:buFont typeface="+mj-lt"/>
              <a:buAutoNum type="arabicPeriod" startAt="5"/>
            </a:pPr>
            <a:r>
              <a:rPr lang="en-US" dirty="0" err="1"/>
              <a:t>Standarisasi</a:t>
            </a:r>
            <a:r>
              <a:rPr lang="en-US" dirty="0"/>
              <a:t> </a:t>
            </a:r>
            <a:r>
              <a:rPr lang="en-US" dirty="0" err="1"/>
              <a:t>dan</a:t>
            </a:r>
            <a:r>
              <a:rPr lang="en-US" dirty="0"/>
              <a:t> </a:t>
            </a:r>
            <a:r>
              <a:rPr lang="en-US" dirty="0" err="1"/>
              <a:t>Pengelompokan</a:t>
            </a:r>
            <a:r>
              <a:rPr lang="en-US" dirty="0"/>
              <a:t> (standardizing and grading), </a:t>
            </a:r>
            <a:r>
              <a:rPr lang="en-US" dirty="0" err="1"/>
              <a:t>yakni</a:t>
            </a:r>
            <a:r>
              <a:rPr lang="en-US" dirty="0"/>
              <a:t> </a:t>
            </a:r>
            <a:r>
              <a:rPr lang="en-US" dirty="0" err="1"/>
              <a:t>memastikan</a:t>
            </a:r>
            <a:r>
              <a:rPr lang="en-US" dirty="0"/>
              <a:t> </a:t>
            </a:r>
            <a:r>
              <a:rPr lang="en-US" dirty="0" err="1"/>
              <a:t>bahwa</a:t>
            </a:r>
            <a:r>
              <a:rPr lang="en-US" dirty="0"/>
              <a:t> </a:t>
            </a:r>
            <a:r>
              <a:rPr lang="en-US" dirty="0" err="1"/>
              <a:t>produk</a:t>
            </a:r>
            <a:r>
              <a:rPr lang="en-US" dirty="0"/>
              <a:t> </a:t>
            </a:r>
            <a:r>
              <a:rPr lang="en-US" dirty="0" err="1"/>
              <a:t>sesuai</a:t>
            </a:r>
            <a:r>
              <a:rPr lang="en-US" dirty="0"/>
              <a:t> </a:t>
            </a:r>
            <a:r>
              <a:rPr lang="en-US" dirty="0" err="1"/>
              <a:t>dengan</a:t>
            </a:r>
            <a:r>
              <a:rPr lang="en-US" dirty="0"/>
              <a:t> </a:t>
            </a:r>
            <a:r>
              <a:rPr lang="en-US" dirty="0" err="1"/>
              <a:t>pengendalian</a:t>
            </a:r>
            <a:r>
              <a:rPr lang="en-US" dirty="0"/>
              <a:t> </a:t>
            </a:r>
            <a:r>
              <a:rPr lang="en-US" dirty="0" err="1"/>
              <a:t>kualitas</a:t>
            </a:r>
            <a:r>
              <a:rPr lang="en-US" dirty="0"/>
              <a:t> </a:t>
            </a:r>
            <a:r>
              <a:rPr lang="en-US" dirty="0" err="1"/>
              <a:t>dan</a:t>
            </a:r>
            <a:r>
              <a:rPr lang="en-US" dirty="0"/>
              <a:t> </a:t>
            </a:r>
            <a:r>
              <a:rPr lang="en-US" dirty="0" err="1"/>
              <a:t>kuantitas</a:t>
            </a:r>
            <a:r>
              <a:rPr lang="en-US" dirty="0"/>
              <a:t> </a:t>
            </a:r>
            <a:r>
              <a:rPr lang="en-US" dirty="0" err="1"/>
              <a:t>dalam</a:t>
            </a:r>
            <a:r>
              <a:rPr lang="en-US" dirty="0"/>
              <a:t> </a:t>
            </a:r>
            <a:r>
              <a:rPr lang="en-US" dirty="0" err="1"/>
              <a:t>hal</a:t>
            </a:r>
            <a:r>
              <a:rPr lang="en-US" dirty="0"/>
              <a:t> </a:t>
            </a:r>
            <a:r>
              <a:rPr lang="en-US" dirty="0" err="1"/>
              <a:t>ukuran</a:t>
            </a:r>
            <a:r>
              <a:rPr lang="en-US" dirty="0"/>
              <a:t>, </a:t>
            </a:r>
            <a:r>
              <a:rPr lang="en-US" dirty="0" err="1"/>
              <a:t>berat</a:t>
            </a:r>
            <a:r>
              <a:rPr lang="en-US" dirty="0"/>
              <a:t> </a:t>
            </a:r>
            <a:r>
              <a:rPr lang="en-US" dirty="0" err="1"/>
              <a:t>dan</a:t>
            </a:r>
            <a:r>
              <a:rPr lang="en-US" dirty="0"/>
              <a:t> </a:t>
            </a:r>
            <a:r>
              <a:rPr lang="en-US" dirty="0" err="1"/>
              <a:t>variabel</a:t>
            </a:r>
            <a:r>
              <a:rPr lang="en-US" dirty="0"/>
              <a:t> </a:t>
            </a:r>
            <a:r>
              <a:rPr lang="en-US" dirty="0" err="1"/>
              <a:t>lainnya</a:t>
            </a:r>
            <a:r>
              <a:rPr lang="en-US" dirty="0"/>
              <a:t>. </a:t>
            </a:r>
          </a:p>
          <a:p>
            <a:pPr marL="514350" indent="-514350">
              <a:buFont typeface="+mj-lt"/>
              <a:buAutoNum type="arabicPeriod" startAt="5"/>
            </a:pPr>
            <a:r>
              <a:rPr lang="en-US" dirty="0" err="1"/>
              <a:t>Keuangan</a:t>
            </a:r>
            <a:r>
              <a:rPr lang="en-US" dirty="0"/>
              <a:t> (financing) </a:t>
            </a:r>
            <a:r>
              <a:rPr lang="en-US" dirty="0" err="1"/>
              <a:t>yaitu</a:t>
            </a:r>
            <a:r>
              <a:rPr lang="en-US" dirty="0"/>
              <a:t> </a:t>
            </a:r>
            <a:r>
              <a:rPr lang="en-US" dirty="0" err="1"/>
              <a:t>menyediakan</a:t>
            </a:r>
            <a:r>
              <a:rPr lang="en-US" dirty="0"/>
              <a:t> </a:t>
            </a:r>
            <a:r>
              <a:rPr lang="en-US" dirty="0" err="1"/>
              <a:t>fasilitas</a:t>
            </a:r>
            <a:r>
              <a:rPr lang="en-US" dirty="0"/>
              <a:t> </a:t>
            </a:r>
            <a:r>
              <a:rPr lang="en-US" dirty="0" err="1"/>
              <a:t>kredit</a:t>
            </a:r>
            <a:r>
              <a:rPr lang="en-US" dirty="0"/>
              <a:t> </a:t>
            </a:r>
            <a:r>
              <a:rPr lang="en-US" dirty="0" err="1"/>
              <a:t>kepada</a:t>
            </a:r>
            <a:r>
              <a:rPr lang="en-US" dirty="0"/>
              <a:t> </a:t>
            </a:r>
            <a:r>
              <a:rPr lang="en-US" dirty="0" err="1"/>
              <a:t>anggota</a:t>
            </a:r>
            <a:r>
              <a:rPr lang="en-US" dirty="0"/>
              <a:t> </a:t>
            </a:r>
            <a:r>
              <a:rPr lang="en-US" dirty="0" err="1"/>
              <a:t>saluran</a:t>
            </a:r>
            <a:r>
              <a:rPr lang="en-US" dirty="0"/>
              <a:t> </a:t>
            </a:r>
            <a:r>
              <a:rPr lang="en-US" dirty="0" err="1"/>
              <a:t>distribusi</a:t>
            </a:r>
            <a:r>
              <a:rPr lang="en-US" dirty="0"/>
              <a:t> (PBF) </a:t>
            </a:r>
            <a:r>
              <a:rPr lang="en-US" dirty="0" err="1"/>
              <a:t>dan</a:t>
            </a:r>
            <a:r>
              <a:rPr lang="en-US" dirty="0"/>
              <a:t> </a:t>
            </a:r>
            <a:r>
              <a:rPr lang="en-US" dirty="0" err="1"/>
              <a:t>konsumen</a:t>
            </a:r>
            <a:r>
              <a:rPr lang="en-US" dirty="0"/>
              <a:t>. </a:t>
            </a:r>
          </a:p>
          <a:p>
            <a:pPr marL="514350" indent="-514350">
              <a:buFont typeface="+mj-lt"/>
              <a:buAutoNum type="arabicPeriod" startAt="5"/>
            </a:pPr>
            <a:r>
              <a:rPr lang="en-US" dirty="0" err="1"/>
              <a:t>Pengambilan</a:t>
            </a:r>
            <a:r>
              <a:rPr lang="en-US" dirty="0"/>
              <a:t> </a:t>
            </a:r>
            <a:r>
              <a:rPr lang="en-US" dirty="0" err="1"/>
              <a:t>risiko</a:t>
            </a:r>
            <a:r>
              <a:rPr lang="en-US" dirty="0"/>
              <a:t> (risk taking), </a:t>
            </a:r>
            <a:r>
              <a:rPr lang="en-US" dirty="0" err="1"/>
              <a:t>yakni</a:t>
            </a:r>
            <a:r>
              <a:rPr lang="en-US" dirty="0"/>
              <a:t> </a:t>
            </a:r>
            <a:r>
              <a:rPr lang="en-US" dirty="0" err="1"/>
              <a:t>menghadapi</a:t>
            </a:r>
            <a:r>
              <a:rPr lang="en-US" dirty="0"/>
              <a:t> </a:t>
            </a:r>
            <a:r>
              <a:rPr lang="en-US" dirty="0" err="1"/>
              <a:t>segala</a:t>
            </a:r>
            <a:r>
              <a:rPr lang="en-US" dirty="0"/>
              <a:t> </a:t>
            </a:r>
            <a:r>
              <a:rPr lang="en-US" dirty="0" err="1"/>
              <a:t>ketidakpastian</a:t>
            </a:r>
            <a:r>
              <a:rPr lang="en-US" dirty="0"/>
              <a:t> </a:t>
            </a:r>
            <a:r>
              <a:rPr lang="en-US" dirty="0" err="1"/>
              <a:t>berkenaan</a:t>
            </a:r>
            <a:r>
              <a:rPr lang="en-US" dirty="0"/>
              <a:t> </a:t>
            </a:r>
            <a:r>
              <a:rPr lang="en-US" dirty="0" err="1"/>
              <a:t>dengan</a:t>
            </a:r>
            <a:r>
              <a:rPr lang="en-US" dirty="0"/>
              <a:t> </a:t>
            </a:r>
            <a:r>
              <a:rPr lang="en-US" dirty="0" err="1"/>
              <a:t>pembelian</a:t>
            </a:r>
            <a:r>
              <a:rPr lang="en-US" dirty="0"/>
              <a:t> yang </a:t>
            </a:r>
            <a:r>
              <a:rPr lang="en-US" dirty="0" err="1"/>
              <a:t>dilakukan</a:t>
            </a:r>
            <a:r>
              <a:rPr lang="en-US" dirty="0"/>
              <a:t> </a:t>
            </a:r>
            <a:r>
              <a:rPr lang="en-US" dirty="0" err="1"/>
              <a:t>pelanggan</a:t>
            </a:r>
            <a:r>
              <a:rPr lang="en-US" dirty="0"/>
              <a:t> </a:t>
            </a:r>
            <a:r>
              <a:rPr lang="en-US" dirty="0" err="1"/>
              <a:t>di</a:t>
            </a:r>
            <a:r>
              <a:rPr lang="en-US" dirty="0"/>
              <a:t> </a:t>
            </a:r>
            <a:r>
              <a:rPr lang="en-US" dirty="0" err="1"/>
              <a:t>masa</a:t>
            </a:r>
            <a:r>
              <a:rPr lang="en-US" dirty="0"/>
              <a:t> </a:t>
            </a:r>
            <a:r>
              <a:rPr lang="en-US" dirty="0" err="1"/>
              <a:t>datang</a:t>
            </a:r>
            <a:r>
              <a:rPr lang="en-US" dirty="0"/>
              <a:t>. </a:t>
            </a:r>
          </a:p>
          <a:p>
            <a:pPr marL="514350" indent="-514350">
              <a:buFont typeface="+mj-lt"/>
              <a:buAutoNum type="arabicPeriod" startAt="5"/>
            </a:pPr>
            <a:r>
              <a:rPr lang="en-US" dirty="0" err="1"/>
              <a:t>Pemastian</a:t>
            </a:r>
            <a:r>
              <a:rPr lang="en-US" dirty="0"/>
              <a:t> </a:t>
            </a:r>
            <a:r>
              <a:rPr lang="en-US" dirty="0" err="1"/>
              <a:t>informasi</a:t>
            </a:r>
            <a:r>
              <a:rPr lang="en-US" dirty="0"/>
              <a:t> </a:t>
            </a:r>
            <a:r>
              <a:rPr lang="en-US" dirty="0" err="1"/>
              <a:t>pemasaran</a:t>
            </a:r>
            <a:r>
              <a:rPr lang="en-US" dirty="0"/>
              <a:t> (securing marketing information), </a:t>
            </a:r>
            <a:r>
              <a:rPr lang="en-US" dirty="0" err="1"/>
              <a:t>menyangkut</a:t>
            </a:r>
            <a:r>
              <a:rPr lang="en-US" dirty="0"/>
              <a:t> </a:t>
            </a:r>
            <a:r>
              <a:rPr lang="en-US" dirty="0" err="1"/>
              <a:t>pengumpulan</a:t>
            </a:r>
            <a:r>
              <a:rPr lang="en-US" dirty="0"/>
              <a:t> </a:t>
            </a:r>
            <a:r>
              <a:rPr lang="en-US" dirty="0" err="1"/>
              <a:t>informasi</a:t>
            </a:r>
            <a:r>
              <a:rPr lang="en-US" dirty="0"/>
              <a:t> </a:t>
            </a:r>
            <a:r>
              <a:rPr lang="en-US" dirty="0" err="1"/>
              <a:t>mengenai</a:t>
            </a:r>
            <a:r>
              <a:rPr lang="en-US" dirty="0"/>
              <a:t> </a:t>
            </a:r>
            <a:r>
              <a:rPr lang="en-US" dirty="0" err="1"/>
              <a:t>konsumen</a:t>
            </a:r>
            <a:r>
              <a:rPr lang="en-US" dirty="0"/>
              <a:t>, </a:t>
            </a:r>
            <a:r>
              <a:rPr lang="en-US" dirty="0" err="1"/>
              <a:t>pesaing</a:t>
            </a:r>
            <a:r>
              <a:rPr lang="en-US" dirty="0"/>
              <a:t>, </a:t>
            </a:r>
            <a:r>
              <a:rPr lang="en-US" dirty="0" err="1"/>
              <a:t>dan</a:t>
            </a:r>
            <a:r>
              <a:rPr lang="en-US" dirty="0"/>
              <a:t> </a:t>
            </a:r>
            <a:r>
              <a:rPr lang="en-US" dirty="0" err="1"/>
              <a:t>saluran</a:t>
            </a:r>
            <a:r>
              <a:rPr lang="en-US" dirty="0"/>
              <a:t> </a:t>
            </a:r>
            <a:r>
              <a:rPr lang="en-US" dirty="0" err="1"/>
              <a:t>distribusi</a:t>
            </a:r>
            <a:r>
              <a:rPr lang="en-US" dirty="0"/>
              <a:t> </a:t>
            </a:r>
            <a:r>
              <a:rPr lang="en-US" dirty="0" err="1"/>
              <a:t>demi</a:t>
            </a:r>
            <a:r>
              <a:rPr lang="en-US" dirty="0"/>
              <a:t> </a:t>
            </a:r>
            <a:r>
              <a:rPr lang="en-US" dirty="0" err="1"/>
              <a:t>kepentingan</a:t>
            </a:r>
            <a:r>
              <a:rPr lang="en-US" dirty="0"/>
              <a:t> </a:t>
            </a:r>
            <a:r>
              <a:rPr lang="en-US" dirty="0" err="1"/>
              <a:t>pengambilan</a:t>
            </a:r>
            <a:r>
              <a:rPr lang="en-US" dirty="0"/>
              <a:t> </a:t>
            </a:r>
            <a:r>
              <a:rPr lang="en-US" dirty="0" err="1"/>
              <a:t>keputusan</a:t>
            </a:r>
            <a:r>
              <a:rPr lang="en-US" dirty="0"/>
              <a:t> </a:t>
            </a:r>
            <a:r>
              <a:rPr lang="en-US" dirty="0" err="1"/>
              <a:t>pemasaran</a:t>
            </a:r>
            <a:endParaRPr lang="en-US" dirty="0"/>
          </a:p>
        </p:txBody>
      </p:sp>
      <p:sp>
        <p:nvSpPr>
          <p:cNvPr id="4" name="Slide Number Placeholder 3"/>
          <p:cNvSpPr>
            <a:spLocks noGrp="1"/>
          </p:cNvSpPr>
          <p:nvPr>
            <p:ph type="sldNum" sz="quarter" idx="12"/>
          </p:nvPr>
        </p:nvSpPr>
        <p:spPr/>
        <p:txBody>
          <a:bodyPr/>
          <a:lstStyle/>
          <a:p>
            <a:fld id="{B7A0DC2C-0590-4F5F-9083-ED2A4247EFCE}" type="slidenum">
              <a:rPr lang="en-US" smtClean="0"/>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ORIENTASI PEMASARAN FARMASI</a:t>
            </a: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lstStyle/>
          <a:p>
            <a:fld id="{B7A0DC2C-0590-4F5F-9083-ED2A4247EFCE}" type="slidenum">
              <a:rPr lang="en-US" smtClean="0"/>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a:solidFill>
            <a:srgbClr val="FFC000"/>
          </a:solidFill>
        </p:spPr>
        <p:txBody>
          <a:bodyPr>
            <a:normAutofit fontScale="90000"/>
          </a:bodyPr>
          <a:lstStyle/>
          <a:p>
            <a:r>
              <a:rPr lang="en-US" dirty="0"/>
              <a:t>1. </a:t>
            </a:r>
            <a:r>
              <a:rPr lang="en-US" dirty="0" err="1"/>
              <a:t>Orientasi</a:t>
            </a:r>
            <a:r>
              <a:rPr lang="en-US" dirty="0"/>
              <a:t> </a:t>
            </a:r>
            <a:r>
              <a:rPr lang="en-US" dirty="0" err="1"/>
              <a:t>Produk</a:t>
            </a:r>
            <a:endParaRPr lang="en-US" dirty="0"/>
          </a:p>
        </p:txBody>
      </p:sp>
      <p:sp>
        <p:nvSpPr>
          <p:cNvPr id="3" name="Content Placeholder 2"/>
          <p:cNvSpPr>
            <a:spLocks noGrp="1"/>
          </p:cNvSpPr>
          <p:nvPr>
            <p:ph idx="1"/>
          </p:nvPr>
        </p:nvSpPr>
        <p:spPr>
          <a:xfrm>
            <a:off x="457200" y="1295400"/>
            <a:ext cx="8229600" cy="4830763"/>
          </a:xfrm>
        </p:spPr>
        <p:txBody>
          <a:bodyPr/>
          <a:lstStyle/>
          <a:p>
            <a:r>
              <a:rPr lang="en-US" dirty="0" err="1"/>
              <a:t>Berasumsi</a:t>
            </a:r>
            <a:r>
              <a:rPr lang="en-US" dirty="0"/>
              <a:t> </a:t>
            </a:r>
            <a:r>
              <a:rPr lang="en-US" dirty="0" err="1"/>
              <a:t>bahwa</a:t>
            </a:r>
            <a:r>
              <a:rPr lang="en-US" dirty="0"/>
              <a:t> </a:t>
            </a:r>
            <a:r>
              <a:rPr lang="en-US" dirty="0" err="1"/>
              <a:t>konsumen</a:t>
            </a:r>
            <a:r>
              <a:rPr lang="en-US" dirty="0"/>
              <a:t> </a:t>
            </a:r>
            <a:r>
              <a:rPr lang="en-US" dirty="0" err="1"/>
              <a:t>akan</a:t>
            </a:r>
            <a:r>
              <a:rPr lang="en-US" dirty="0"/>
              <a:t> </a:t>
            </a:r>
            <a:r>
              <a:rPr lang="en-US" dirty="0" err="1"/>
              <a:t>menyukai</a:t>
            </a:r>
            <a:r>
              <a:rPr lang="en-US" dirty="0"/>
              <a:t> </a:t>
            </a:r>
            <a:r>
              <a:rPr lang="en-US" dirty="0" err="1"/>
              <a:t>produk</a:t>
            </a:r>
            <a:r>
              <a:rPr lang="en-US" dirty="0"/>
              <a:t> </a:t>
            </a:r>
            <a:r>
              <a:rPr lang="en-US" dirty="0" err="1"/>
              <a:t>obat</a:t>
            </a:r>
            <a:r>
              <a:rPr lang="en-US" dirty="0"/>
              <a:t> yang </a:t>
            </a:r>
            <a:r>
              <a:rPr lang="en-US" dirty="0" err="1"/>
              <a:t>tersedia</a:t>
            </a:r>
            <a:r>
              <a:rPr lang="en-US" dirty="0"/>
              <a:t> </a:t>
            </a:r>
            <a:r>
              <a:rPr lang="en-US" dirty="0" err="1"/>
              <a:t>dimana-mana</a:t>
            </a:r>
            <a:r>
              <a:rPr lang="en-US" dirty="0"/>
              <a:t>, </a:t>
            </a:r>
            <a:r>
              <a:rPr lang="en-US" dirty="0" err="1"/>
              <a:t>mutu</a:t>
            </a:r>
            <a:r>
              <a:rPr lang="en-US" dirty="0"/>
              <a:t> yang </a:t>
            </a:r>
            <a:r>
              <a:rPr lang="en-US" dirty="0" err="1"/>
              <a:t>baik</a:t>
            </a:r>
            <a:r>
              <a:rPr lang="en-US" dirty="0"/>
              <a:t> </a:t>
            </a:r>
            <a:r>
              <a:rPr lang="en-US" dirty="0" err="1"/>
              <a:t>dan</a:t>
            </a:r>
            <a:r>
              <a:rPr lang="en-US" dirty="0"/>
              <a:t> </a:t>
            </a:r>
            <a:r>
              <a:rPr lang="en-US" dirty="0" err="1"/>
              <a:t>harga</a:t>
            </a:r>
            <a:r>
              <a:rPr lang="en-US" dirty="0"/>
              <a:t> </a:t>
            </a:r>
            <a:r>
              <a:rPr lang="en-US" dirty="0" err="1"/>
              <a:t>ekonomis</a:t>
            </a:r>
            <a:r>
              <a:rPr lang="en-US" dirty="0"/>
              <a:t>.</a:t>
            </a:r>
          </a:p>
          <a:p>
            <a:r>
              <a:rPr lang="en-US" dirty="0" err="1"/>
              <a:t>Perusahan</a:t>
            </a:r>
            <a:r>
              <a:rPr lang="en-US" dirty="0"/>
              <a:t> </a:t>
            </a:r>
            <a:r>
              <a:rPr lang="en-US" dirty="0" err="1"/>
              <a:t>farmasi</a:t>
            </a:r>
            <a:r>
              <a:rPr lang="en-US" dirty="0"/>
              <a:t> </a:t>
            </a:r>
            <a:r>
              <a:rPr lang="en-US" dirty="0" err="1"/>
              <a:t>di</a:t>
            </a:r>
            <a:r>
              <a:rPr lang="en-US" dirty="0"/>
              <a:t> era </a:t>
            </a:r>
            <a:r>
              <a:rPr lang="en-US" dirty="0" err="1"/>
              <a:t>revolusi</a:t>
            </a:r>
            <a:r>
              <a:rPr lang="en-US" dirty="0"/>
              <a:t> </a:t>
            </a:r>
            <a:r>
              <a:rPr lang="en-US" dirty="0" err="1"/>
              <a:t>industri</a:t>
            </a:r>
            <a:r>
              <a:rPr lang="en-US" dirty="0"/>
              <a:t> </a:t>
            </a:r>
            <a:r>
              <a:rPr lang="en-US" dirty="0" err="1"/>
              <a:t>konsep</a:t>
            </a:r>
            <a:r>
              <a:rPr lang="en-US" dirty="0"/>
              <a:t> </a:t>
            </a:r>
            <a:r>
              <a:rPr lang="en-US" dirty="0" err="1"/>
              <a:t>produk</a:t>
            </a:r>
            <a:r>
              <a:rPr lang="en-US" dirty="0"/>
              <a:t> </a:t>
            </a:r>
            <a:r>
              <a:rPr lang="en-US" dirty="0" err="1"/>
              <a:t>bukan</a:t>
            </a:r>
            <a:r>
              <a:rPr lang="en-US" dirty="0"/>
              <a:t> </a:t>
            </a:r>
            <a:r>
              <a:rPr lang="en-US" dirty="0" err="1"/>
              <a:t>hanya</a:t>
            </a:r>
            <a:r>
              <a:rPr lang="en-US" dirty="0"/>
              <a:t> </a:t>
            </a:r>
            <a:r>
              <a:rPr lang="en-US" dirty="0" err="1"/>
              <a:t>pada</a:t>
            </a:r>
            <a:r>
              <a:rPr lang="en-US" dirty="0"/>
              <a:t> </a:t>
            </a:r>
            <a:r>
              <a:rPr lang="en-US" dirty="0" err="1"/>
              <a:t>berorientasi</a:t>
            </a:r>
            <a:r>
              <a:rPr lang="en-US" dirty="0"/>
              <a:t> </a:t>
            </a:r>
            <a:r>
              <a:rPr lang="en-US" dirty="0" err="1"/>
              <a:t>pada</a:t>
            </a:r>
            <a:r>
              <a:rPr lang="en-US" dirty="0"/>
              <a:t> </a:t>
            </a:r>
            <a:r>
              <a:rPr lang="en-US" dirty="0" err="1"/>
              <a:t>produk</a:t>
            </a:r>
            <a:r>
              <a:rPr lang="en-US" dirty="0"/>
              <a:t> </a:t>
            </a:r>
            <a:r>
              <a:rPr lang="en-US" dirty="0" err="1"/>
              <a:t>fisik</a:t>
            </a:r>
            <a:r>
              <a:rPr lang="en-US" dirty="0"/>
              <a:t> </a:t>
            </a:r>
            <a:r>
              <a:rPr lang="en-US" dirty="0" err="1"/>
              <a:t>saja</a:t>
            </a:r>
            <a:r>
              <a:rPr lang="en-US" dirty="0"/>
              <a:t> </a:t>
            </a:r>
            <a:r>
              <a:rPr lang="en-US" dirty="0" err="1"/>
              <a:t>tetapi</a:t>
            </a:r>
            <a:r>
              <a:rPr lang="en-US" dirty="0"/>
              <a:t> </a:t>
            </a:r>
            <a:r>
              <a:rPr lang="en-US" dirty="0" err="1"/>
              <a:t>akan</a:t>
            </a:r>
            <a:r>
              <a:rPr lang="en-US" dirty="0"/>
              <a:t> </a:t>
            </a:r>
            <a:r>
              <a:rPr lang="en-US" dirty="0" err="1"/>
              <a:t>berkonsentrasi</a:t>
            </a:r>
            <a:r>
              <a:rPr lang="en-US" dirty="0"/>
              <a:t> </a:t>
            </a:r>
            <a:r>
              <a:rPr lang="en-US" dirty="0" err="1"/>
              <a:t>pada</a:t>
            </a:r>
            <a:r>
              <a:rPr lang="en-US" dirty="0"/>
              <a:t> </a:t>
            </a:r>
            <a:r>
              <a:rPr lang="en-US" dirty="0" err="1"/>
              <a:t>upaya</a:t>
            </a:r>
            <a:r>
              <a:rPr lang="en-US" dirty="0"/>
              <a:t> </a:t>
            </a:r>
            <a:r>
              <a:rPr lang="en-US" dirty="0" err="1"/>
              <a:t>menciptakan</a:t>
            </a:r>
            <a:r>
              <a:rPr lang="en-US" dirty="0"/>
              <a:t> </a:t>
            </a:r>
            <a:r>
              <a:rPr lang="en-US" dirty="0" err="1"/>
              <a:t>efisiensi</a:t>
            </a:r>
            <a:r>
              <a:rPr lang="en-US" dirty="0"/>
              <a:t> </a:t>
            </a:r>
            <a:r>
              <a:rPr lang="en-US" dirty="0" err="1"/>
              <a:t>produksi</a:t>
            </a:r>
            <a:r>
              <a:rPr lang="en-US" dirty="0"/>
              <a:t>, </a:t>
            </a:r>
            <a:r>
              <a:rPr lang="en-US" dirty="0" err="1"/>
              <a:t>biaya</a:t>
            </a:r>
            <a:r>
              <a:rPr lang="en-US" dirty="0"/>
              <a:t> </a:t>
            </a:r>
            <a:r>
              <a:rPr lang="en-US" dirty="0" err="1"/>
              <a:t>rendah</a:t>
            </a:r>
            <a:r>
              <a:rPr lang="en-US" dirty="0"/>
              <a:t> </a:t>
            </a:r>
            <a:r>
              <a:rPr lang="en-US" dirty="0" err="1"/>
              <a:t>dan</a:t>
            </a:r>
            <a:r>
              <a:rPr lang="en-US" dirty="0"/>
              <a:t> </a:t>
            </a:r>
            <a:r>
              <a:rPr lang="en-US" dirty="0" err="1"/>
              <a:t>distribusi</a:t>
            </a:r>
            <a:r>
              <a:rPr lang="en-US" dirty="0"/>
              <a:t> </a:t>
            </a:r>
            <a:r>
              <a:rPr lang="en-US" dirty="0" err="1"/>
              <a:t>massal</a:t>
            </a:r>
            <a:r>
              <a:rPr lang="en-US" dirty="0"/>
              <a:t>.</a:t>
            </a:r>
          </a:p>
        </p:txBody>
      </p:sp>
      <p:sp>
        <p:nvSpPr>
          <p:cNvPr id="4" name="Slide Number Placeholder 3"/>
          <p:cNvSpPr>
            <a:spLocks noGrp="1"/>
          </p:cNvSpPr>
          <p:nvPr>
            <p:ph type="sldNum" sz="quarter" idx="12"/>
          </p:nvPr>
        </p:nvSpPr>
        <p:spPr/>
        <p:txBody>
          <a:bodyPr/>
          <a:lstStyle/>
          <a:p>
            <a:fld id="{B7A0DC2C-0590-4F5F-9083-ED2A4247EFCE}" type="slidenum">
              <a:rPr lang="en-US" smtClean="0"/>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a:solidFill>
            <a:srgbClr val="FFC000"/>
          </a:solidFill>
        </p:spPr>
        <p:txBody>
          <a:bodyPr>
            <a:normAutofit fontScale="90000"/>
          </a:bodyPr>
          <a:lstStyle/>
          <a:p>
            <a:r>
              <a:rPr lang="en-US" dirty="0"/>
              <a:t>2. </a:t>
            </a:r>
            <a:r>
              <a:rPr lang="en-US" dirty="0" err="1"/>
              <a:t>Orientasi</a:t>
            </a:r>
            <a:r>
              <a:rPr lang="en-US" dirty="0"/>
              <a:t> </a:t>
            </a:r>
            <a:r>
              <a:rPr lang="en-US" dirty="0" err="1"/>
              <a:t>Produksi</a:t>
            </a:r>
            <a:endParaRPr lang="en-US" dirty="0"/>
          </a:p>
        </p:txBody>
      </p:sp>
      <p:sp>
        <p:nvSpPr>
          <p:cNvPr id="3" name="Content Placeholder 2"/>
          <p:cNvSpPr>
            <a:spLocks noGrp="1"/>
          </p:cNvSpPr>
          <p:nvPr>
            <p:ph idx="1"/>
          </p:nvPr>
        </p:nvSpPr>
        <p:spPr>
          <a:xfrm>
            <a:off x="457200" y="1295400"/>
            <a:ext cx="8229600" cy="4830763"/>
          </a:xfrm>
        </p:spPr>
        <p:txBody>
          <a:bodyPr>
            <a:normAutofit fontScale="92500" lnSpcReduction="20000"/>
          </a:bodyPr>
          <a:lstStyle/>
          <a:p>
            <a:r>
              <a:rPr lang="en-US" dirty="0" err="1"/>
              <a:t>Berasumsi</a:t>
            </a:r>
            <a:r>
              <a:rPr lang="en-US" dirty="0"/>
              <a:t> </a:t>
            </a:r>
            <a:r>
              <a:rPr lang="en-US" dirty="0" err="1"/>
              <a:t>bahwa</a:t>
            </a:r>
            <a:r>
              <a:rPr lang="en-US" dirty="0"/>
              <a:t> </a:t>
            </a:r>
            <a:r>
              <a:rPr lang="en-US" dirty="0" err="1"/>
              <a:t>konsumen</a:t>
            </a:r>
            <a:r>
              <a:rPr lang="en-US" dirty="0"/>
              <a:t> </a:t>
            </a:r>
            <a:r>
              <a:rPr lang="en-US" dirty="0" err="1"/>
              <a:t>akan</a:t>
            </a:r>
            <a:r>
              <a:rPr lang="en-US" dirty="0"/>
              <a:t> </a:t>
            </a:r>
            <a:r>
              <a:rPr lang="en-US" dirty="0" err="1"/>
              <a:t>menyukai</a:t>
            </a:r>
            <a:r>
              <a:rPr lang="en-US" dirty="0"/>
              <a:t> </a:t>
            </a:r>
            <a:r>
              <a:rPr lang="en-US" dirty="0" err="1"/>
              <a:t>dan</a:t>
            </a:r>
            <a:r>
              <a:rPr lang="en-US" dirty="0"/>
              <a:t> </a:t>
            </a:r>
            <a:r>
              <a:rPr lang="en-US" dirty="0" err="1"/>
              <a:t>mengutamakan</a:t>
            </a:r>
            <a:r>
              <a:rPr lang="en-US" dirty="0"/>
              <a:t> </a:t>
            </a:r>
            <a:r>
              <a:rPr lang="en-US" dirty="0" err="1"/>
              <a:t>produk</a:t>
            </a:r>
            <a:r>
              <a:rPr lang="en-US" dirty="0"/>
              <a:t> yang </a:t>
            </a:r>
            <a:r>
              <a:rPr lang="en-US" dirty="0" err="1"/>
              <a:t>telah</a:t>
            </a:r>
            <a:r>
              <a:rPr lang="en-US" dirty="0"/>
              <a:t> </a:t>
            </a:r>
            <a:r>
              <a:rPr lang="en-US" dirty="0" err="1"/>
              <a:t>tersedia</a:t>
            </a:r>
            <a:r>
              <a:rPr lang="en-US" dirty="0"/>
              <a:t> </a:t>
            </a:r>
            <a:r>
              <a:rPr lang="en-US" dirty="0" err="1"/>
              <a:t>dan</a:t>
            </a:r>
            <a:r>
              <a:rPr lang="en-US" dirty="0"/>
              <a:t> </a:t>
            </a:r>
            <a:r>
              <a:rPr lang="en-US" dirty="0" err="1"/>
              <a:t>terjangkau</a:t>
            </a:r>
            <a:r>
              <a:rPr lang="en-US" dirty="0"/>
              <a:t> </a:t>
            </a:r>
            <a:r>
              <a:rPr lang="en-US" dirty="0" err="1"/>
              <a:t>oleh</a:t>
            </a:r>
            <a:r>
              <a:rPr lang="en-US" dirty="0"/>
              <a:t> </a:t>
            </a:r>
            <a:r>
              <a:rPr lang="en-US" dirty="0" err="1"/>
              <a:t>konsumen</a:t>
            </a:r>
            <a:r>
              <a:rPr lang="en-US" dirty="0"/>
              <a:t> </a:t>
            </a:r>
            <a:r>
              <a:rPr lang="en-US" dirty="0" err="1"/>
              <a:t>dan</a:t>
            </a:r>
            <a:r>
              <a:rPr lang="en-US" dirty="0"/>
              <a:t> </a:t>
            </a:r>
            <a:r>
              <a:rPr lang="en-US" dirty="0" err="1"/>
              <a:t>harganya</a:t>
            </a:r>
            <a:r>
              <a:rPr lang="en-US" dirty="0"/>
              <a:t> </a:t>
            </a:r>
            <a:r>
              <a:rPr lang="en-US" dirty="0" err="1"/>
              <a:t>ekonomis</a:t>
            </a:r>
            <a:r>
              <a:rPr lang="en-US" dirty="0"/>
              <a:t>.</a:t>
            </a:r>
          </a:p>
          <a:p>
            <a:r>
              <a:rPr lang="en-US" dirty="0" err="1"/>
              <a:t>Penganut</a:t>
            </a:r>
            <a:r>
              <a:rPr lang="en-US" dirty="0"/>
              <a:t> </a:t>
            </a:r>
            <a:r>
              <a:rPr lang="en-US" dirty="0" err="1"/>
              <a:t>orientasi</a:t>
            </a:r>
            <a:r>
              <a:rPr lang="en-US" dirty="0"/>
              <a:t> yang </a:t>
            </a:r>
            <a:r>
              <a:rPr lang="en-US" dirty="0" err="1"/>
              <a:t>bermula</a:t>
            </a:r>
            <a:r>
              <a:rPr lang="en-US" dirty="0"/>
              <a:t> </a:t>
            </a:r>
            <a:r>
              <a:rPr lang="en-US" dirty="0" err="1"/>
              <a:t>pada</a:t>
            </a:r>
            <a:r>
              <a:rPr lang="en-US" dirty="0"/>
              <a:t> era </a:t>
            </a:r>
            <a:r>
              <a:rPr lang="en-US" dirty="0" err="1"/>
              <a:t>revolusi</a:t>
            </a:r>
            <a:r>
              <a:rPr lang="en-US" dirty="0"/>
              <a:t> </a:t>
            </a:r>
            <a:r>
              <a:rPr lang="en-US" dirty="0" err="1"/>
              <a:t>industri</a:t>
            </a:r>
            <a:r>
              <a:rPr lang="en-US" dirty="0"/>
              <a:t> </a:t>
            </a:r>
            <a:r>
              <a:rPr lang="en-US" dirty="0" err="1"/>
              <a:t>akan</a:t>
            </a:r>
            <a:r>
              <a:rPr lang="en-US" dirty="0"/>
              <a:t> </a:t>
            </a:r>
            <a:r>
              <a:rPr lang="en-US" dirty="0" err="1"/>
              <a:t>menciptakan</a:t>
            </a:r>
            <a:r>
              <a:rPr lang="en-US" dirty="0"/>
              <a:t> </a:t>
            </a:r>
            <a:r>
              <a:rPr lang="en-US" dirty="0" err="1"/>
              <a:t>efisiensi</a:t>
            </a:r>
            <a:r>
              <a:rPr lang="en-US" dirty="0"/>
              <a:t> </a:t>
            </a:r>
            <a:r>
              <a:rPr lang="en-US" dirty="0" err="1"/>
              <a:t>produksi</a:t>
            </a:r>
            <a:r>
              <a:rPr lang="en-US" dirty="0"/>
              <a:t>, </a:t>
            </a:r>
            <a:r>
              <a:rPr lang="en-US" dirty="0" err="1"/>
              <a:t>biaya</a:t>
            </a:r>
            <a:r>
              <a:rPr lang="en-US" dirty="0"/>
              <a:t> </a:t>
            </a:r>
            <a:r>
              <a:rPr lang="en-US" dirty="0" err="1"/>
              <a:t>rendah</a:t>
            </a:r>
            <a:r>
              <a:rPr lang="en-US" dirty="0"/>
              <a:t> </a:t>
            </a:r>
            <a:r>
              <a:rPr lang="en-US" dirty="0" err="1"/>
              <a:t>dan</a:t>
            </a:r>
            <a:r>
              <a:rPr lang="en-US" dirty="0"/>
              <a:t> </a:t>
            </a:r>
            <a:r>
              <a:rPr lang="en-US" dirty="0" err="1"/>
              <a:t>distribusi</a:t>
            </a:r>
            <a:r>
              <a:rPr lang="en-US" dirty="0"/>
              <a:t> </a:t>
            </a:r>
            <a:r>
              <a:rPr lang="en-US" dirty="0" err="1"/>
              <a:t>massal</a:t>
            </a:r>
            <a:r>
              <a:rPr lang="en-US" dirty="0"/>
              <a:t>.</a:t>
            </a:r>
          </a:p>
          <a:p>
            <a:r>
              <a:rPr lang="en-US" dirty="0" err="1"/>
              <a:t>Risiko</a:t>
            </a:r>
            <a:r>
              <a:rPr lang="en-US" dirty="0"/>
              <a:t> </a:t>
            </a:r>
            <a:r>
              <a:rPr lang="en-US" dirty="0" err="1"/>
              <a:t>terbesar</a:t>
            </a:r>
            <a:r>
              <a:rPr lang="en-US" dirty="0"/>
              <a:t> </a:t>
            </a:r>
            <a:r>
              <a:rPr lang="en-US" dirty="0" err="1"/>
              <a:t>orientasi</a:t>
            </a:r>
            <a:r>
              <a:rPr lang="en-US" dirty="0"/>
              <a:t> </a:t>
            </a:r>
            <a:r>
              <a:rPr lang="en-US" dirty="0" err="1"/>
              <a:t>produksi</a:t>
            </a:r>
            <a:r>
              <a:rPr lang="en-US" dirty="0"/>
              <a:t> yang </a:t>
            </a:r>
            <a:r>
              <a:rPr lang="en-US" dirty="0" err="1"/>
              <a:t>dihasilkan</a:t>
            </a:r>
            <a:r>
              <a:rPr lang="en-US" dirty="0"/>
              <a:t> </a:t>
            </a:r>
            <a:r>
              <a:rPr lang="en-US" dirty="0" err="1"/>
              <a:t>cendrung</a:t>
            </a:r>
            <a:r>
              <a:rPr lang="en-US" dirty="0"/>
              <a:t> standard </a:t>
            </a:r>
            <a:r>
              <a:rPr lang="en-US" dirty="0" err="1"/>
              <a:t>daan</a:t>
            </a:r>
            <a:r>
              <a:rPr lang="en-US" dirty="0"/>
              <a:t> </a:t>
            </a:r>
            <a:r>
              <a:rPr lang="en-US" dirty="0" err="1"/>
              <a:t>mengabaikan</a:t>
            </a:r>
            <a:r>
              <a:rPr lang="en-US" dirty="0"/>
              <a:t> </a:t>
            </a:r>
            <a:r>
              <a:rPr lang="en-US" dirty="0" err="1"/>
              <a:t>keinginan</a:t>
            </a:r>
            <a:r>
              <a:rPr lang="en-US" dirty="0"/>
              <a:t> </a:t>
            </a:r>
            <a:r>
              <a:rPr lang="en-US" dirty="0" err="1"/>
              <a:t>khusus</a:t>
            </a:r>
            <a:r>
              <a:rPr lang="en-US" dirty="0"/>
              <a:t> </a:t>
            </a:r>
            <a:r>
              <a:rPr lang="en-US" dirty="0" err="1"/>
              <a:t>konsumen</a:t>
            </a:r>
            <a:r>
              <a:rPr lang="en-US" dirty="0"/>
              <a:t>. </a:t>
            </a:r>
            <a:r>
              <a:rPr lang="en-US" dirty="0" err="1"/>
              <a:t>Selain</a:t>
            </a:r>
            <a:r>
              <a:rPr lang="en-US" dirty="0"/>
              <a:t> </a:t>
            </a:r>
            <a:r>
              <a:rPr lang="en-US" dirty="0" err="1"/>
              <a:t>itu</a:t>
            </a:r>
            <a:r>
              <a:rPr lang="en-US" dirty="0"/>
              <a:t> </a:t>
            </a:r>
            <a:r>
              <a:rPr lang="en-US" dirty="0" err="1"/>
              <a:t>produk</a:t>
            </a:r>
            <a:r>
              <a:rPr lang="en-US" dirty="0"/>
              <a:t> </a:t>
            </a:r>
            <a:r>
              <a:rPr lang="en-US" dirty="0" err="1"/>
              <a:t>murah</a:t>
            </a:r>
            <a:r>
              <a:rPr lang="en-US" dirty="0"/>
              <a:t> </a:t>
            </a:r>
            <a:r>
              <a:rPr lang="en-US" dirty="0" err="1"/>
              <a:t>dipersepsikan</a:t>
            </a:r>
            <a:r>
              <a:rPr lang="en-US" dirty="0"/>
              <a:t> </a:t>
            </a:r>
            <a:r>
              <a:rPr lang="en-US" dirty="0" err="1"/>
              <a:t>berkualitas</a:t>
            </a:r>
            <a:r>
              <a:rPr lang="en-US" dirty="0"/>
              <a:t> </a:t>
            </a:r>
            <a:r>
              <a:rPr lang="en-US" dirty="0" err="1"/>
              <a:t>buruk</a:t>
            </a:r>
            <a:r>
              <a:rPr lang="en-US" dirty="0"/>
              <a:t> </a:t>
            </a:r>
            <a:r>
              <a:rPr lang="en-US" dirty="0" err="1"/>
              <a:t>oleh</a:t>
            </a:r>
            <a:r>
              <a:rPr lang="en-US" dirty="0"/>
              <a:t> </a:t>
            </a:r>
            <a:r>
              <a:rPr lang="en-US" dirty="0" err="1"/>
              <a:t>kebanyakan</a:t>
            </a:r>
            <a:r>
              <a:rPr lang="en-US" dirty="0"/>
              <a:t> </a:t>
            </a:r>
            <a:r>
              <a:rPr lang="en-US" dirty="0" err="1"/>
              <a:t>konsumen</a:t>
            </a:r>
            <a:r>
              <a:rPr lang="en-US" dirty="0"/>
              <a:t>.</a:t>
            </a:r>
          </a:p>
        </p:txBody>
      </p:sp>
      <p:sp>
        <p:nvSpPr>
          <p:cNvPr id="4" name="Slide Number Placeholder 3"/>
          <p:cNvSpPr>
            <a:spLocks noGrp="1"/>
          </p:cNvSpPr>
          <p:nvPr>
            <p:ph type="sldNum" sz="quarter" idx="12"/>
          </p:nvPr>
        </p:nvSpPr>
        <p:spPr/>
        <p:txBody>
          <a:bodyPr/>
          <a:lstStyle/>
          <a:p>
            <a:fld id="{B7A0DC2C-0590-4F5F-9083-ED2A4247EFCE}" type="slidenum">
              <a:rPr lang="en-US" smtClean="0"/>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a:solidFill>
            <a:srgbClr val="FFC000"/>
          </a:solidFill>
        </p:spPr>
        <p:txBody>
          <a:bodyPr>
            <a:normAutofit fontScale="90000"/>
          </a:bodyPr>
          <a:lstStyle/>
          <a:p>
            <a:r>
              <a:rPr lang="en-US" dirty="0"/>
              <a:t>3. </a:t>
            </a:r>
            <a:r>
              <a:rPr lang="en-US" dirty="0" err="1"/>
              <a:t>Orientasi</a:t>
            </a:r>
            <a:r>
              <a:rPr lang="en-US" dirty="0"/>
              <a:t> </a:t>
            </a:r>
            <a:r>
              <a:rPr lang="en-US" dirty="0" err="1"/>
              <a:t>Penjualan</a:t>
            </a:r>
            <a:endParaRPr lang="en-US" dirty="0"/>
          </a:p>
        </p:txBody>
      </p:sp>
      <p:sp>
        <p:nvSpPr>
          <p:cNvPr id="3" name="Content Placeholder 2"/>
          <p:cNvSpPr>
            <a:spLocks noGrp="1"/>
          </p:cNvSpPr>
          <p:nvPr>
            <p:ph idx="1"/>
          </p:nvPr>
        </p:nvSpPr>
        <p:spPr>
          <a:xfrm>
            <a:off x="457200" y="1295400"/>
            <a:ext cx="8229600" cy="4830763"/>
          </a:xfrm>
        </p:spPr>
        <p:txBody>
          <a:bodyPr>
            <a:normAutofit fontScale="92500" lnSpcReduction="10000"/>
          </a:bodyPr>
          <a:lstStyle/>
          <a:p>
            <a:r>
              <a:rPr lang="en-US" dirty="0" err="1"/>
              <a:t>Berkeyakinan</a:t>
            </a:r>
            <a:r>
              <a:rPr lang="en-US" dirty="0"/>
              <a:t> </a:t>
            </a:r>
            <a:r>
              <a:rPr lang="en-US" dirty="0" err="1"/>
              <a:t>bahwa</a:t>
            </a:r>
            <a:r>
              <a:rPr lang="en-US" dirty="0"/>
              <a:t> </a:t>
            </a:r>
            <a:r>
              <a:rPr lang="en-US" dirty="0" err="1"/>
              <a:t>konsumen</a:t>
            </a:r>
            <a:r>
              <a:rPr lang="en-US" dirty="0"/>
              <a:t> </a:t>
            </a:r>
            <a:r>
              <a:rPr lang="en-US" dirty="0" err="1"/>
              <a:t>tidak</a:t>
            </a:r>
            <a:r>
              <a:rPr lang="en-US" dirty="0"/>
              <a:t> </a:t>
            </a:r>
            <a:r>
              <a:rPr lang="en-US" dirty="0" err="1"/>
              <a:t>tertarik</a:t>
            </a:r>
            <a:r>
              <a:rPr lang="en-US" dirty="0"/>
              <a:t> </a:t>
            </a:r>
            <a:r>
              <a:rPr lang="en-US" dirty="0" err="1"/>
              <a:t>untuk</a:t>
            </a:r>
            <a:r>
              <a:rPr lang="en-US" dirty="0"/>
              <a:t> </a:t>
            </a:r>
            <a:r>
              <a:rPr lang="en-US" dirty="0" err="1"/>
              <a:t>membeli</a:t>
            </a:r>
            <a:r>
              <a:rPr lang="en-US" dirty="0"/>
              <a:t> </a:t>
            </a:r>
            <a:r>
              <a:rPr lang="en-US" dirty="0" err="1"/>
              <a:t>produk</a:t>
            </a:r>
            <a:r>
              <a:rPr lang="en-US" dirty="0"/>
              <a:t> </a:t>
            </a:r>
            <a:r>
              <a:rPr lang="en-US" dirty="0" err="1"/>
              <a:t>dalam</a:t>
            </a:r>
            <a:r>
              <a:rPr lang="en-US" dirty="0"/>
              <a:t> </a:t>
            </a:r>
            <a:r>
              <a:rPr lang="en-US" dirty="0" err="1"/>
              <a:t>jumlah</a:t>
            </a:r>
            <a:r>
              <a:rPr lang="en-US" dirty="0"/>
              <a:t> </a:t>
            </a:r>
            <a:r>
              <a:rPr lang="en-US" dirty="0" err="1"/>
              <a:t>banyak</a:t>
            </a:r>
            <a:r>
              <a:rPr lang="en-US" dirty="0"/>
              <a:t>, </a:t>
            </a:r>
            <a:r>
              <a:rPr lang="en-US" dirty="0" err="1"/>
              <a:t>jika</a:t>
            </a:r>
            <a:r>
              <a:rPr lang="en-US" dirty="0"/>
              <a:t> </a:t>
            </a:r>
            <a:r>
              <a:rPr lang="en-US" dirty="0" err="1"/>
              <a:t>mereka</a:t>
            </a:r>
            <a:r>
              <a:rPr lang="en-US" dirty="0"/>
              <a:t> </a:t>
            </a:r>
            <a:r>
              <a:rPr lang="en-US" dirty="0" err="1"/>
              <a:t>tidak</a:t>
            </a:r>
            <a:r>
              <a:rPr lang="en-US" dirty="0"/>
              <a:t> </a:t>
            </a:r>
            <a:r>
              <a:rPr lang="en-US" dirty="0" err="1"/>
              <a:t>diyakinkan</a:t>
            </a:r>
            <a:r>
              <a:rPr lang="en-US" dirty="0"/>
              <a:t> </a:t>
            </a:r>
            <a:r>
              <a:rPr lang="en-US" dirty="0" err="1"/>
              <a:t>dan</a:t>
            </a:r>
            <a:r>
              <a:rPr lang="en-US" dirty="0"/>
              <a:t> </a:t>
            </a:r>
            <a:r>
              <a:rPr lang="en-US" dirty="0" err="1"/>
              <a:t>bahkan</a:t>
            </a:r>
            <a:r>
              <a:rPr lang="en-US" dirty="0"/>
              <a:t> </a:t>
            </a:r>
            <a:r>
              <a:rPr lang="en-US" dirty="0" err="1"/>
              <a:t>bila</a:t>
            </a:r>
            <a:r>
              <a:rPr lang="en-US" dirty="0"/>
              <a:t> </a:t>
            </a:r>
            <a:r>
              <a:rPr lang="en-US" dirty="0" err="1"/>
              <a:t>perlu</a:t>
            </a:r>
            <a:r>
              <a:rPr lang="en-US" dirty="0"/>
              <a:t> </a:t>
            </a:r>
            <a:r>
              <a:rPr lang="en-US" dirty="0" err="1"/>
              <a:t>dibujuk</a:t>
            </a:r>
            <a:r>
              <a:rPr lang="en-US" dirty="0"/>
              <a:t> </a:t>
            </a:r>
            <a:r>
              <a:rPr lang="en-US" dirty="0" err="1"/>
              <a:t>dengan</a:t>
            </a:r>
            <a:r>
              <a:rPr lang="en-US" dirty="0"/>
              <a:t> </a:t>
            </a:r>
            <a:r>
              <a:rPr lang="en-US" dirty="0" err="1"/>
              <a:t>promosi</a:t>
            </a:r>
            <a:r>
              <a:rPr lang="en-US" dirty="0"/>
              <a:t> yang </a:t>
            </a:r>
            <a:r>
              <a:rPr lang="en-US" dirty="0" err="1"/>
              <a:t>gencar</a:t>
            </a:r>
            <a:r>
              <a:rPr lang="en-US" dirty="0"/>
              <a:t>.</a:t>
            </a:r>
          </a:p>
          <a:p>
            <a:r>
              <a:rPr lang="en-US" dirty="0" err="1"/>
              <a:t>Praktek</a:t>
            </a:r>
            <a:r>
              <a:rPr lang="en-US" dirty="0"/>
              <a:t> </a:t>
            </a:r>
            <a:r>
              <a:rPr lang="en-US" dirty="0" err="1"/>
              <a:t>pemasaran</a:t>
            </a:r>
            <a:r>
              <a:rPr lang="en-US" dirty="0"/>
              <a:t> </a:t>
            </a:r>
            <a:r>
              <a:rPr lang="en-US" dirty="0" err="1"/>
              <a:t>ini</a:t>
            </a:r>
            <a:r>
              <a:rPr lang="en-US" dirty="0"/>
              <a:t> </a:t>
            </a:r>
            <a:r>
              <a:rPr lang="en-US" dirty="0" err="1"/>
              <a:t>dilakukan</a:t>
            </a:r>
            <a:r>
              <a:rPr lang="en-US" dirty="0"/>
              <a:t> </a:t>
            </a:r>
            <a:r>
              <a:rPr lang="en-US" dirty="0" err="1"/>
              <a:t>untuk</a:t>
            </a:r>
            <a:r>
              <a:rPr lang="en-US" dirty="0"/>
              <a:t> </a:t>
            </a:r>
            <a:r>
              <a:rPr lang="en-US" dirty="0" err="1"/>
              <a:t>produk</a:t>
            </a:r>
            <a:r>
              <a:rPr lang="en-US" dirty="0"/>
              <a:t> yang </a:t>
            </a:r>
            <a:r>
              <a:rPr lang="en-US" dirty="0" err="1"/>
              <a:t>kurang</a:t>
            </a:r>
            <a:r>
              <a:rPr lang="en-US" dirty="0"/>
              <a:t> </a:t>
            </a:r>
            <a:r>
              <a:rPr lang="en-US" dirty="0" err="1"/>
              <a:t>dikenal</a:t>
            </a:r>
            <a:r>
              <a:rPr lang="en-US" dirty="0"/>
              <a:t> </a:t>
            </a:r>
            <a:r>
              <a:rPr lang="en-US" dirty="0" err="1"/>
              <a:t>konsumen</a:t>
            </a:r>
            <a:r>
              <a:rPr lang="en-US" dirty="0"/>
              <a:t> </a:t>
            </a:r>
            <a:r>
              <a:rPr lang="en-US" dirty="0" err="1"/>
              <a:t>atau</a:t>
            </a:r>
            <a:r>
              <a:rPr lang="en-US" dirty="0"/>
              <a:t> </a:t>
            </a:r>
            <a:r>
              <a:rPr lang="en-US" dirty="0" err="1"/>
              <a:t>pemasaran</a:t>
            </a:r>
            <a:r>
              <a:rPr lang="en-US" dirty="0"/>
              <a:t> </a:t>
            </a:r>
            <a:r>
              <a:rPr lang="en-US" dirty="0" err="1"/>
              <a:t>nirlaba</a:t>
            </a:r>
            <a:r>
              <a:rPr lang="en-US" dirty="0"/>
              <a:t> (</a:t>
            </a:r>
            <a:r>
              <a:rPr lang="en-US" dirty="0" err="1"/>
              <a:t>penggalangan</a:t>
            </a:r>
            <a:r>
              <a:rPr lang="en-US" dirty="0"/>
              <a:t> </a:t>
            </a:r>
            <a:r>
              <a:rPr lang="en-US" dirty="0" err="1"/>
              <a:t>dana</a:t>
            </a:r>
            <a:r>
              <a:rPr lang="en-US" dirty="0"/>
              <a:t> </a:t>
            </a:r>
            <a:r>
              <a:rPr lang="en-US" dirty="0" err="1"/>
              <a:t>sosial</a:t>
            </a:r>
            <a:r>
              <a:rPr lang="en-US" dirty="0"/>
              <a:t>, </a:t>
            </a:r>
            <a:r>
              <a:rPr lang="en-US" dirty="0" err="1"/>
              <a:t>dll</a:t>
            </a:r>
            <a:r>
              <a:rPr lang="en-US" dirty="0"/>
              <a:t>).</a:t>
            </a:r>
          </a:p>
          <a:p>
            <a:r>
              <a:rPr lang="en-US" dirty="0" err="1"/>
              <a:t>Tujuannya</a:t>
            </a:r>
            <a:r>
              <a:rPr lang="en-US" dirty="0"/>
              <a:t> </a:t>
            </a:r>
            <a:r>
              <a:rPr lang="en-US" dirty="0" err="1"/>
              <a:t>lebih</a:t>
            </a:r>
            <a:r>
              <a:rPr lang="en-US" dirty="0"/>
              <a:t> </a:t>
            </a:r>
            <a:r>
              <a:rPr lang="en-US" dirty="0" err="1"/>
              <a:t>dititikberatkan</a:t>
            </a:r>
            <a:r>
              <a:rPr lang="en-US" dirty="0"/>
              <a:t> </a:t>
            </a:r>
            <a:r>
              <a:rPr lang="en-US" dirty="0" err="1"/>
              <a:t>pada</a:t>
            </a:r>
            <a:r>
              <a:rPr lang="en-US" dirty="0"/>
              <a:t> “</a:t>
            </a:r>
            <a:r>
              <a:rPr lang="en-US" dirty="0" err="1"/>
              <a:t>menjual</a:t>
            </a:r>
            <a:r>
              <a:rPr lang="en-US" dirty="0"/>
              <a:t> </a:t>
            </a:r>
            <a:r>
              <a:rPr lang="en-US" dirty="0" err="1"/>
              <a:t>apa</a:t>
            </a:r>
            <a:r>
              <a:rPr lang="en-US" dirty="0"/>
              <a:t> yang </a:t>
            </a:r>
            <a:r>
              <a:rPr lang="en-US" dirty="0" err="1"/>
              <a:t>bisa</a:t>
            </a:r>
            <a:r>
              <a:rPr lang="en-US" dirty="0"/>
              <a:t> </a:t>
            </a:r>
            <a:r>
              <a:rPr lang="en-US" dirty="0" err="1"/>
              <a:t>dibuat</a:t>
            </a:r>
            <a:r>
              <a:rPr lang="en-US" dirty="0"/>
              <a:t>” </a:t>
            </a:r>
            <a:r>
              <a:rPr lang="en-US" dirty="0" err="1"/>
              <a:t>dan</a:t>
            </a:r>
            <a:r>
              <a:rPr lang="en-US" dirty="0"/>
              <a:t> </a:t>
            </a:r>
            <a:r>
              <a:rPr lang="en-US" dirty="0" err="1"/>
              <a:t>bukannya</a:t>
            </a:r>
            <a:r>
              <a:rPr lang="en-US" dirty="0"/>
              <a:t> “</a:t>
            </a:r>
            <a:r>
              <a:rPr lang="en-US" dirty="0" err="1"/>
              <a:t>membuat</a:t>
            </a:r>
            <a:r>
              <a:rPr lang="en-US" dirty="0"/>
              <a:t> </a:t>
            </a:r>
            <a:r>
              <a:rPr lang="en-US" dirty="0" err="1"/>
              <a:t>apa</a:t>
            </a:r>
            <a:r>
              <a:rPr lang="en-US" dirty="0"/>
              <a:t> yang </a:t>
            </a:r>
            <a:r>
              <a:rPr lang="en-US" dirty="0" err="1"/>
              <a:t>diinginkan</a:t>
            </a:r>
            <a:r>
              <a:rPr lang="en-US" dirty="0"/>
              <a:t> </a:t>
            </a:r>
            <a:r>
              <a:rPr lang="en-US" dirty="0" err="1"/>
              <a:t>pasar</a:t>
            </a:r>
            <a:r>
              <a:rPr lang="en-US" dirty="0"/>
              <a:t>”.</a:t>
            </a:r>
            <a:endParaRPr lang="en-US" b="1" dirty="0"/>
          </a:p>
        </p:txBody>
      </p:sp>
      <p:sp>
        <p:nvSpPr>
          <p:cNvPr id="4" name="Slide Number Placeholder 3"/>
          <p:cNvSpPr>
            <a:spLocks noGrp="1"/>
          </p:cNvSpPr>
          <p:nvPr>
            <p:ph type="sldNum" sz="quarter" idx="12"/>
          </p:nvPr>
        </p:nvSpPr>
        <p:spPr/>
        <p:txBody>
          <a:bodyPr/>
          <a:lstStyle/>
          <a:p>
            <a:fld id="{B7A0DC2C-0590-4F5F-9083-ED2A4247EFCE}" type="slidenum">
              <a:rPr lang="en-US" smtClean="0"/>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a:solidFill>
            <a:srgbClr val="FFC000"/>
          </a:solidFill>
        </p:spPr>
        <p:txBody>
          <a:bodyPr>
            <a:normAutofit fontScale="90000"/>
          </a:bodyPr>
          <a:lstStyle/>
          <a:p>
            <a:r>
              <a:rPr lang="en-US" dirty="0"/>
              <a:t>4. </a:t>
            </a:r>
            <a:r>
              <a:rPr lang="en-US" dirty="0" err="1"/>
              <a:t>Orientasi</a:t>
            </a:r>
            <a:r>
              <a:rPr lang="en-US" dirty="0"/>
              <a:t> </a:t>
            </a:r>
            <a:r>
              <a:rPr lang="en-US" dirty="0" err="1"/>
              <a:t>Konsumen</a:t>
            </a:r>
            <a:endParaRPr lang="en-US" dirty="0"/>
          </a:p>
        </p:txBody>
      </p:sp>
      <p:sp>
        <p:nvSpPr>
          <p:cNvPr id="3" name="Content Placeholder 2"/>
          <p:cNvSpPr>
            <a:spLocks noGrp="1"/>
          </p:cNvSpPr>
          <p:nvPr>
            <p:ph idx="1"/>
          </p:nvPr>
        </p:nvSpPr>
        <p:spPr>
          <a:xfrm>
            <a:off x="457200" y="1295400"/>
            <a:ext cx="8229600" cy="4830763"/>
          </a:xfrm>
        </p:spPr>
        <p:txBody>
          <a:bodyPr>
            <a:normAutofit fontScale="92500" lnSpcReduction="10000"/>
          </a:bodyPr>
          <a:lstStyle/>
          <a:p>
            <a:r>
              <a:rPr lang="en-US" dirty="0" err="1"/>
              <a:t>Berpandangan</a:t>
            </a:r>
            <a:r>
              <a:rPr lang="en-US" dirty="0"/>
              <a:t> </a:t>
            </a:r>
            <a:r>
              <a:rPr lang="en-US" dirty="0" err="1"/>
              <a:t>bahwa</a:t>
            </a:r>
            <a:r>
              <a:rPr lang="en-US" dirty="0"/>
              <a:t> </a:t>
            </a:r>
            <a:r>
              <a:rPr lang="en-US" dirty="0" err="1"/>
              <a:t>untuk</a:t>
            </a:r>
            <a:r>
              <a:rPr lang="en-US" dirty="0"/>
              <a:t> </a:t>
            </a:r>
            <a:r>
              <a:rPr lang="en-US" dirty="0" err="1"/>
              <a:t>mewujudkan</a:t>
            </a:r>
            <a:r>
              <a:rPr lang="en-US" dirty="0"/>
              <a:t> </a:t>
            </a:r>
            <a:r>
              <a:rPr lang="en-US" dirty="0" err="1"/>
              <a:t>keberhasilan</a:t>
            </a:r>
            <a:r>
              <a:rPr lang="en-US" dirty="0"/>
              <a:t> </a:t>
            </a:r>
            <a:r>
              <a:rPr lang="en-US" dirty="0" err="1"/>
              <a:t>pencapaian</a:t>
            </a:r>
            <a:r>
              <a:rPr lang="en-US" dirty="0"/>
              <a:t> </a:t>
            </a:r>
            <a:r>
              <a:rPr lang="en-US" dirty="0" err="1"/>
              <a:t>tujuan</a:t>
            </a:r>
            <a:r>
              <a:rPr lang="en-US" dirty="0"/>
              <a:t> </a:t>
            </a:r>
            <a:r>
              <a:rPr lang="en-US" dirty="0" err="1"/>
              <a:t>pemasaran</a:t>
            </a:r>
            <a:r>
              <a:rPr lang="en-US" dirty="0"/>
              <a:t> </a:t>
            </a:r>
            <a:r>
              <a:rPr lang="en-US" dirty="0" err="1"/>
              <a:t>terletak</a:t>
            </a:r>
            <a:r>
              <a:rPr lang="en-US" dirty="0"/>
              <a:t> </a:t>
            </a:r>
            <a:r>
              <a:rPr lang="en-US" dirty="0" err="1"/>
              <a:t>pada</a:t>
            </a:r>
            <a:r>
              <a:rPr lang="en-US" dirty="0"/>
              <a:t> </a:t>
            </a:r>
            <a:r>
              <a:rPr lang="en-US" dirty="0" err="1"/>
              <a:t>kemampuan</a:t>
            </a:r>
            <a:r>
              <a:rPr lang="en-US" dirty="0"/>
              <a:t> </a:t>
            </a:r>
            <a:r>
              <a:rPr lang="en-US" dirty="0" err="1"/>
              <a:t>perusahaan</a:t>
            </a:r>
            <a:r>
              <a:rPr lang="en-US" dirty="0"/>
              <a:t> </a:t>
            </a:r>
            <a:r>
              <a:rPr lang="en-US" dirty="0" err="1"/>
              <a:t>farmasi</a:t>
            </a:r>
            <a:r>
              <a:rPr lang="en-US" dirty="0"/>
              <a:t> </a:t>
            </a:r>
            <a:r>
              <a:rPr lang="en-US" dirty="0" err="1"/>
              <a:t>dalam</a:t>
            </a:r>
            <a:r>
              <a:rPr lang="en-US" dirty="0"/>
              <a:t> </a:t>
            </a:r>
            <a:r>
              <a:rPr lang="en-US" dirty="0" err="1"/>
              <a:t>menciptakan</a:t>
            </a:r>
            <a:r>
              <a:rPr lang="en-US" dirty="0"/>
              <a:t>, </a:t>
            </a:r>
            <a:r>
              <a:rPr lang="en-US" dirty="0" err="1"/>
              <a:t>memberikan</a:t>
            </a:r>
            <a:r>
              <a:rPr lang="en-US" dirty="0"/>
              <a:t>, </a:t>
            </a:r>
            <a:r>
              <a:rPr lang="en-US" dirty="0" err="1"/>
              <a:t>dan</a:t>
            </a:r>
            <a:r>
              <a:rPr lang="en-US" dirty="0"/>
              <a:t> </a:t>
            </a:r>
            <a:r>
              <a:rPr lang="en-US" dirty="0" err="1"/>
              <a:t>mengkomunikasikan</a:t>
            </a:r>
            <a:r>
              <a:rPr lang="en-US" dirty="0"/>
              <a:t> </a:t>
            </a:r>
            <a:r>
              <a:rPr lang="en-US" dirty="0" err="1"/>
              <a:t>nilai</a:t>
            </a:r>
            <a:r>
              <a:rPr lang="en-US" dirty="0"/>
              <a:t> </a:t>
            </a:r>
            <a:r>
              <a:rPr lang="en-US" dirty="0" err="1"/>
              <a:t>pelanggan</a:t>
            </a:r>
            <a:r>
              <a:rPr lang="en-US" dirty="0"/>
              <a:t> (customer value) </a:t>
            </a:r>
            <a:r>
              <a:rPr lang="en-US" dirty="0" err="1"/>
              <a:t>kepada</a:t>
            </a:r>
            <a:r>
              <a:rPr lang="en-US" dirty="0"/>
              <a:t> </a:t>
            </a:r>
            <a:r>
              <a:rPr lang="en-US" dirty="0" err="1"/>
              <a:t>pasar</a:t>
            </a:r>
            <a:r>
              <a:rPr lang="en-US" dirty="0"/>
              <a:t> </a:t>
            </a:r>
            <a:r>
              <a:rPr lang="en-US" dirty="0" err="1"/>
              <a:t>sasarannya</a:t>
            </a:r>
            <a:r>
              <a:rPr lang="en-US" dirty="0"/>
              <a:t> (target market) </a:t>
            </a:r>
            <a:r>
              <a:rPr lang="en-US" dirty="0" err="1"/>
              <a:t>secara</a:t>
            </a:r>
            <a:r>
              <a:rPr lang="en-US" dirty="0"/>
              <a:t> </a:t>
            </a:r>
            <a:r>
              <a:rPr lang="en-US" dirty="0" err="1"/>
              <a:t>lebih</a:t>
            </a:r>
            <a:r>
              <a:rPr lang="en-US" dirty="0"/>
              <a:t> </a:t>
            </a:r>
            <a:r>
              <a:rPr lang="en-US" dirty="0" err="1"/>
              <a:t>efektif</a:t>
            </a:r>
            <a:r>
              <a:rPr lang="en-US" dirty="0"/>
              <a:t> </a:t>
            </a:r>
            <a:r>
              <a:rPr lang="en-US" dirty="0" err="1"/>
              <a:t>dibandingkan</a:t>
            </a:r>
            <a:r>
              <a:rPr lang="en-US" dirty="0"/>
              <a:t> </a:t>
            </a:r>
            <a:r>
              <a:rPr lang="en-US" dirty="0" err="1"/>
              <a:t>para</a:t>
            </a:r>
            <a:r>
              <a:rPr lang="en-US" dirty="0"/>
              <a:t> </a:t>
            </a:r>
            <a:r>
              <a:rPr lang="en-US" dirty="0" err="1"/>
              <a:t>pesaing</a:t>
            </a:r>
            <a:r>
              <a:rPr lang="en-US" dirty="0"/>
              <a:t>. </a:t>
            </a:r>
            <a:r>
              <a:rPr lang="en-US" dirty="0" err="1"/>
              <a:t>Orientasi</a:t>
            </a:r>
            <a:r>
              <a:rPr lang="en-US" dirty="0"/>
              <a:t> </a:t>
            </a:r>
            <a:r>
              <a:rPr lang="en-US" dirty="0" err="1"/>
              <a:t>ini</a:t>
            </a:r>
            <a:r>
              <a:rPr lang="en-US" dirty="0"/>
              <a:t> </a:t>
            </a:r>
            <a:r>
              <a:rPr lang="en-US" dirty="0" err="1"/>
              <a:t>bertumpu</a:t>
            </a:r>
            <a:r>
              <a:rPr lang="en-US" dirty="0"/>
              <a:t> </a:t>
            </a:r>
            <a:r>
              <a:rPr lang="en-US" dirty="0" err="1"/>
              <a:t>pada</a:t>
            </a:r>
            <a:r>
              <a:rPr lang="en-US" dirty="0"/>
              <a:t> </a:t>
            </a:r>
            <a:r>
              <a:rPr lang="en-US" dirty="0" err="1"/>
              <a:t>empat</a:t>
            </a:r>
            <a:r>
              <a:rPr lang="en-US" dirty="0"/>
              <a:t> </a:t>
            </a:r>
            <a:r>
              <a:rPr lang="en-US" dirty="0" err="1"/>
              <a:t>pilar</a:t>
            </a:r>
            <a:r>
              <a:rPr lang="en-US" dirty="0"/>
              <a:t> </a:t>
            </a:r>
            <a:r>
              <a:rPr lang="en-US" dirty="0" err="1"/>
              <a:t>utama</a:t>
            </a:r>
            <a:r>
              <a:rPr lang="en-US" dirty="0"/>
              <a:t>: </a:t>
            </a:r>
            <a:r>
              <a:rPr lang="en-US" dirty="0" err="1"/>
              <a:t>pasar</a:t>
            </a:r>
            <a:r>
              <a:rPr lang="en-US" dirty="0"/>
              <a:t> </a:t>
            </a:r>
            <a:r>
              <a:rPr lang="en-US" dirty="0" err="1"/>
              <a:t>sasaran</a:t>
            </a:r>
            <a:r>
              <a:rPr lang="en-US" dirty="0"/>
              <a:t>, </a:t>
            </a:r>
            <a:r>
              <a:rPr lang="en-US" dirty="0" err="1"/>
              <a:t>kebutuhan</a:t>
            </a:r>
            <a:r>
              <a:rPr lang="en-US" dirty="0"/>
              <a:t> </a:t>
            </a:r>
            <a:r>
              <a:rPr lang="en-US" dirty="0" err="1"/>
              <a:t>pelanggan</a:t>
            </a:r>
            <a:r>
              <a:rPr lang="en-US" dirty="0"/>
              <a:t>, </a:t>
            </a:r>
            <a:r>
              <a:rPr lang="en-US" dirty="0" err="1"/>
              <a:t>pemasaran</a:t>
            </a:r>
            <a:r>
              <a:rPr lang="en-US" dirty="0"/>
              <a:t> </a:t>
            </a:r>
            <a:r>
              <a:rPr lang="en-US" dirty="0" err="1"/>
              <a:t>terintegrasi</a:t>
            </a:r>
            <a:r>
              <a:rPr lang="en-US" dirty="0"/>
              <a:t> (</a:t>
            </a:r>
            <a:r>
              <a:rPr lang="en-US" dirty="0" err="1"/>
              <a:t>intregated</a:t>
            </a:r>
            <a:r>
              <a:rPr lang="en-US" dirty="0"/>
              <a:t> marketing) </a:t>
            </a:r>
            <a:r>
              <a:rPr lang="en-US" dirty="0" err="1"/>
              <a:t>dan</a:t>
            </a:r>
            <a:r>
              <a:rPr lang="en-US" dirty="0"/>
              <a:t> </a:t>
            </a:r>
            <a:r>
              <a:rPr lang="en-US" dirty="0" err="1"/>
              <a:t>profitabilitas</a:t>
            </a:r>
            <a:r>
              <a:rPr lang="en-US" dirty="0"/>
              <a:t>. </a:t>
            </a:r>
          </a:p>
        </p:txBody>
      </p:sp>
      <p:sp>
        <p:nvSpPr>
          <p:cNvPr id="4" name="Slide Number Placeholder 3"/>
          <p:cNvSpPr>
            <a:spLocks noGrp="1"/>
          </p:cNvSpPr>
          <p:nvPr>
            <p:ph type="sldNum" sz="quarter" idx="12"/>
          </p:nvPr>
        </p:nvSpPr>
        <p:spPr/>
        <p:txBody>
          <a:bodyPr/>
          <a:lstStyle/>
          <a:p>
            <a:fld id="{B7A0DC2C-0590-4F5F-9083-ED2A4247EFCE}" type="slidenum">
              <a:rPr lang="en-US" smtClean="0"/>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a:solidFill>
            <a:srgbClr val="FFC000"/>
          </a:solidFill>
        </p:spPr>
        <p:txBody>
          <a:bodyPr>
            <a:normAutofit fontScale="90000"/>
          </a:bodyPr>
          <a:lstStyle/>
          <a:p>
            <a:r>
              <a:rPr lang="en-US" dirty="0"/>
              <a:t>5. </a:t>
            </a:r>
            <a:r>
              <a:rPr lang="en-US" dirty="0" err="1"/>
              <a:t>Orientasi</a:t>
            </a:r>
            <a:r>
              <a:rPr lang="en-US" dirty="0"/>
              <a:t> Holistic Marketing</a:t>
            </a:r>
          </a:p>
        </p:txBody>
      </p:sp>
      <p:sp>
        <p:nvSpPr>
          <p:cNvPr id="3" name="Content Placeholder 2"/>
          <p:cNvSpPr>
            <a:spLocks noGrp="1"/>
          </p:cNvSpPr>
          <p:nvPr>
            <p:ph idx="1"/>
          </p:nvPr>
        </p:nvSpPr>
        <p:spPr>
          <a:xfrm>
            <a:off x="457200" y="1295400"/>
            <a:ext cx="8229600" cy="4830763"/>
          </a:xfrm>
        </p:spPr>
        <p:txBody>
          <a:bodyPr>
            <a:normAutofit fontScale="85000" lnSpcReduction="20000"/>
          </a:bodyPr>
          <a:lstStyle/>
          <a:p>
            <a:r>
              <a:rPr lang="en-US" dirty="0" err="1"/>
              <a:t>Dalam</a:t>
            </a:r>
            <a:r>
              <a:rPr lang="en-US" dirty="0"/>
              <a:t> </a:t>
            </a:r>
            <a:r>
              <a:rPr lang="en-US" dirty="0" err="1"/>
              <a:t>industri</a:t>
            </a:r>
            <a:r>
              <a:rPr lang="en-US" dirty="0"/>
              <a:t> </a:t>
            </a:r>
            <a:r>
              <a:rPr lang="en-US" dirty="0" err="1"/>
              <a:t>dan</a:t>
            </a:r>
            <a:r>
              <a:rPr lang="en-US" dirty="0"/>
              <a:t> </a:t>
            </a:r>
            <a:r>
              <a:rPr lang="en-US" dirty="0" err="1"/>
              <a:t>bisnis</a:t>
            </a:r>
            <a:r>
              <a:rPr lang="en-US" dirty="0"/>
              <a:t> </a:t>
            </a:r>
            <a:r>
              <a:rPr lang="en-US" dirty="0" err="1"/>
              <a:t>farmasi</a:t>
            </a:r>
            <a:r>
              <a:rPr lang="en-US" dirty="0"/>
              <a:t>, </a:t>
            </a:r>
            <a:r>
              <a:rPr lang="en-US" dirty="0" err="1"/>
              <a:t>pemasaran</a:t>
            </a:r>
            <a:r>
              <a:rPr lang="en-US" dirty="0"/>
              <a:t> </a:t>
            </a:r>
            <a:r>
              <a:rPr lang="en-US" dirty="0" err="1"/>
              <a:t>farmasi</a:t>
            </a:r>
            <a:r>
              <a:rPr lang="en-US" dirty="0"/>
              <a:t> </a:t>
            </a:r>
            <a:r>
              <a:rPr lang="en-US" dirty="0" err="1"/>
              <a:t>harus</a:t>
            </a:r>
            <a:r>
              <a:rPr lang="en-US" dirty="0"/>
              <a:t> </a:t>
            </a:r>
            <a:r>
              <a:rPr lang="en-US" dirty="0" err="1"/>
              <a:t>dilandasi</a:t>
            </a:r>
            <a:r>
              <a:rPr lang="en-US" dirty="0"/>
              <a:t> </a:t>
            </a:r>
            <a:r>
              <a:rPr lang="en-US" dirty="0" err="1"/>
              <a:t>ketergantungan</a:t>
            </a:r>
            <a:r>
              <a:rPr lang="en-US" dirty="0"/>
              <a:t> </a:t>
            </a:r>
            <a:r>
              <a:rPr lang="en-US" dirty="0" err="1"/>
              <a:t>antara</a:t>
            </a:r>
            <a:r>
              <a:rPr lang="en-US" dirty="0"/>
              <a:t> </a:t>
            </a:r>
            <a:r>
              <a:rPr lang="en-US" dirty="0" err="1"/>
              <a:t>empat</a:t>
            </a:r>
            <a:r>
              <a:rPr lang="en-US" dirty="0"/>
              <a:t> </a:t>
            </a:r>
            <a:r>
              <a:rPr lang="en-US" dirty="0" err="1"/>
              <a:t>Dimensi</a:t>
            </a:r>
            <a:r>
              <a:rPr lang="en-US" dirty="0"/>
              <a:t> </a:t>
            </a:r>
            <a:r>
              <a:rPr lang="en-US" dirty="0" err="1"/>
              <a:t>pokok</a:t>
            </a:r>
            <a:r>
              <a:rPr lang="en-US" dirty="0"/>
              <a:t> </a:t>
            </a:r>
            <a:r>
              <a:rPr lang="en-US" dirty="0" err="1"/>
              <a:t>antara</a:t>
            </a:r>
            <a:r>
              <a:rPr lang="en-US" dirty="0"/>
              <a:t> lain: internal marketing, integrate marketing, relation ship marketing, </a:t>
            </a:r>
            <a:r>
              <a:rPr lang="en-US" dirty="0" err="1"/>
              <a:t>dan</a:t>
            </a:r>
            <a:r>
              <a:rPr lang="en-US" dirty="0"/>
              <a:t> performance marketing.</a:t>
            </a:r>
          </a:p>
          <a:p>
            <a:r>
              <a:rPr lang="en-US" dirty="0" err="1"/>
              <a:t>Pemasaran</a:t>
            </a:r>
            <a:r>
              <a:rPr lang="en-US" dirty="0"/>
              <a:t> internal </a:t>
            </a:r>
            <a:r>
              <a:rPr lang="en-US" dirty="0" err="1"/>
              <a:t>bertujuan</a:t>
            </a:r>
            <a:r>
              <a:rPr lang="en-US" dirty="0"/>
              <a:t> </a:t>
            </a:r>
            <a:r>
              <a:rPr lang="en-US" dirty="0" err="1"/>
              <a:t>memastikan</a:t>
            </a:r>
            <a:r>
              <a:rPr lang="en-US" dirty="0"/>
              <a:t> </a:t>
            </a:r>
            <a:r>
              <a:rPr lang="en-US" dirty="0" err="1"/>
              <a:t>bahwa</a:t>
            </a:r>
            <a:r>
              <a:rPr lang="en-US" dirty="0"/>
              <a:t> </a:t>
            </a:r>
            <a:r>
              <a:rPr lang="en-US" dirty="0" err="1"/>
              <a:t>setiap</a:t>
            </a:r>
            <a:r>
              <a:rPr lang="en-US" dirty="0"/>
              <a:t> </a:t>
            </a:r>
            <a:r>
              <a:rPr lang="en-US" dirty="0" err="1"/>
              <a:t>pihak</a:t>
            </a:r>
            <a:r>
              <a:rPr lang="en-US" dirty="0"/>
              <a:t> (</a:t>
            </a:r>
            <a:r>
              <a:rPr lang="en-US" dirty="0" err="1"/>
              <a:t>baik</a:t>
            </a:r>
            <a:r>
              <a:rPr lang="en-US" dirty="0"/>
              <a:t> </a:t>
            </a:r>
            <a:r>
              <a:rPr lang="en-US" dirty="0" err="1"/>
              <a:t>individu</a:t>
            </a:r>
            <a:r>
              <a:rPr lang="en-US" dirty="0"/>
              <a:t> </a:t>
            </a:r>
            <a:r>
              <a:rPr lang="en-US" dirty="0" err="1"/>
              <a:t>maupun</a:t>
            </a:r>
            <a:r>
              <a:rPr lang="en-US" dirty="0"/>
              <a:t> </a:t>
            </a:r>
            <a:r>
              <a:rPr lang="en-US" dirty="0" err="1"/>
              <a:t>tim</a:t>
            </a:r>
            <a:r>
              <a:rPr lang="en-US" dirty="0"/>
              <a:t> </a:t>
            </a:r>
            <a:r>
              <a:rPr lang="en-US" dirty="0" err="1"/>
              <a:t>kerja</a:t>
            </a:r>
            <a:r>
              <a:rPr lang="en-US" dirty="0"/>
              <a:t>) </a:t>
            </a:r>
            <a:r>
              <a:rPr lang="en-US" dirty="0" err="1"/>
              <a:t>dalam</a:t>
            </a:r>
            <a:r>
              <a:rPr lang="en-US" dirty="0"/>
              <a:t> </a:t>
            </a:r>
            <a:r>
              <a:rPr lang="en-US" dirty="0" err="1"/>
              <a:t>perusahaan</a:t>
            </a:r>
            <a:r>
              <a:rPr lang="en-US" dirty="0"/>
              <a:t> </a:t>
            </a:r>
            <a:r>
              <a:rPr lang="en-US" dirty="0" err="1"/>
              <a:t>farmasi</a:t>
            </a:r>
            <a:r>
              <a:rPr lang="en-US" dirty="0"/>
              <a:t> </a:t>
            </a:r>
            <a:r>
              <a:rPr lang="en-US" dirty="0" err="1"/>
              <a:t>atau</a:t>
            </a:r>
            <a:r>
              <a:rPr lang="en-US" dirty="0"/>
              <a:t> </a:t>
            </a:r>
            <a:r>
              <a:rPr lang="en-US" dirty="0" err="1"/>
              <a:t>bisnis</a:t>
            </a:r>
            <a:r>
              <a:rPr lang="en-US" dirty="0"/>
              <a:t> </a:t>
            </a:r>
            <a:r>
              <a:rPr lang="en-US" dirty="0" err="1"/>
              <a:t>farmasi</a:t>
            </a:r>
            <a:r>
              <a:rPr lang="en-US" dirty="0"/>
              <a:t> </a:t>
            </a:r>
            <a:r>
              <a:rPr lang="en-US" dirty="0" err="1"/>
              <a:t>sungguh-sungguh</a:t>
            </a:r>
            <a:r>
              <a:rPr lang="en-US" dirty="0"/>
              <a:t> </a:t>
            </a:r>
            <a:r>
              <a:rPr lang="en-US" dirty="0" err="1"/>
              <a:t>menghayati</a:t>
            </a:r>
            <a:r>
              <a:rPr lang="en-US" dirty="0"/>
              <a:t> </a:t>
            </a:r>
            <a:r>
              <a:rPr lang="en-US" dirty="0" err="1"/>
              <a:t>dan</a:t>
            </a:r>
            <a:r>
              <a:rPr lang="en-US" dirty="0"/>
              <a:t> </a:t>
            </a:r>
            <a:r>
              <a:rPr lang="en-US" dirty="0" err="1"/>
              <a:t>menerapkan</a:t>
            </a:r>
            <a:r>
              <a:rPr lang="en-US" dirty="0"/>
              <a:t> </a:t>
            </a:r>
            <a:r>
              <a:rPr lang="en-US" dirty="0" err="1"/>
              <a:t>prinsip-prinsip</a:t>
            </a:r>
            <a:r>
              <a:rPr lang="en-US" dirty="0"/>
              <a:t> </a:t>
            </a:r>
            <a:r>
              <a:rPr lang="en-US" dirty="0" err="1"/>
              <a:t>pemasaran</a:t>
            </a:r>
            <a:r>
              <a:rPr lang="en-US" dirty="0"/>
              <a:t> </a:t>
            </a:r>
            <a:r>
              <a:rPr lang="en-US" dirty="0" err="1"/>
              <a:t>farmasi</a:t>
            </a:r>
            <a:r>
              <a:rPr lang="en-US" dirty="0"/>
              <a:t>.</a:t>
            </a:r>
          </a:p>
          <a:p>
            <a:r>
              <a:rPr lang="sv-SE" dirty="0"/>
              <a:t>Integrate marketing menekankan keselarasan antar elemen bauran pemasaran, yakni produk, harga, promosi, kuantitas dan waktu pemasaran.</a:t>
            </a:r>
            <a:endParaRPr lang="en-US" dirty="0"/>
          </a:p>
        </p:txBody>
      </p:sp>
      <p:sp>
        <p:nvSpPr>
          <p:cNvPr id="4" name="Slide Number Placeholder 3"/>
          <p:cNvSpPr>
            <a:spLocks noGrp="1"/>
          </p:cNvSpPr>
          <p:nvPr>
            <p:ph type="sldNum" sz="quarter" idx="12"/>
          </p:nvPr>
        </p:nvSpPr>
        <p:spPr/>
        <p:txBody>
          <a:bodyPr/>
          <a:lstStyle/>
          <a:p>
            <a:fld id="{B7A0DC2C-0590-4F5F-9083-ED2A4247EFCE}" type="slidenum">
              <a:rPr lang="en-US" smtClean="0"/>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15962"/>
          </a:xfrm>
          <a:solidFill>
            <a:schemeClr val="accent4">
              <a:lumMod val="60000"/>
              <a:lumOff val="40000"/>
            </a:schemeClr>
          </a:solidFill>
        </p:spPr>
        <p:txBody>
          <a:bodyPr>
            <a:normAutofit fontScale="90000"/>
          </a:bodyPr>
          <a:lstStyle/>
          <a:p>
            <a:r>
              <a:rPr lang="en-US" dirty="0"/>
              <a:t>ELEMEN BAURAN PEMASARAN</a:t>
            </a:r>
          </a:p>
        </p:txBody>
      </p:sp>
      <p:graphicFrame>
        <p:nvGraphicFramePr>
          <p:cNvPr id="4" name="Content Placeholder 3"/>
          <p:cNvGraphicFramePr>
            <a:graphicFrameLocks noGrp="1"/>
          </p:cNvGraphicFramePr>
          <p:nvPr>
            <p:ph idx="1"/>
          </p:nvPr>
        </p:nvGraphicFramePr>
        <p:xfrm>
          <a:off x="457200" y="1295400"/>
          <a:ext cx="83058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lstStyle/>
          <a:p>
            <a:fld id="{B7A0DC2C-0590-4F5F-9083-ED2A4247EFCE}" type="slidenum">
              <a:rPr lang="en-US" smtClean="0"/>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60000"/>
              <a:lumOff val="40000"/>
            </a:schemeClr>
          </a:solidFill>
        </p:spPr>
        <p:txBody>
          <a:bodyPr>
            <a:normAutofit fontScale="90000"/>
          </a:bodyPr>
          <a:lstStyle/>
          <a:p>
            <a:r>
              <a:rPr lang="es-ES" dirty="0"/>
              <a:t>PENGENALAN DAN PROSES SEGMENTASI PASAR</a:t>
            </a:r>
            <a:endParaRPr lang="en-US" dirty="0"/>
          </a:p>
        </p:txBody>
      </p:sp>
      <p:sp>
        <p:nvSpPr>
          <p:cNvPr id="3" name="Content Placeholder 2"/>
          <p:cNvSpPr>
            <a:spLocks noGrp="1"/>
          </p:cNvSpPr>
          <p:nvPr>
            <p:ph idx="1"/>
          </p:nvPr>
        </p:nvSpPr>
        <p:spPr>
          <a:xfrm>
            <a:off x="457200" y="1600201"/>
            <a:ext cx="8229600" cy="3047999"/>
          </a:xfrm>
          <a:solidFill>
            <a:schemeClr val="accent3">
              <a:lumMod val="40000"/>
              <a:lumOff val="60000"/>
            </a:schemeClr>
          </a:solidFill>
        </p:spPr>
        <p:txBody>
          <a:bodyPr>
            <a:normAutofit fontScale="85000" lnSpcReduction="10000"/>
          </a:bodyPr>
          <a:lstStyle/>
          <a:p>
            <a:pPr marL="514350" indent="-514350">
              <a:buFont typeface="+mj-lt"/>
              <a:buAutoNum type="arabicPeriod"/>
            </a:pPr>
            <a:r>
              <a:rPr lang="en-US" dirty="0" err="1"/>
              <a:t>Sebuah</a:t>
            </a:r>
            <a:r>
              <a:rPr lang="en-US" dirty="0"/>
              <a:t> </a:t>
            </a:r>
            <a:r>
              <a:rPr lang="en-US" dirty="0" err="1"/>
              <a:t>perusahaan</a:t>
            </a:r>
            <a:r>
              <a:rPr lang="en-US" dirty="0"/>
              <a:t> </a:t>
            </a:r>
            <a:r>
              <a:rPr lang="en-US" dirty="0" err="1"/>
              <a:t>tidak</a:t>
            </a:r>
            <a:r>
              <a:rPr lang="en-US" dirty="0"/>
              <a:t> </a:t>
            </a:r>
            <a:r>
              <a:rPr lang="en-US" dirty="0" err="1"/>
              <a:t>dapat</a:t>
            </a:r>
            <a:r>
              <a:rPr lang="en-US" dirty="0"/>
              <a:t> </a:t>
            </a:r>
            <a:r>
              <a:rPr lang="en-US" dirty="0" err="1"/>
              <a:t>melayani</a:t>
            </a:r>
            <a:r>
              <a:rPr lang="en-US" dirty="0"/>
              <a:t> </a:t>
            </a:r>
            <a:r>
              <a:rPr lang="en-US" dirty="0" err="1"/>
              <a:t>seluruh</a:t>
            </a:r>
            <a:r>
              <a:rPr lang="en-US" dirty="0"/>
              <a:t> </a:t>
            </a:r>
            <a:r>
              <a:rPr lang="en-US" dirty="0" err="1"/>
              <a:t>pelanggan</a:t>
            </a:r>
            <a:r>
              <a:rPr lang="en-US" dirty="0"/>
              <a:t> </a:t>
            </a:r>
            <a:r>
              <a:rPr lang="en-US" dirty="0" err="1"/>
              <a:t>di</a:t>
            </a:r>
            <a:r>
              <a:rPr lang="en-US" dirty="0"/>
              <a:t> </a:t>
            </a:r>
            <a:r>
              <a:rPr lang="en-US" dirty="0" err="1"/>
              <a:t>pasar</a:t>
            </a:r>
            <a:r>
              <a:rPr lang="en-US" dirty="0"/>
              <a:t> yang </a:t>
            </a:r>
            <a:r>
              <a:rPr lang="en-US" dirty="0" err="1"/>
              <a:t>sangat</a:t>
            </a:r>
            <a:r>
              <a:rPr lang="en-US" dirty="0"/>
              <a:t> </a:t>
            </a:r>
            <a:r>
              <a:rPr lang="en-US" dirty="0" err="1"/>
              <a:t>luas</a:t>
            </a:r>
            <a:r>
              <a:rPr lang="en-US" dirty="0"/>
              <a:t> </a:t>
            </a:r>
            <a:r>
              <a:rPr lang="en-US" dirty="0" err="1"/>
              <a:t>seperti</a:t>
            </a:r>
            <a:r>
              <a:rPr lang="en-US" dirty="0"/>
              <a:t> </a:t>
            </a:r>
            <a:r>
              <a:rPr lang="en-US" dirty="0" err="1"/>
              <a:t>pasar</a:t>
            </a:r>
            <a:r>
              <a:rPr lang="en-US" dirty="0"/>
              <a:t> </a:t>
            </a:r>
            <a:r>
              <a:rPr lang="en-US" dirty="0" err="1"/>
              <a:t>makanan</a:t>
            </a:r>
            <a:r>
              <a:rPr lang="en-US" dirty="0"/>
              <a:t> </a:t>
            </a:r>
            <a:r>
              <a:rPr lang="en-US" dirty="0" err="1"/>
              <a:t>dan</a:t>
            </a:r>
            <a:r>
              <a:rPr lang="en-US" dirty="0"/>
              <a:t> </a:t>
            </a:r>
            <a:r>
              <a:rPr lang="en-US" dirty="0" err="1"/>
              <a:t>minuman</a:t>
            </a:r>
            <a:r>
              <a:rPr lang="en-US" dirty="0"/>
              <a:t> </a:t>
            </a:r>
            <a:r>
              <a:rPr lang="en-US" dirty="0" err="1"/>
              <a:t>serta</a:t>
            </a:r>
            <a:r>
              <a:rPr lang="en-US" dirty="0"/>
              <a:t> </a:t>
            </a:r>
            <a:r>
              <a:rPr lang="en-US" dirty="0" err="1"/>
              <a:t>pasar</a:t>
            </a:r>
            <a:r>
              <a:rPr lang="en-US" dirty="0"/>
              <a:t> </a:t>
            </a:r>
            <a:r>
              <a:rPr lang="en-US" dirty="0" err="1"/>
              <a:t>farmasi</a:t>
            </a:r>
            <a:r>
              <a:rPr lang="en-US" dirty="0"/>
              <a:t>.</a:t>
            </a:r>
          </a:p>
          <a:p>
            <a:pPr marL="514350" indent="-514350">
              <a:buFont typeface="+mj-lt"/>
              <a:buAutoNum type="arabicPeriod"/>
            </a:pPr>
            <a:r>
              <a:rPr lang="en-US" dirty="0" err="1"/>
              <a:t>Pelanggan</a:t>
            </a:r>
            <a:r>
              <a:rPr lang="en-US" dirty="0"/>
              <a:t> </a:t>
            </a:r>
            <a:r>
              <a:rPr lang="en-US" dirty="0" err="1"/>
              <a:t>terlalu</a:t>
            </a:r>
            <a:r>
              <a:rPr lang="en-US" dirty="0"/>
              <a:t> </a:t>
            </a:r>
            <a:r>
              <a:rPr lang="en-US" dirty="0" err="1"/>
              <a:t>banyak</a:t>
            </a:r>
            <a:r>
              <a:rPr lang="en-US" dirty="0"/>
              <a:t> </a:t>
            </a:r>
            <a:r>
              <a:rPr lang="en-US" dirty="0" err="1"/>
              <a:t>dan</a:t>
            </a:r>
            <a:r>
              <a:rPr lang="en-US" dirty="0"/>
              <a:t> </a:t>
            </a:r>
            <a:r>
              <a:rPr lang="en-US" dirty="0" err="1"/>
              <a:t>tuntutan</a:t>
            </a:r>
            <a:r>
              <a:rPr lang="en-US" dirty="0"/>
              <a:t> </a:t>
            </a:r>
            <a:r>
              <a:rPr lang="en-US" dirty="0" err="1"/>
              <a:t>pembelian</a:t>
            </a:r>
            <a:r>
              <a:rPr lang="en-US" dirty="0"/>
              <a:t> </a:t>
            </a:r>
            <a:r>
              <a:rPr lang="en-US" dirty="0" err="1"/>
              <a:t>mereka</a:t>
            </a:r>
            <a:r>
              <a:rPr lang="en-US" dirty="0"/>
              <a:t> </a:t>
            </a:r>
            <a:r>
              <a:rPr lang="en-US" dirty="0" err="1"/>
              <a:t>berbeda-beda</a:t>
            </a:r>
            <a:r>
              <a:rPr lang="en-US" dirty="0"/>
              <a:t> </a:t>
            </a:r>
            <a:r>
              <a:rPr lang="en-US" dirty="0" err="1"/>
              <a:t>selain</a:t>
            </a:r>
            <a:r>
              <a:rPr lang="en-US" dirty="0"/>
              <a:t> </a:t>
            </a:r>
            <a:r>
              <a:rPr lang="en-US" dirty="0" err="1"/>
              <a:t>itu</a:t>
            </a:r>
            <a:r>
              <a:rPr lang="en-US" dirty="0"/>
              <a:t> </a:t>
            </a:r>
            <a:r>
              <a:rPr lang="en-US" dirty="0" err="1"/>
              <a:t>tidak</a:t>
            </a:r>
            <a:r>
              <a:rPr lang="en-US" dirty="0"/>
              <a:t> </a:t>
            </a:r>
            <a:r>
              <a:rPr lang="en-US" dirty="0" err="1"/>
              <a:t>mungkin</a:t>
            </a:r>
            <a:r>
              <a:rPr lang="en-US" dirty="0"/>
              <a:t> </a:t>
            </a:r>
            <a:r>
              <a:rPr lang="en-US" dirty="0" err="1"/>
              <a:t>perusahaan</a:t>
            </a:r>
            <a:r>
              <a:rPr lang="en-US" dirty="0"/>
              <a:t> </a:t>
            </a:r>
            <a:r>
              <a:rPr lang="en-US" dirty="0" err="1"/>
              <a:t>dapat</a:t>
            </a:r>
            <a:r>
              <a:rPr lang="en-US" dirty="0"/>
              <a:t> </a:t>
            </a:r>
            <a:r>
              <a:rPr lang="en-US" dirty="0" err="1"/>
              <a:t>melayani</a:t>
            </a:r>
            <a:r>
              <a:rPr lang="en-US" dirty="0"/>
              <a:t> </a:t>
            </a:r>
            <a:r>
              <a:rPr lang="en-US" dirty="0" err="1"/>
              <a:t>semua</a:t>
            </a:r>
            <a:r>
              <a:rPr lang="en-US" dirty="0"/>
              <a:t> </a:t>
            </a:r>
            <a:r>
              <a:rPr lang="en-US" dirty="0" err="1"/>
              <a:t>kebutuhan</a:t>
            </a:r>
            <a:r>
              <a:rPr lang="en-US" dirty="0"/>
              <a:t> </a:t>
            </a:r>
            <a:r>
              <a:rPr lang="en-US" dirty="0" err="1"/>
              <a:t>kelompok</a:t>
            </a:r>
            <a:r>
              <a:rPr lang="en-US" dirty="0"/>
              <a:t> </a:t>
            </a:r>
            <a:r>
              <a:rPr lang="en-US" dirty="0" err="1"/>
              <a:t>pembeli</a:t>
            </a:r>
            <a:r>
              <a:rPr lang="en-US" dirty="0"/>
              <a:t> yang </a:t>
            </a:r>
            <a:r>
              <a:rPr lang="en-US" dirty="0" err="1"/>
              <a:t>ada</a:t>
            </a:r>
            <a:r>
              <a:rPr lang="en-US" dirty="0"/>
              <a:t> </a:t>
            </a:r>
            <a:r>
              <a:rPr lang="en-US" dirty="0" err="1"/>
              <a:t>dipasar</a:t>
            </a:r>
            <a:r>
              <a:rPr lang="en-US" dirty="0"/>
              <a:t> </a:t>
            </a:r>
            <a:r>
              <a:rPr lang="en-US" dirty="0" err="1"/>
              <a:t>tersebut</a:t>
            </a:r>
            <a:r>
              <a:rPr lang="en-US" dirty="0"/>
              <a:t>.</a:t>
            </a:r>
          </a:p>
        </p:txBody>
      </p:sp>
      <p:sp>
        <p:nvSpPr>
          <p:cNvPr id="5" name="Oval 4"/>
          <p:cNvSpPr/>
          <p:nvPr/>
        </p:nvSpPr>
        <p:spPr>
          <a:xfrm>
            <a:off x="2971800" y="5257800"/>
            <a:ext cx="3352800" cy="1447800"/>
          </a:xfrm>
          <a:prstGeom prst="ellipse">
            <a:avLst/>
          </a:prstGeom>
          <a:ln w="76200"/>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t>ADANYA: KELOMPOK PEMBELI (SEGMEN PASAR)</a:t>
            </a:r>
          </a:p>
        </p:txBody>
      </p:sp>
      <p:sp>
        <p:nvSpPr>
          <p:cNvPr id="6" name="Down Arrow 5"/>
          <p:cNvSpPr/>
          <p:nvPr/>
        </p:nvSpPr>
        <p:spPr>
          <a:xfrm>
            <a:off x="4038600" y="4495800"/>
            <a:ext cx="1371600" cy="685800"/>
          </a:xfrm>
          <a:prstGeom prst="downArrow">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7" name="Slide Number Placeholder 6"/>
          <p:cNvSpPr>
            <a:spLocks noGrp="1"/>
          </p:cNvSpPr>
          <p:nvPr>
            <p:ph type="sldNum" sz="quarter" idx="12"/>
          </p:nvPr>
        </p:nvSpPr>
        <p:spPr/>
        <p:txBody>
          <a:bodyPr/>
          <a:lstStyle/>
          <a:p>
            <a:fld id="{B7A0DC2C-0590-4F5F-9083-ED2A4247EFCE}" type="slidenum">
              <a:rPr lang="en-US" smtClean="0"/>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PENDAHULUAN</a:t>
            </a:r>
          </a:p>
        </p:txBody>
      </p:sp>
      <p:sp>
        <p:nvSpPr>
          <p:cNvPr id="3" name="Content Placeholder 2"/>
          <p:cNvSpPr>
            <a:spLocks noGrp="1"/>
          </p:cNvSpPr>
          <p:nvPr>
            <p:ph idx="1"/>
          </p:nvPr>
        </p:nvSpPr>
        <p:spPr/>
        <p:txBody>
          <a:bodyPr>
            <a:normAutofit fontScale="92500" lnSpcReduction="10000"/>
          </a:bodyPr>
          <a:lstStyle/>
          <a:p>
            <a:r>
              <a:rPr lang="en-US" dirty="0" err="1"/>
              <a:t>Dalam</a:t>
            </a:r>
            <a:r>
              <a:rPr lang="en-US" dirty="0"/>
              <a:t> era global </a:t>
            </a:r>
            <a:r>
              <a:rPr lang="en-US" dirty="0" err="1"/>
              <a:t>ini</a:t>
            </a:r>
            <a:r>
              <a:rPr lang="en-US" dirty="0"/>
              <a:t> </a:t>
            </a:r>
            <a:r>
              <a:rPr lang="en-US" dirty="0" err="1"/>
              <a:t>peran</a:t>
            </a:r>
            <a:r>
              <a:rPr lang="en-US" dirty="0"/>
              <a:t> </a:t>
            </a:r>
            <a:r>
              <a:rPr lang="en-US" dirty="0" err="1"/>
              <a:t>pemasaran</a:t>
            </a:r>
            <a:r>
              <a:rPr lang="en-US" dirty="0"/>
              <a:t> </a:t>
            </a:r>
            <a:r>
              <a:rPr lang="en-US" dirty="0" err="1"/>
              <a:t>bagi</a:t>
            </a:r>
            <a:r>
              <a:rPr lang="en-US" dirty="0"/>
              <a:t> </a:t>
            </a:r>
            <a:r>
              <a:rPr lang="en-US" dirty="0" err="1"/>
              <a:t>perusahaan</a:t>
            </a:r>
            <a:r>
              <a:rPr lang="en-US" dirty="0"/>
              <a:t> </a:t>
            </a:r>
            <a:r>
              <a:rPr lang="en-US" dirty="0" err="1"/>
              <a:t>menjadi</a:t>
            </a:r>
            <a:r>
              <a:rPr lang="en-US" dirty="0"/>
              <a:t> </a:t>
            </a:r>
            <a:r>
              <a:rPr lang="en-US" dirty="0" err="1"/>
              <a:t>semakin</a:t>
            </a:r>
            <a:r>
              <a:rPr lang="en-US" dirty="0"/>
              <a:t> </a:t>
            </a:r>
            <a:r>
              <a:rPr lang="en-US" dirty="0" err="1"/>
              <a:t>penting</a:t>
            </a:r>
            <a:r>
              <a:rPr lang="en-US" dirty="0"/>
              <a:t> </a:t>
            </a:r>
            <a:r>
              <a:rPr lang="en-US" dirty="0" err="1"/>
              <a:t>karena</a:t>
            </a:r>
            <a:r>
              <a:rPr lang="en-US" dirty="0"/>
              <a:t> </a:t>
            </a:r>
            <a:r>
              <a:rPr lang="en-US" dirty="0" err="1"/>
              <a:t>kondisi</a:t>
            </a:r>
            <a:r>
              <a:rPr lang="en-US" dirty="0"/>
              <a:t> </a:t>
            </a:r>
            <a:r>
              <a:rPr lang="en-US" dirty="0" err="1"/>
              <a:t>persaingan</a:t>
            </a:r>
            <a:r>
              <a:rPr lang="en-US" dirty="0"/>
              <a:t> yang </a:t>
            </a:r>
            <a:r>
              <a:rPr lang="en-US" dirty="0" err="1"/>
              <a:t>semakin</a:t>
            </a:r>
            <a:r>
              <a:rPr lang="en-US" dirty="0"/>
              <a:t> </a:t>
            </a:r>
            <a:r>
              <a:rPr lang="en-US" dirty="0" err="1"/>
              <a:t>kuat</a:t>
            </a:r>
            <a:r>
              <a:rPr lang="en-US" dirty="0"/>
              <a:t> yang </a:t>
            </a:r>
            <a:r>
              <a:rPr lang="en-US" dirty="0" err="1"/>
              <a:t>ditandai</a:t>
            </a:r>
            <a:r>
              <a:rPr lang="en-US" dirty="0"/>
              <a:t> </a:t>
            </a:r>
            <a:r>
              <a:rPr lang="en-US" dirty="0" err="1"/>
              <a:t>dengan</a:t>
            </a:r>
            <a:r>
              <a:rPr lang="en-US" dirty="0"/>
              <a:t> </a:t>
            </a:r>
            <a:r>
              <a:rPr lang="en-US" dirty="0" err="1"/>
              <a:t>munculnya</a:t>
            </a:r>
            <a:r>
              <a:rPr lang="en-US" dirty="0"/>
              <a:t> </a:t>
            </a:r>
            <a:r>
              <a:rPr lang="en-US" dirty="0" err="1"/>
              <a:t>pesaing-pesaing</a:t>
            </a:r>
            <a:r>
              <a:rPr lang="en-US" dirty="0"/>
              <a:t> </a:t>
            </a:r>
            <a:r>
              <a:rPr lang="en-US" dirty="0" err="1"/>
              <a:t>baru</a:t>
            </a:r>
            <a:r>
              <a:rPr lang="en-US" dirty="0"/>
              <a:t> </a:t>
            </a:r>
            <a:r>
              <a:rPr lang="en-US" dirty="0" err="1"/>
              <a:t>maupun</a:t>
            </a:r>
            <a:r>
              <a:rPr lang="en-US" dirty="0"/>
              <a:t> </a:t>
            </a:r>
            <a:r>
              <a:rPr lang="en-US" dirty="0" err="1"/>
              <a:t>berekspansinya</a:t>
            </a:r>
            <a:r>
              <a:rPr lang="en-US" dirty="0"/>
              <a:t> </a:t>
            </a:r>
            <a:r>
              <a:rPr lang="en-US" dirty="0" err="1"/>
              <a:t>pesaing-pesaing</a:t>
            </a:r>
            <a:r>
              <a:rPr lang="en-US" dirty="0"/>
              <a:t> yang </a:t>
            </a:r>
            <a:r>
              <a:rPr lang="en-US" dirty="0" err="1"/>
              <a:t>sudah</a:t>
            </a:r>
            <a:r>
              <a:rPr lang="en-US" dirty="0"/>
              <a:t> </a:t>
            </a:r>
            <a:r>
              <a:rPr lang="en-US" dirty="0" err="1"/>
              <a:t>ada</a:t>
            </a:r>
            <a:r>
              <a:rPr lang="en-US" dirty="0"/>
              <a:t>. </a:t>
            </a:r>
          </a:p>
          <a:p>
            <a:r>
              <a:rPr lang="en-US" dirty="0" err="1"/>
              <a:t>Manajemen</a:t>
            </a:r>
            <a:r>
              <a:rPr lang="en-US" dirty="0"/>
              <a:t> </a:t>
            </a:r>
            <a:r>
              <a:rPr lang="en-US" dirty="0" err="1"/>
              <a:t>merupkan</a:t>
            </a:r>
            <a:r>
              <a:rPr lang="en-US" dirty="0"/>
              <a:t> </a:t>
            </a:r>
            <a:r>
              <a:rPr lang="en-US" dirty="0" err="1"/>
              <a:t>perancangan</a:t>
            </a:r>
            <a:r>
              <a:rPr lang="en-US" dirty="0"/>
              <a:t> </a:t>
            </a:r>
            <a:r>
              <a:rPr lang="en-US" dirty="0" err="1"/>
              <a:t>dan</a:t>
            </a:r>
            <a:r>
              <a:rPr lang="en-US" dirty="0"/>
              <a:t> </a:t>
            </a:r>
            <a:r>
              <a:rPr lang="en-US" dirty="0" err="1"/>
              <a:t>pelaksanaan</a:t>
            </a:r>
            <a:r>
              <a:rPr lang="en-US" dirty="0"/>
              <a:t> </a:t>
            </a:r>
            <a:r>
              <a:rPr lang="en-US" dirty="0" err="1"/>
              <a:t>rencana-rencana</a:t>
            </a:r>
            <a:r>
              <a:rPr lang="en-US" dirty="0"/>
              <a:t>. </a:t>
            </a:r>
          </a:p>
          <a:p>
            <a:r>
              <a:rPr lang="en-US" dirty="0" err="1"/>
              <a:t>Sehingga</a:t>
            </a:r>
            <a:r>
              <a:rPr lang="en-US" dirty="0"/>
              <a:t> </a:t>
            </a:r>
            <a:r>
              <a:rPr lang="en-US" dirty="0" err="1"/>
              <a:t>fungsi</a:t>
            </a:r>
            <a:r>
              <a:rPr lang="en-US" dirty="0"/>
              <a:t> </a:t>
            </a:r>
            <a:r>
              <a:rPr lang="en-US" dirty="0" err="1"/>
              <a:t>utama</a:t>
            </a:r>
            <a:r>
              <a:rPr lang="en-US" dirty="0"/>
              <a:t> </a:t>
            </a:r>
            <a:r>
              <a:rPr lang="en-US" dirty="0" err="1"/>
              <a:t>oleh</a:t>
            </a:r>
            <a:r>
              <a:rPr lang="en-US" dirty="0"/>
              <a:t> MANAJER </a:t>
            </a:r>
            <a:r>
              <a:rPr lang="en-US" dirty="0" err="1"/>
              <a:t>adalah</a:t>
            </a:r>
            <a:r>
              <a:rPr lang="en-US" dirty="0"/>
              <a:t> </a:t>
            </a:r>
            <a:r>
              <a:rPr lang="en-US" dirty="0" err="1"/>
              <a:t>fungsi</a:t>
            </a:r>
            <a:r>
              <a:rPr lang="en-US" dirty="0"/>
              <a:t> </a:t>
            </a:r>
            <a:r>
              <a:rPr lang="en-US" dirty="0" err="1"/>
              <a:t>perencanaan</a:t>
            </a:r>
            <a:endParaRPr lang="en-US" dirty="0"/>
          </a:p>
        </p:txBody>
      </p:sp>
      <p:sp>
        <p:nvSpPr>
          <p:cNvPr id="4" name="Slide Number Placeholder 3"/>
          <p:cNvSpPr>
            <a:spLocks noGrp="1"/>
          </p:cNvSpPr>
          <p:nvPr>
            <p:ph type="sldNum" sz="quarter" idx="12"/>
          </p:nvPr>
        </p:nvSpPr>
        <p:spPr/>
        <p:txBody>
          <a:bodyPr/>
          <a:lstStyle/>
          <a:p>
            <a:fld id="{B7A0DC2C-0590-4F5F-9083-ED2A4247EFCE}" type="slidenum">
              <a:rPr lang="en-US" smtClean="0"/>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KONSEP SEGMENTASI PASAR</a:t>
            </a: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lstStyle/>
          <a:p>
            <a:fld id="{B7A0DC2C-0590-4F5F-9083-ED2A4247EFCE}" type="slidenum">
              <a:rPr lang="en-US" smtClean="0"/>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DEFINISI SEGMENTASI PASAR</a:t>
            </a:r>
          </a:p>
        </p:txBody>
      </p:sp>
      <p:sp>
        <p:nvSpPr>
          <p:cNvPr id="3" name="Content Placeholder 2"/>
          <p:cNvSpPr>
            <a:spLocks noGrp="1"/>
          </p:cNvSpPr>
          <p:nvPr>
            <p:ph idx="1"/>
          </p:nvPr>
        </p:nvSpPr>
        <p:spPr>
          <a:solidFill>
            <a:schemeClr val="accent2">
              <a:lumMod val="40000"/>
              <a:lumOff val="60000"/>
            </a:schemeClr>
          </a:solidFill>
        </p:spPr>
        <p:txBody>
          <a:bodyPr>
            <a:normAutofit fontScale="92500" lnSpcReduction="20000"/>
          </a:bodyPr>
          <a:lstStyle/>
          <a:p>
            <a:r>
              <a:rPr lang="en-US" dirty="0" err="1"/>
              <a:t>Segmentasi</a:t>
            </a:r>
            <a:r>
              <a:rPr lang="en-US" dirty="0"/>
              <a:t> </a:t>
            </a:r>
            <a:r>
              <a:rPr lang="en-US" dirty="0" err="1"/>
              <a:t>pasar</a:t>
            </a:r>
            <a:r>
              <a:rPr lang="en-US" dirty="0"/>
              <a:t> </a:t>
            </a:r>
            <a:r>
              <a:rPr lang="en-US" dirty="0" err="1"/>
              <a:t>merupakan</a:t>
            </a:r>
            <a:r>
              <a:rPr lang="en-US" dirty="0"/>
              <a:t> </a:t>
            </a:r>
            <a:r>
              <a:rPr lang="en-US" dirty="0" err="1"/>
              <a:t>proses</a:t>
            </a:r>
            <a:r>
              <a:rPr lang="en-US" dirty="0"/>
              <a:t> </a:t>
            </a:r>
            <a:r>
              <a:rPr lang="en-US" dirty="0" err="1"/>
              <a:t>mengelompokan</a:t>
            </a:r>
            <a:r>
              <a:rPr lang="en-US" dirty="0"/>
              <a:t> </a:t>
            </a:r>
            <a:r>
              <a:rPr lang="en-US" dirty="0" err="1"/>
              <a:t>pasar</a:t>
            </a:r>
            <a:r>
              <a:rPr lang="en-US" dirty="0"/>
              <a:t> </a:t>
            </a:r>
            <a:r>
              <a:rPr lang="en-US" dirty="0" err="1"/>
              <a:t>keseluruhan</a:t>
            </a:r>
            <a:r>
              <a:rPr lang="en-US" dirty="0"/>
              <a:t> yang </a:t>
            </a:r>
            <a:r>
              <a:rPr lang="en-US" dirty="0" err="1"/>
              <a:t>heterogen</a:t>
            </a:r>
            <a:r>
              <a:rPr lang="en-US" dirty="0"/>
              <a:t> </a:t>
            </a:r>
            <a:r>
              <a:rPr lang="en-US" dirty="0" err="1"/>
              <a:t>menjadi</a:t>
            </a:r>
            <a:r>
              <a:rPr lang="en-US" dirty="0"/>
              <a:t> </a:t>
            </a:r>
            <a:r>
              <a:rPr lang="en-US" dirty="0" err="1"/>
              <a:t>kelompok-kelompok</a:t>
            </a:r>
            <a:r>
              <a:rPr lang="en-US" dirty="0"/>
              <a:t> </a:t>
            </a:r>
            <a:r>
              <a:rPr lang="en-US" dirty="0" err="1"/>
              <a:t>atau</a:t>
            </a:r>
            <a:r>
              <a:rPr lang="en-US" dirty="0"/>
              <a:t> </a:t>
            </a:r>
            <a:r>
              <a:rPr lang="en-US" dirty="0" err="1"/>
              <a:t>segmen-segmen</a:t>
            </a:r>
            <a:r>
              <a:rPr lang="en-US" dirty="0"/>
              <a:t> yang </a:t>
            </a:r>
            <a:r>
              <a:rPr lang="en-US" dirty="0" err="1"/>
              <a:t>memiliki</a:t>
            </a:r>
            <a:r>
              <a:rPr lang="en-US" dirty="0"/>
              <a:t> </a:t>
            </a:r>
            <a:r>
              <a:rPr lang="en-US" dirty="0" err="1"/>
              <a:t>kesamaan</a:t>
            </a:r>
            <a:r>
              <a:rPr lang="en-US" dirty="0"/>
              <a:t> </a:t>
            </a:r>
            <a:r>
              <a:rPr lang="en-US" dirty="0" err="1"/>
              <a:t>dalam</a:t>
            </a:r>
            <a:r>
              <a:rPr lang="en-US" dirty="0"/>
              <a:t> </a:t>
            </a:r>
            <a:r>
              <a:rPr lang="en-US" dirty="0" err="1"/>
              <a:t>hal</a:t>
            </a:r>
            <a:r>
              <a:rPr lang="en-US" dirty="0"/>
              <a:t> </a:t>
            </a:r>
            <a:r>
              <a:rPr lang="en-US" dirty="0" err="1"/>
              <a:t>kebutuhan</a:t>
            </a:r>
            <a:r>
              <a:rPr lang="en-US" dirty="0"/>
              <a:t>, </a:t>
            </a:r>
            <a:r>
              <a:rPr lang="en-US" dirty="0" err="1"/>
              <a:t>keinginan</a:t>
            </a:r>
            <a:r>
              <a:rPr lang="en-US" dirty="0"/>
              <a:t>, </a:t>
            </a:r>
            <a:r>
              <a:rPr lang="en-US" dirty="0" err="1"/>
              <a:t>perilaku</a:t>
            </a:r>
            <a:r>
              <a:rPr lang="en-US" dirty="0"/>
              <a:t> </a:t>
            </a:r>
            <a:r>
              <a:rPr lang="en-US" dirty="0" err="1"/>
              <a:t>dan</a:t>
            </a:r>
            <a:r>
              <a:rPr lang="en-US" dirty="0"/>
              <a:t> </a:t>
            </a:r>
            <a:r>
              <a:rPr lang="en-US" dirty="0" err="1"/>
              <a:t>atau</a:t>
            </a:r>
            <a:r>
              <a:rPr lang="en-US" dirty="0"/>
              <a:t> </a:t>
            </a:r>
            <a:r>
              <a:rPr lang="en-US" dirty="0" err="1"/>
              <a:t>respon</a:t>
            </a:r>
            <a:r>
              <a:rPr lang="en-US" dirty="0"/>
              <a:t> </a:t>
            </a:r>
            <a:r>
              <a:rPr lang="en-US" dirty="0" err="1"/>
              <a:t>terhadap</a:t>
            </a:r>
            <a:r>
              <a:rPr lang="en-US" dirty="0"/>
              <a:t> program </a:t>
            </a:r>
            <a:r>
              <a:rPr lang="en-US" dirty="0" err="1"/>
              <a:t>pemasaran</a:t>
            </a:r>
            <a:r>
              <a:rPr lang="en-US" dirty="0"/>
              <a:t> </a:t>
            </a:r>
            <a:r>
              <a:rPr lang="en-US" dirty="0" err="1"/>
              <a:t>spesifik</a:t>
            </a:r>
            <a:r>
              <a:rPr lang="en-US" dirty="0"/>
              <a:t>. </a:t>
            </a:r>
          </a:p>
          <a:p>
            <a:r>
              <a:rPr lang="en-US" dirty="0" err="1"/>
              <a:t>Segmentasi</a:t>
            </a:r>
            <a:r>
              <a:rPr lang="en-US" dirty="0"/>
              <a:t> </a:t>
            </a:r>
            <a:r>
              <a:rPr lang="en-US" dirty="0" err="1"/>
              <a:t>pasar</a:t>
            </a:r>
            <a:r>
              <a:rPr lang="en-US" dirty="0"/>
              <a:t> </a:t>
            </a:r>
            <a:r>
              <a:rPr lang="en-US" dirty="0" err="1"/>
              <a:t>merupakan</a:t>
            </a:r>
            <a:r>
              <a:rPr lang="en-US" dirty="0"/>
              <a:t> </a:t>
            </a:r>
            <a:r>
              <a:rPr lang="en-US" dirty="0" err="1"/>
              <a:t>konsep</a:t>
            </a:r>
            <a:r>
              <a:rPr lang="en-US" dirty="0"/>
              <a:t> </a:t>
            </a:r>
            <a:r>
              <a:rPr lang="en-US" dirty="0" err="1"/>
              <a:t>produk</a:t>
            </a:r>
            <a:r>
              <a:rPr lang="en-US" dirty="0"/>
              <a:t> yang </a:t>
            </a:r>
            <a:r>
              <a:rPr lang="en-US" dirty="0" err="1"/>
              <a:t>mendasari</a:t>
            </a:r>
            <a:r>
              <a:rPr lang="en-US" dirty="0"/>
              <a:t> </a:t>
            </a:r>
            <a:r>
              <a:rPr lang="en-US" dirty="0" err="1"/>
              <a:t>startegi</a:t>
            </a:r>
            <a:r>
              <a:rPr lang="en-US" dirty="0"/>
              <a:t> </a:t>
            </a:r>
            <a:r>
              <a:rPr lang="en-US" dirty="0" err="1"/>
              <a:t>pemasaran</a:t>
            </a:r>
            <a:r>
              <a:rPr lang="en-US" dirty="0"/>
              <a:t> </a:t>
            </a:r>
            <a:r>
              <a:rPr lang="en-US" dirty="0" err="1"/>
              <a:t>perusahaan</a:t>
            </a:r>
            <a:r>
              <a:rPr lang="en-US" dirty="0"/>
              <a:t> </a:t>
            </a:r>
            <a:r>
              <a:rPr lang="en-US" dirty="0" err="1"/>
              <a:t>dan</a:t>
            </a:r>
            <a:r>
              <a:rPr lang="en-US" dirty="0"/>
              <a:t> </a:t>
            </a:r>
            <a:r>
              <a:rPr lang="en-US" dirty="0" err="1"/>
              <a:t>pengalokasian</a:t>
            </a:r>
            <a:r>
              <a:rPr lang="en-US" dirty="0"/>
              <a:t> </a:t>
            </a:r>
            <a:r>
              <a:rPr lang="en-US" dirty="0" err="1"/>
              <a:t>sumber</a:t>
            </a:r>
            <a:r>
              <a:rPr lang="en-US" dirty="0"/>
              <a:t> </a:t>
            </a:r>
            <a:r>
              <a:rPr lang="en-US" dirty="0" err="1"/>
              <a:t>daya</a:t>
            </a:r>
            <a:r>
              <a:rPr lang="en-US" dirty="0"/>
              <a:t> yang </a:t>
            </a:r>
            <a:r>
              <a:rPr lang="en-US" dirty="0" err="1"/>
              <a:t>harus</a:t>
            </a:r>
            <a:r>
              <a:rPr lang="en-US" dirty="0"/>
              <a:t> </a:t>
            </a:r>
            <a:r>
              <a:rPr lang="en-US" dirty="0" err="1"/>
              <a:t>dilakukan</a:t>
            </a:r>
            <a:r>
              <a:rPr lang="en-US" dirty="0"/>
              <a:t> </a:t>
            </a:r>
            <a:r>
              <a:rPr lang="en-US" dirty="0" err="1"/>
              <a:t>dalam</a:t>
            </a:r>
            <a:r>
              <a:rPr lang="en-US" dirty="0"/>
              <a:t> </a:t>
            </a:r>
            <a:r>
              <a:rPr lang="en-US" dirty="0" err="1"/>
              <a:t>rangka</a:t>
            </a:r>
            <a:r>
              <a:rPr lang="en-US" dirty="0"/>
              <a:t> </a:t>
            </a:r>
            <a:r>
              <a:rPr lang="en-US" dirty="0" err="1"/>
              <a:t>mengimplementasikan</a:t>
            </a:r>
            <a:r>
              <a:rPr lang="en-US" dirty="0"/>
              <a:t> program </a:t>
            </a:r>
            <a:r>
              <a:rPr lang="en-US" dirty="0" err="1"/>
              <a:t>pemasaran</a:t>
            </a:r>
            <a:r>
              <a:rPr lang="en-US" dirty="0"/>
              <a:t>.</a:t>
            </a:r>
          </a:p>
        </p:txBody>
      </p:sp>
      <p:sp>
        <p:nvSpPr>
          <p:cNvPr id="4" name="Slide Number Placeholder 3"/>
          <p:cNvSpPr>
            <a:spLocks noGrp="1"/>
          </p:cNvSpPr>
          <p:nvPr>
            <p:ph type="sldNum" sz="quarter" idx="12"/>
          </p:nvPr>
        </p:nvSpPr>
        <p:spPr/>
        <p:txBody>
          <a:bodyPr/>
          <a:lstStyle/>
          <a:p>
            <a:fld id="{B7A0DC2C-0590-4F5F-9083-ED2A4247EFCE}" type="slidenum">
              <a:rPr lang="en-US" smtClean="0"/>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LANGKAH SEGMENTASI PASAR</a:t>
            </a: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lstStyle/>
          <a:p>
            <a:fld id="{B7A0DC2C-0590-4F5F-9083-ED2A4247EFCE}" type="slidenum">
              <a:rPr lang="en-US" smtClean="0"/>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MANFAAT SEGMENTASI PASAR</a:t>
            </a:r>
          </a:p>
        </p:txBody>
      </p:sp>
      <p:sp>
        <p:nvSpPr>
          <p:cNvPr id="3" name="Content Placeholder 2"/>
          <p:cNvSpPr>
            <a:spLocks noGrp="1"/>
          </p:cNvSpPr>
          <p:nvPr>
            <p:ph idx="1"/>
          </p:nvPr>
        </p:nvSpPr>
        <p:spPr>
          <a:solidFill>
            <a:schemeClr val="tx2">
              <a:lumMod val="20000"/>
              <a:lumOff val="80000"/>
            </a:schemeClr>
          </a:solidFill>
        </p:spPr>
        <p:txBody>
          <a:bodyPr>
            <a:normAutofit fontScale="92500" lnSpcReduction="10000"/>
          </a:bodyPr>
          <a:lstStyle/>
          <a:p>
            <a:pPr marL="514350" indent="-514350">
              <a:buFont typeface="+mj-lt"/>
              <a:buAutoNum type="arabicPeriod"/>
            </a:pPr>
            <a:r>
              <a:rPr lang="en-US" dirty="0" err="1"/>
              <a:t>Pasar</a:t>
            </a:r>
            <a:r>
              <a:rPr lang="en-US" dirty="0"/>
              <a:t> </a:t>
            </a:r>
            <a:r>
              <a:rPr lang="en-US" dirty="0" err="1"/>
              <a:t>lebih</a:t>
            </a:r>
            <a:r>
              <a:rPr lang="en-US" dirty="0"/>
              <a:t> </a:t>
            </a:r>
            <a:r>
              <a:rPr lang="en-US" dirty="0" err="1"/>
              <a:t>mudah</a:t>
            </a:r>
            <a:r>
              <a:rPr lang="en-US" dirty="0"/>
              <a:t> </a:t>
            </a:r>
            <a:r>
              <a:rPr lang="en-US" dirty="0" err="1"/>
              <a:t>dibedakan</a:t>
            </a:r>
            <a:endParaRPr lang="en-US" dirty="0"/>
          </a:p>
          <a:p>
            <a:pPr marL="514350" indent="-514350">
              <a:buFont typeface="+mj-lt"/>
              <a:buAutoNum type="arabicPeriod"/>
            </a:pPr>
            <a:r>
              <a:rPr lang="en-US" dirty="0" err="1"/>
              <a:t>Pelayanan</a:t>
            </a:r>
            <a:r>
              <a:rPr lang="en-US" dirty="0"/>
              <a:t> </a:t>
            </a:r>
            <a:r>
              <a:rPr lang="en-US" dirty="0" err="1"/>
              <a:t>lebih</a:t>
            </a:r>
            <a:r>
              <a:rPr lang="en-US" dirty="0"/>
              <a:t> </a:t>
            </a:r>
            <a:r>
              <a:rPr lang="en-US" dirty="0" err="1"/>
              <a:t>baik</a:t>
            </a:r>
            <a:endParaRPr lang="en-US" dirty="0"/>
          </a:p>
          <a:p>
            <a:pPr marL="514350" indent="-514350">
              <a:buFont typeface="+mj-lt"/>
              <a:buAutoNum type="arabicPeriod"/>
            </a:pPr>
            <a:r>
              <a:rPr lang="en-US" dirty="0" err="1"/>
              <a:t>Startegi</a:t>
            </a:r>
            <a:r>
              <a:rPr lang="en-US" dirty="0"/>
              <a:t> </a:t>
            </a:r>
            <a:r>
              <a:rPr lang="en-US" dirty="0" err="1"/>
              <a:t>pemasaran</a:t>
            </a:r>
            <a:r>
              <a:rPr lang="en-US" dirty="0"/>
              <a:t> </a:t>
            </a:r>
            <a:r>
              <a:rPr lang="en-US" dirty="0" err="1"/>
              <a:t>lebih</a:t>
            </a:r>
            <a:r>
              <a:rPr lang="en-US" dirty="0"/>
              <a:t> </a:t>
            </a:r>
            <a:r>
              <a:rPr lang="en-US" dirty="0" err="1"/>
              <a:t>terarah</a:t>
            </a:r>
            <a:endParaRPr lang="en-US" dirty="0"/>
          </a:p>
          <a:p>
            <a:pPr marL="514350" indent="-514350">
              <a:buFont typeface="+mj-lt"/>
              <a:buAutoNum type="arabicPeriod"/>
            </a:pPr>
            <a:r>
              <a:rPr lang="en-US" dirty="0" err="1"/>
              <a:t>Menemukan</a:t>
            </a:r>
            <a:r>
              <a:rPr lang="en-US" dirty="0"/>
              <a:t> </a:t>
            </a:r>
            <a:r>
              <a:rPr lang="en-US" dirty="0" err="1"/>
              <a:t>peluang</a:t>
            </a:r>
            <a:r>
              <a:rPr lang="en-US" dirty="0"/>
              <a:t> </a:t>
            </a:r>
            <a:r>
              <a:rPr lang="en-US" dirty="0" err="1"/>
              <a:t>baru</a:t>
            </a:r>
            <a:endParaRPr lang="en-US" dirty="0"/>
          </a:p>
          <a:p>
            <a:pPr marL="514350" indent="-514350">
              <a:buFont typeface="+mj-lt"/>
              <a:buAutoNum type="arabicPeriod"/>
            </a:pPr>
            <a:r>
              <a:rPr lang="en-US" dirty="0" err="1"/>
              <a:t>Faktor</a:t>
            </a:r>
            <a:r>
              <a:rPr lang="en-US" dirty="0"/>
              <a:t> </a:t>
            </a:r>
            <a:r>
              <a:rPr lang="en-US" dirty="0" err="1"/>
              <a:t>penentu</a:t>
            </a:r>
            <a:r>
              <a:rPr lang="en-US" dirty="0"/>
              <a:t> </a:t>
            </a:r>
            <a:r>
              <a:rPr lang="en-US" dirty="0" err="1"/>
              <a:t>desain</a:t>
            </a:r>
            <a:r>
              <a:rPr lang="en-US" dirty="0"/>
              <a:t>; </a:t>
            </a:r>
            <a:r>
              <a:rPr lang="en-US" dirty="0" err="1"/>
              <a:t>pemasar</a:t>
            </a:r>
            <a:r>
              <a:rPr lang="en-US" dirty="0"/>
              <a:t> </a:t>
            </a:r>
            <a:r>
              <a:rPr lang="en-US" dirty="0" err="1"/>
              <a:t>dapat</a:t>
            </a:r>
            <a:r>
              <a:rPr lang="en-US" dirty="0"/>
              <a:t> </a:t>
            </a:r>
            <a:r>
              <a:rPr lang="en-US" dirty="0" err="1"/>
              <a:t>mendesain</a:t>
            </a:r>
            <a:r>
              <a:rPr lang="en-US" dirty="0"/>
              <a:t> </a:t>
            </a:r>
            <a:r>
              <a:rPr lang="en-US" dirty="0" err="1"/>
              <a:t>produk</a:t>
            </a:r>
            <a:r>
              <a:rPr lang="en-US" dirty="0"/>
              <a:t> </a:t>
            </a:r>
            <a:r>
              <a:rPr lang="en-US" dirty="0" err="1"/>
              <a:t>sesuai</a:t>
            </a:r>
            <a:r>
              <a:rPr lang="en-US" dirty="0"/>
              <a:t> </a:t>
            </a:r>
            <a:r>
              <a:rPr lang="en-US" dirty="0" err="1"/>
              <a:t>dengan</a:t>
            </a:r>
            <a:r>
              <a:rPr lang="en-US" dirty="0"/>
              <a:t> </a:t>
            </a:r>
            <a:r>
              <a:rPr lang="en-US" dirty="0" err="1"/>
              <a:t>kebutuhan</a:t>
            </a:r>
            <a:r>
              <a:rPr lang="en-US" dirty="0"/>
              <a:t> </a:t>
            </a:r>
            <a:r>
              <a:rPr lang="en-US" dirty="0" err="1"/>
              <a:t>segmen</a:t>
            </a:r>
            <a:r>
              <a:rPr lang="en-US" dirty="0"/>
              <a:t> </a:t>
            </a:r>
            <a:r>
              <a:rPr lang="en-US" dirty="0" err="1"/>
              <a:t>tersebut</a:t>
            </a:r>
            <a:r>
              <a:rPr lang="en-US" dirty="0"/>
              <a:t>.</a:t>
            </a:r>
          </a:p>
          <a:p>
            <a:pPr marL="514350" indent="-514350">
              <a:buFont typeface="+mj-lt"/>
              <a:buAutoNum type="arabicPeriod"/>
            </a:pPr>
            <a:r>
              <a:rPr lang="en-US" dirty="0" err="1"/>
              <a:t>Melihat</a:t>
            </a:r>
            <a:r>
              <a:rPr lang="en-US" dirty="0"/>
              <a:t> </a:t>
            </a:r>
            <a:r>
              <a:rPr lang="en-US" dirty="0" err="1"/>
              <a:t>kompetitor</a:t>
            </a:r>
            <a:r>
              <a:rPr lang="en-US" dirty="0"/>
              <a:t> </a:t>
            </a:r>
            <a:r>
              <a:rPr lang="en-US" dirty="0" err="1"/>
              <a:t>dengan</a:t>
            </a:r>
            <a:r>
              <a:rPr lang="en-US" dirty="0"/>
              <a:t> </a:t>
            </a:r>
            <a:r>
              <a:rPr lang="en-US" dirty="0" err="1"/>
              <a:t>segmen</a:t>
            </a:r>
            <a:r>
              <a:rPr lang="en-US" dirty="0"/>
              <a:t> yang </a:t>
            </a:r>
            <a:r>
              <a:rPr lang="en-US" dirty="0" err="1"/>
              <a:t>sama</a:t>
            </a:r>
            <a:endParaRPr lang="en-US" dirty="0"/>
          </a:p>
          <a:p>
            <a:pPr marL="514350" indent="-514350">
              <a:buFont typeface="+mj-lt"/>
              <a:buAutoNum type="arabicPeriod"/>
            </a:pPr>
            <a:r>
              <a:rPr lang="en-US" dirty="0" err="1"/>
              <a:t>Strategi</a:t>
            </a:r>
            <a:r>
              <a:rPr lang="en-US" dirty="0"/>
              <a:t> </a:t>
            </a:r>
            <a:r>
              <a:rPr lang="en-US" dirty="0" err="1"/>
              <a:t>komunikasi</a:t>
            </a:r>
            <a:r>
              <a:rPr lang="en-US" dirty="0"/>
              <a:t> </a:t>
            </a:r>
            <a:r>
              <a:rPr lang="en-US" dirty="0" err="1"/>
              <a:t>lebih</a:t>
            </a:r>
            <a:r>
              <a:rPr lang="en-US" dirty="0"/>
              <a:t> </a:t>
            </a:r>
            <a:r>
              <a:rPr lang="en-US" dirty="0" err="1"/>
              <a:t>efektif</a:t>
            </a:r>
            <a:endParaRPr lang="en-US" dirty="0"/>
          </a:p>
        </p:txBody>
      </p:sp>
      <p:sp>
        <p:nvSpPr>
          <p:cNvPr id="4" name="Slide Number Placeholder 3"/>
          <p:cNvSpPr>
            <a:spLocks noGrp="1"/>
          </p:cNvSpPr>
          <p:nvPr>
            <p:ph type="sldNum" sz="quarter" idx="12"/>
          </p:nvPr>
        </p:nvSpPr>
        <p:spPr/>
        <p:txBody>
          <a:bodyPr/>
          <a:lstStyle/>
          <a:p>
            <a:fld id="{B7A0DC2C-0590-4F5F-9083-ED2A4247EFCE}" type="slidenum">
              <a:rPr lang="en-US" smtClean="0"/>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TARGET PASAR (MARKET TARGET)</a:t>
            </a:r>
          </a:p>
        </p:txBody>
      </p:sp>
      <p:sp>
        <p:nvSpPr>
          <p:cNvPr id="3" name="Content Placeholder 2"/>
          <p:cNvSpPr>
            <a:spLocks noGrp="1"/>
          </p:cNvSpPr>
          <p:nvPr>
            <p:ph idx="1"/>
          </p:nvPr>
        </p:nvSpPr>
        <p:spPr>
          <a:solidFill>
            <a:schemeClr val="accent4">
              <a:lumMod val="20000"/>
              <a:lumOff val="80000"/>
            </a:schemeClr>
          </a:solidFill>
        </p:spPr>
        <p:txBody>
          <a:bodyPr>
            <a:normAutofit fontScale="92500" lnSpcReduction="20000"/>
          </a:bodyPr>
          <a:lstStyle/>
          <a:p>
            <a:r>
              <a:rPr lang="en-US" dirty="0" err="1"/>
              <a:t>Setelah</a:t>
            </a:r>
            <a:r>
              <a:rPr lang="en-US" dirty="0"/>
              <a:t> </a:t>
            </a:r>
            <a:r>
              <a:rPr lang="en-US" dirty="0" err="1"/>
              <a:t>melakukan</a:t>
            </a:r>
            <a:r>
              <a:rPr lang="en-US" dirty="0"/>
              <a:t> </a:t>
            </a:r>
            <a:r>
              <a:rPr lang="en-US" dirty="0" err="1"/>
              <a:t>segmentasi</a:t>
            </a:r>
            <a:r>
              <a:rPr lang="en-US" dirty="0"/>
              <a:t> </a:t>
            </a:r>
            <a:r>
              <a:rPr lang="en-US" dirty="0" err="1"/>
              <a:t>pasar</a:t>
            </a:r>
            <a:r>
              <a:rPr lang="en-US" dirty="0"/>
              <a:t> </a:t>
            </a:r>
            <a:r>
              <a:rPr lang="en-US" dirty="0" err="1"/>
              <a:t>langkah</a:t>
            </a:r>
            <a:r>
              <a:rPr lang="en-US" dirty="0"/>
              <a:t> </a:t>
            </a:r>
            <a:r>
              <a:rPr lang="en-US" dirty="0" err="1"/>
              <a:t>berikutnya</a:t>
            </a:r>
            <a:r>
              <a:rPr lang="en-US" dirty="0"/>
              <a:t> </a:t>
            </a:r>
            <a:r>
              <a:rPr lang="en-US" dirty="0" err="1"/>
              <a:t>adalah</a:t>
            </a:r>
            <a:r>
              <a:rPr lang="en-US" dirty="0"/>
              <a:t> </a:t>
            </a:r>
            <a:r>
              <a:rPr lang="en-US" dirty="0" err="1"/>
              <a:t>evaluasi</a:t>
            </a:r>
            <a:r>
              <a:rPr lang="en-US" dirty="0"/>
              <a:t> </a:t>
            </a:r>
            <a:r>
              <a:rPr lang="en-US" dirty="0" err="1"/>
              <a:t>secara</a:t>
            </a:r>
            <a:r>
              <a:rPr lang="en-US" dirty="0"/>
              <a:t> </a:t>
            </a:r>
            <a:r>
              <a:rPr lang="en-US" dirty="0" err="1"/>
              <a:t>seksama</a:t>
            </a:r>
            <a:r>
              <a:rPr lang="en-US" dirty="0"/>
              <a:t> </a:t>
            </a:r>
            <a:r>
              <a:rPr lang="en-US" dirty="0" err="1"/>
              <a:t>terhadap</a:t>
            </a:r>
            <a:r>
              <a:rPr lang="en-US" dirty="0"/>
              <a:t> </a:t>
            </a:r>
            <a:r>
              <a:rPr lang="en-US" dirty="0" err="1"/>
              <a:t>berbagai</a:t>
            </a:r>
            <a:r>
              <a:rPr lang="en-US" dirty="0"/>
              <a:t> </a:t>
            </a:r>
            <a:r>
              <a:rPr lang="en-US" dirty="0" err="1"/>
              <a:t>segmen</a:t>
            </a:r>
            <a:r>
              <a:rPr lang="en-US" dirty="0"/>
              <a:t> </a:t>
            </a:r>
            <a:r>
              <a:rPr lang="en-US" dirty="0" err="1"/>
              <a:t>tersebut</a:t>
            </a:r>
            <a:r>
              <a:rPr lang="en-US" dirty="0"/>
              <a:t> </a:t>
            </a:r>
            <a:r>
              <a:rPr lang="en-US" dirty="0" err="1"/>
              <a:t>untuk</a:t>
            </a:r>
            <a:r>
              <a:rPr lang="en-US" dirty="0"/>
              <a:t> </a:t>
            </a:r>
            <a:r>
              <a:rPr lang="en-US" dirty="0" err="1"/>
              <a:t>kemudian</a:t>
            </a:r>
            <a:r>
              <a:rPr lang="en-US" dirty="0"/>
              <a:t> </a:t>
            </a:r>
            <a:r>
              <a:rPr lang="en-US" dirty="0" err="1"/>
              <a:t>memilih</a:t>
            </a:r>
            <a:r>
              <a:rPr lang="en-US" dirty="0"/>
              <a:t> </a:t>
            </a:r>
            <a:r>
              <a:rPr lang="en-US" dirty="0" err="1"/>
              <a:t>dan</a:t>
            </a:r>
            <a:r>
              <a:rPr lang="en-US" dirty="0"/>
              <a:t> </a:t>
            </a:r>
            <a:r>
              <a:rPr lang="en-US" dirty="0" err="1"/>
              <a:t>memutuskan</a:t>
            </a:r>
            <a:r>
              <a:rPr lang="en-US" dirty="0"/>
              <a:t> </a:t>
            </a:r>
            <a:r>
              <a:rPr lang="en-US" dirty="0" err="1"/>
              <a:t>satu</a:t>
            </a:r>
            <a:r>
              <a:rPr lang="en-US" dirty="0"/>
              <a:t> </a:t>
            </a:r>
            <a:r>
              <a:rPr lang="en-US" dirty="0" err="1"/>
              <a:t>segmen</a:t>
            </a:r>
            <a:r>
              <a:rPr lang="en-US" dirty="0"/>
              <a:t> </a:t>
            </a:r>
            <a:r>
              <a:rPr lang="en-US" dirty="0" err="1"/>
              <a:t>atau</a:t>
            </a:r>
            <a:r>
              <a:rPr lang="en-US" dirty="0"/>
              <a:t> </a:t>
            </a:r>
            <a:r>
              <a:rPr lang="en-US" dirty="0" err="1"/>
              <a:t>berbagai</a:t>
            </a:r>
            <a:r>
              <a:rPr lang="en-US" dirty="0"/>
              <a:t> </a:t>
            </a:r>
            <a:r>
              <a:rPr lang="en-US" dirty="0" err="1"/>
              <a:t>segmen</a:t>
            </a:r>
            <a:r>
              <a:rPr lang="en-US" dirty="0"/>
              <a:t> </a:t>
            </a:r>
            <a:r>
              <a:rPr lang="en-US" dirty="0" err="1"/>
              <a:t>dimana</a:t>
            </a:r>
            <a:r>
              <a:rPr lang="en-US" dirty="0"/>
              <a:t> </a:t>
            </a:r>
            <a:r>
              <a:rPr lang="en-US" dirty="0" err="1"/>
              <a:t>perusahaan</a:t>
            </a:r>
            <a:r>
              <a:rPr lang="en-US" dirty="0"/>
              <a:t> </a:t>
            </a:r>
            <a:r>
              <a:rPr lang="en-US" dirty="0" err="1"/>
              <a:t>tersebut</a:t>
            </a:r>
            <a:r>
              <a:rPr lang="en-US" dirty="0"/>
              <a:t> </a:t>
            </a:r>
            <a:r>
              <a:rPr lang="en-US" dirty="0" err="1"/>
              <a:t>akan</a:t>
            </a:r>
            <a:r>
              <a:rPr lang="en-US" dirty="0"/>
              <a:t> </a:t>
            </a:r>
            <a:r>
              <a:rPr lang="en-US" dirty="0" err="1"/>
              <a:t>beroperasi</a:t>
            </a:r>
            <a:r>
              <a:rPr lang="en-US" dirty="0"/>
              <a:t> </a:t>
            </a:r>
            <a:r>
              <a:rPr lang="en-US" dirty="0" err="1"/>
              <a:t>dan</a:t>
            </a:r>
            <a:r>
              <a:rPr lang="en-US" dirty="0"/>
              <a:t> </a:t>
            </a:r>
            <a:r>
              <a:rPr lang="en-US" dirty="0" err="1"/>
              <a:t>bersaing</a:t>
            </a:r>
            <a:r>
              <a:rPr lang="en-US" dirty="0"/>
              <a:t>. </a:t>
            </a:r>
          </a:p>
          <a:p>
            <a:r>
              <a:rPr lang="en-US" dirty="0" err="1"/>
              <a:t>Proses</a:t>
            </a:r>
            <a:r>
              <a:rPr lang="en-US" dirty="0"/>
              <a:t> </a:t>
            </a:r>
            <a:r>
              <a:rPr lang="en-US" dirty="0" err="1"/>
              <a:t>mengevaluasi</a:t>
            </a:r>
            <a:r>
              <a:rPr lang="en-US" dirty="0"/>
              <a:t> </a:t>
            </a:r>
            <a:r>
              <a:rPr lang="en-US" dirty="0" err="1"/>
              <a:t>dan</a:t>
            </a:r>
            <a:r>
              <a:rPr lang="en-US" dirty="0"/>
              <a:t> </a:t>
            </a:r>
            <a:r>
              <a:rPr lang="en-US" dirty="0" err="1"/>
              <a:t>memilih</a:t>
            </a:r>
            <a:r>
              <a:rPr lang="en-US" dirty="0"/>
              <a:t> </a:t>
            </a:r>
            <a:r>
              <a:rPr lang="en-US" dirty="0" err="1"/>
              <a:t>segmen</a:t>
            </a:r>
            <a:r>
              <a:rPr lang="en-US" dirty="0"/>
              <a:t> </a:t>
            </a:r>
            <a:r>
              <a:rPr lang="en-US" dirty="0" err="1"/>
              <a:t>sasaran</a:t>
            </a:r>
            <a:r>
              <a:rPr lang="en-US" dirty="0"/>
              <a:t> </a:t>
            </a:r>
            <a:r>
              <a:rPr lang="en-US" dirty="0" err="1"/>
              <a:t>seperti</a:t>
            </a:r>
            <a:r>
              <a:rPr lang="en-US" dirty="0"/>
              <a:t> </a:t>
            </a:r>
            <a:r>
              <a:rPr lang="en-US" dirty="0" err="1"/>
              <a:t>ini</a:t>
            </a:r>
            <a:r>
              <a:rPr lang="en-US" dirty="0"/>
              <a:t> </a:t>
            </a:r>
            <a:r>
              <a:rPr lang="en-US" dirty="0" err="1"/>
              <a:t>disebut</a:t>
            </a:r>
            <a:r>
              <a:rPr lang="en-US" dirty="0"/>
              <a:t> target </a:t>
            </a:r>
            <a:r>
              <a:rPr lang="en-US" dirty="0" err="1"/>
              <a:t>pasar</a:t>
            </a:r>
            <a:r>
              <a:rPr lang="en-US" dirty="0"/>
              <a:t> (market targeting) </a:t>
            </a:r>
            <a:r>
              <a:rPr lang="en-US" dirty="0" err="1"/>
              <a:t>begitu</a:t>
            </a:r>
            <a:r>
              <a:rPr lang="en-US" dirty="0"/>
              <a:t> </a:t>
            </a:r>
            <a:r>
              <a:rPr lang="en-US" dirty="0" err="1"/>
              <a:t>juga</a:t>
            </a:r>
            <a:r>
              <a:rPr lang="en-US" dirty="0"/>
              <a:t> </a:t>
            </a:r>
            <a:r>
              <a:rPr lang="en-US" dirty="0" err="1"/>
              <a:t>pada</a:t>
            </a:r>
            <a:r>
              <a:rPr lang="en-US" dirty="0"/>
              <a:t> </a:t>
            </a:r>
            <a:r>
              <a:rPr lang="en-US" dirty="0" err="1"/>
              <a:t>pemasar</a:t>
            </a:r>
            <a:r>
              <a:rPr lang="en-US" dirty="0"/>
              <a:t> </a:t>
            </a:r>
            <a:r>
              <a:rPr lang="en-US" dirty="0" err="1"/>
              <a:t>harus</a:t>
            </a:r>
            <a:r>
              <a:rPr lang="en-US" dirty="0"/>
              <a:t> </a:t>
            </a:r>
            <a:r>
              <a:rPr lang="en-US" dirty="0" err="1"/>
              <a:t>menentukan</a:t>
            </a:r>
            <a:r>
              <a:rPr lang="en-US" dirty="0"/>
              <a:t> </a:t>
            </a:r>
            <a:r>
              <a:rPr lang="en-US" dirty="0" err="1"/>
              <a:t>posisi</a:t>
            </a:r>
            <a:r>
              <a:rPr lang="en-US" dirty="0"/>
              <a:t> yang </a:t>
            </a:r>
            <a:r>
              <a:rPr lang="en-US" dirty="0" err="1"/>
              <a:t>ingin</a:t>
            </a:r>
            <a:r>
              <a:rPr lang="en-US" dirty="0"/>
              <a:t> </a:t>
            </a:r>
            <a:r>
              <a:rPr lang="en-US" dirty="0" err="1"/>
              <a:t>diwujudkan</a:t>
            </a:r>
            <a:r>
              <a:rPr lang="en-US" dirty="0"/>
              <a:t> (market positioning)</a:t>
            </a:r>
          </a:p>
        </p:txBody>
      </p:sp>
      <p:sp>
        <p:nvSpPr>
          <p:cNvPr id="4" name="Slide Number Placeholder 3"/>
          <p:cNvSpPr>
            <a:spLocks noGrp="1"/>
          </p:cNvSpPr>
          <p:nvPr>
            <p:ph type="sldNum" sz="quarter" idx="12"/>
          </p:nvPr>
        </p:nvSpPr>
        <p:spPr/>
        <p:txBody>
          <a:bodyPr/>
          <a:lstStyle/>
          <a:p>
            <a:fld id="{B7A0DC2C-0590-4F5F-9083-ED2A4247EFCE}" type="slidenum">
              <a:rPr lang="en-US" smtClean="0"/>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t>FAKTOR PENTING TARGET PASAR (MARKET TARGETING)</a:t>
            </a:r>
          </a:p>
        </p:txBody>
      </p:sp>
      <p:sp>
        <p:nvSpPr>
          <p:cNvPr id="3" name="Content Placeholder 2"/>
          <p:cNvSpPr>
            <a:spLocks noGrp="1"/>
          </p:cNvSpPr>
          <p:nvPr>
            <p:ph idx="1"/>
          </p:nvPr>
        </p:nvSpPr>
        <p:spPr/>
        <p:txBody>
          <a:bodyPr>
            <a:noAutofit/>
          </a:bodyPr>
          <a:lstStyle/>
          <a:p>
            <a:r>
              <a:rPr lang="en-US" sz="2300" dirty="0" err="1"/>
              <a:t>Dalam</a:t>
            </a:r>
            <a:r>
              <a:rPr lang="en-US" sz="2300" dirty="0"/>
              <a:t> </a:t>
            </a:r>
            <a:r>
              <a:rPr lang="en-US" sz="2300" dirty="0" err="1"/>
              <a:t>melakukan</a:t>
            </a:r>
            <a:r>
              <a:rPr lang="en-US" sz="2300" dirty="0"/>
              <a:t> </a:t>
            </a:r>
            <a:r>
              <a:rPr lang="en-US" sz="2300" dirty="0" err="1"/>
              <a:t>evaluasi</a:t>
            </a:r>
            <a:r>
              <a:rPr lang="en-US" sz="2300" dirty="0"/>
              <a:t> </a:t>
            </a:r>
            <a:r>
              <a:rPr lang="en-US" sz="2300" dirty="0" err="1"/>
              <a:t>terhadap</a:t>
            </a:r>
            <a:r>
              <a:rPr lang="en-US" sz="2300" dirty="0"/>
              <a:t> </a:t>
            </a:r>
            <a:r>
              <a:rPr lang="en-US" sz="2300" dirty="0" err="1"/>
              <a:t>berbagai</a:t>
            </a:r>
            <a:r>
              <a:rPr lang="en-US" sz="2300" dirty="0"/>
              <a:t> </a:t>
            </a:r>
            <a:r>
              <a:rPr lang="en-US" sz="2300" dirty="0" err="1"/>
              <a:t>segmen</a:t>
            </a:r>
            <a:r>
              <a:rPr lang="en-US" sz="2300" dirty="0"/>
              <a:t>, </a:t>
            </a:r>
            <a:r>
              <a:rPr lang="en-US" sz="2300" dirty="0" err="1"/>
              <a:t>perusahaan</a:t>
            </a:r>
            <a:r>
              <a:rPr lang="en-US" sz="2300" dirty="0"/>
              <a:t> </a:t>
            </a:r>
            <a:r>
              <a:rPr lang="en-US" sz="2300" dirty="0" err="1"/>
              <a:t>mesti</a:t>
            </a:r>
            <a:r>
              <a:rPr lang="en-US" sz="2300" dirty="0"/>
              <a:t> </a:t>
            </a:r>
            <a:r>
              <a:rPr lang="en-US" sz="2300" dirty="0" err="1"/>
              <a:t>melihat</a:t>
            </a:r>
            <a:r>
              <a:rPr lang="en-US" sz="2300" dirty="0"/>
              <a:t> </a:t>
            </a:r>
            <a:r>
              <a:rPr lang="en-US" sz="2300" dirty="0" err="1"/>
              <a:t>tiga</a:t>
            </a:r>
            <a:r>
              <a:rPr lang="en-US" sz="2300" dirty="0"/>
              <a:t> </a:t>
            </a:r>
            <a:r>
              <a:rPr lang="en-US" sz="2300" dirty="0" err="1"/>
              <a:t>faktor</a:t>
            </a:r>
            <a:r>
              <a:rPr lang="en-US" sz="2300" dirty="0"/>
              <a:t>:</a:t>
            </a:r>
          </a:p>
          <a:p>
            <a:pPr marL="514350" indent="-514350">
              <a:buFont typeface="+mj-lt"/>
              <a:buAutoNum type="arabicPeriod"/>
            </a:pPr>
            <a:r>
              <a:rPr lang="en-US" sz="2300" dirty="0" err="1"/>
              <a:t>ukuran</a:t>
            </a:r>
            <a:r>
              <a:rPr lang="en-US" sz="2300" dirty="0"/>
              <a:t> </a:t>
            </a:r>
            <a:r>
              <a:rPr lang="en-US" sz="2300" dirty="0" err="1"/>
              <a:t>pertumbuhan</a:t>
            </a:r>
            <a:r>
              <a:rPr lang="en-US" sz="2300" dirty="0"/>
              <a:t> </a:t>
            </a:r>
            <a:r>
              <a:rPr lang="en-US" sz="2300" dirty="0" err="1"/>
              <a:t>segmen</a:t>
            </a:r>
            <a:r>
              <a:rPr lang="en-US" sz="2300" dirty="0"/>
              <a:t>. </a:t>
            </a:r>
            <a:r>
              <a:rPr lang="es-ES" sz="2300" dirty="0" err="1"/>
              <a:t>Perusahaan</a:t>
            </a:r>
            <a:r>
              <a:rPr lang="es-ES" sz="2300" dirty="0"/>
              <a:t> </a:t>
            </a:r>
            <a:r>
              <a:rPr lang="es-ES" sz="2300" dirty="0" err="1"/>
              <a:t>perlu</a:t>
            </a:r>
            <a:r>
              <a:rPr lang="es-ES" sz="2300" dirty="0"/>
              <a:t> </a:t>
            </a:r>
            <a:r>
              <a:rPr lang="es-ES" sz="2300" dirty="0" err="1"/>
              <a:t>mengumpulkan</a:t>
            </a:r>
            <a:r>
              <a:rPr lang="es-ES" sz="2300" dirty="0"/>
              <a:t>, </a:t>
            </a:r>
            <a:r>
              <a:rPr lang="es-ES" sz="2300" dirty="0" err="1"/>
              <a:t>menelaah</a:t>
            </a:r>
            <a:r>
              <a:rPr lang="es-ES" sz="2300" dirty="0"/>
              <a:t> dan </a:t>
            </a:r>
            <a:r>
              <a:rPr lang="es-ES" sz="2300" dirty="0" err="1"/>
              <a:t>menganalisis</a:t>
            </a:r>
            <a:r>
              <a:rPr lang="es-ES" sz="2300" dirty="0"/>
              <a:t> data </a:t>
            </a:r>
            <a:r>
              <a:rPr lang="es-ES" sz="2300" dirty="0" err="1"/>
              <a:t>tentang</a:t>
            </a:r>
            <a:r>
              <a:rPr lang="es-ES" sz="2300" dirty="0"/>
              <a:t> </a:t>
            </a:r>
            <a:r>
              <a:rPr lang="es-ES" sz="2300" dirty="0" err="1"/>
              <a:t>penjualan</a:t>
            </a:r>
            <a:r>
              <a:rPr lang="es-ES" sz="2300" dirty="0"/>
              <a:t>, </a:t>
            </a:r>
            <a:r>
              <a:rPr lang="es-ES" sz="2300" dirty="0" err="1"/>
              <a:t>pertumbuhan</a:t>
            </a:r>
            <a:r>
              <a:rPr lang="es-ES" sz="2300" dirty="0"/>
              <a:t> dan </a:t>
            </a:r>
            <a:r>
              <a:rPr lang="es-ES" sz="2300" dirty="0" err="1"/>
              <a:t>profitibilitas</a:t>
            </a:r>
            <a:r>
              <a:rPr lang="es-ES" sz="2300" dirty="0"/>
              <a:t> </a:t>
            </a:r>
            <a:r>
              <a:rPr lang="es-ES" sz="2300" dirty="0" err="1"/>
              <a:t>segmen</a:t>
            </a:r>
            <a:r>
              <a:rPr lang="es-ES" sz="2300" dirty="0"/>
              <a:t> yang </a:t>
            </a:r>
            <a:r>
              <a:rPr lang="es-ES" sz="2300" dirty="0" err="1"/>
              <a:t>ada</a:t>
            </a:r>
            <a:r>
              <a:rPr lang="es-ES" sz="2300" dirty="0"/>
              <a:t>. </a:t>
            </a:r>
            <a:r>
              <a:rPr lang="es-ES" sz="2300" dirty="0" err="1"/>
              <a:t>Lalu</a:t>
            </a:r>
            <a:r>
              <a:rPr lang="es-ES" sz="2300" dirty="0"/>
              <a:t> </a:t>
            </a:r>
            <a:r>
              <a:rPr lang="es-ES" sz="2300" dirty="0" err="1"/>
              <a:t>memilih</a:t>
            </a:r>
            <a:r>
              <a:rPr lang="es-ES" sz="2300" dirty="0"/>
              <a:t> yang </a:t>
            </a:r>
            <a:r>
              <a:rPr lang="es-ES" sz="2300" dirty="0" err="1"/>
              <a:t>memiliki</a:t>
            </a:r>
            <a:r>
              <a:rPr lang="es-ES" sz="2300" dirty="0"/>
              <a:t> </a:t>
            </a:r>
            <a:r>
              <a:rPr lang="es-ES" sz="2300" dirty="0" err="1"/>
              <a:t>ukuran</a:t>
            </a:r>
            <a:r>
              <a:rPr lang="es-ES" sz="2300" dirty="0"/>
              <a:t> dan </a:t>
            </a:r>
            <a:r>
              <a:rPr lang="es-ES" sz="2300" dirty="0" err="1"/>
              <a:t>pertumbuhan</a:t>
            </a:r>
            <a:r>
              <a:rPr lang="es-ES" sz="2300" dirty="0"/>
              <a:t> yang </a:t>
            </a:r>
            <a:r>
              <a:rPr lang="es-ES" sz="2300" dirty="0" err="1"/>
              <a:t>tepat</a:t>
            </a:r>
            <a:r>
              <a:rPr lang="es-ES" sz="2300" dirty="0"/>
              <a:t>. </a:t>
            </a:r>
            <a:endParaRPr lang="en-US" sz="2300" dirty="0"/>
          </a:p>
          <a:p>
            <a:pPr marL="514350" indent="-514350">
              <a:buFont typeface="+mj-lt"/>
              <a:buAutoNum type="arabicPeriod"/>
            </a:pPr>
            <a:r>
              <a:rPr lang="en-US" sz="2300" dirty="0" err="1"/>
              <a:t>Karakteristik</a:t>
            </a:r>
            <a:r>
              <a:rPr lang="en-US" sz="2300" dirty="0"/>
              <a:t> </a:t>
            </a:r>
            <a:r>
              <a:rPr lang="en-US" sz="2300" dirty="0" err="1"/>
              <a:t>struktural</a:t>
            </a:r>
            <a:r>
              <a:rPr lang="en-US" sz="2300" dirty="0"/>
              <a:t> </a:t>
            </a:r>
            <a:r>
              <a:rPr lang="en-US" sz="2300" dirty="0" err="1"/>
              <a:t>segmen</a:t>
            </a:r>
            <a:r>
              <a:rPr lang="en-US" sz="2300" dirty="0"/>
              <a:t>. </a:t>
            </a:r>
            <a:r>
              <a:rPr lang="en-US" sz="2300" dirty="0" err="1"/>
              <a:t>Segmen</a:t>
            </a:r>
            <a:r>
              <a:rPr lang="en-US" sz="2300" dirty="0"/>
              <a:t> yang </a:t>
            </a:r>
            <a:r>
              <a:rPr lang="en-US" sz="2300" dirty="0" err="1"/>
              <a:t>ukuran</a:t>
            </a:r>
            <a:r>
              <a:rPr lang="en-US" sz="2300" dirty="0"/>
              <a:t> </a:t>
            </a:r>
            <a:r>
              <a:rPr lang="en-US" sz="2300" dirty="0" err="1"/>
              <a:t>dan</a:t>
            </a:r>
            <a:r>
              <a:rPr lang="en-US" sz="2300" dirty="0"/>
              <a:t> </a:t>
            </a:r>
            <a:r>
              <a:rPr lang="en-US" sz="2300" dirty="0" err="1"/>
              <a:t>pertumbuhannya</a:t>
            </a:r>
            <a:r>
              <a:rPr lang="en-US" sz="2300" dirty="0"/>
              <a:t> </a:t>
            </a:r>
            <a:r>
              <a:rPr lang="en-US" sz="2300" dirty="0" err="1"/>
              <a:t>cocok</a:t>
            </a:r>
            <a:r>
              <a:rPr lang="en-US" sz="2300" dirty="0"/>
              <a:t> </a:t>
            </a:r>
            <a:r>
              <a:rPr lang="en-US" sz="2300" dirty="0" err="1"/>
              <a:t>masih</a:t>
            </a:r>
            <a:r>
              <a:rPr lang="en-US" sz="2300" dirty="0"/>
              <a:t> </a:t>
            </a:r>
            <a:r>
              <a:rPr lang="en-US" sz="2300" dirty="0" err="1"/>
              <a:t>belum</a:t>
            </a:r>
            <a:r>
              <a:rPr lang="en-US" sz="2300" dirty="0"/>
              <a:t> </a:t>
            </a:r>
            <a:r>
              <a:rPr lang="en-US" sz="2300" dirty="0" err="1"/>
              <a:t>menawarkan</a:t>
            </a:r>
            <a:r>
              <a:rPr lang="en-US" sz="2300" dirty="0"/>
              <a:t> </a:t>
            </a:r>
            <a:r>
              <a:rPr lang="en-US" sz="2300" dirty="0" err="1"/>
              <a:t>laba</a:t>
            </a:r>
            <a:r>
              <a:rPr lang="en-US" sz="2300" dirty="0"/>
              <a:t> </a:t>
            </a:r>
            <a:r>
              <a:rPr lang="en-US" sz="2300" dirty="0" err="1"/>
              <a:t>menarik</a:t>
            </a:r>
            <a:r>
              <a:rPr lang="en-US" sz="2300" dirty="0"/>
              <a:t>. </a:t>
            </a:r>
          </a:p>
          <a:p>
            <a:pPr marL="514350" indent="-514350">
              <a:buFont typeface="+mj-lt"/>
              <a:buAutoNum type="arabicPeriod"/>
            </a:pPr>
            <a:r>
              <a:rPr lang="en-US" sz="2300" dirty="0" err="1"/>
              <a:t>daya</a:t>
            </a:r>
            <a:r>
              <a:rPr lang="en-US" sz="2300" dirty="0"/>
              <a:t> </a:t>
            </a:r>
            <a:r>
              <a:rPr lang="en-US" sz="2300" dirty="0" err="1"/>
              <a:t>tarik</a:t>
            </a:r>
            <a:r>
              <a:rPr lang="en-US" sz="2300" dirty="0"/>
              <a:t> </a:t>
            </a:r>
            <a:r>
              <a:rPr lang="en-US" sz="2300" dirty="0" err="1"/>
              <a:t>dan</a:t>
            </a:r>
            <a:r>
              <a:rPr lang="en-US" sz="2300" dirty="0"/>
              <a:t> </a:t>
            </a:r>
            <a:r>
              <a:rPr lang="en-US" sz="2300" dirty="0" err="1"/>
              <a:t>sumber</a:t>
            </a:r>
            <a:r>
              <a:rPr lang="en-US" sz="2300" dirty="0"/>
              <a:t> </a:t>
            </a:r>
            <a:r>
              <a:rPr lang="en-US" sz="2300" dirty="0" err="1"/>
              <a:t>daya</a:t>
            </a:r>
            <a:r>
              <a:rPr lang="en-US" sz="2300" dirty="0"/>
              <a:t> </a:t>
            </a:r>
            <a:r>
              <a:rPr lang="en-US" sz="2300" dirty="0" err="1"/>
              <a:t>perusahaan</a:t>
            </a:r>
            <a:r>
              <a:rPr lang="en-US" sz="2300" dirty="0"/>
              <a:t>. </a:t>
            </a:r>
            <a:r>
              <a:rPr lang="en-US" sz="2300" dirty="0" err="1"/>
              <a:t>Ukuran</a:t>
            </a:r>
            <a:r>
              <a:rPr lang="en-US" sz="2300" dirty="0"/>
              <a:t> </a:t>
            </a:r>
            <a:r>
              <a:rPr lang="en-US" sz="2300" dirty="0" err="1"/>
              <a:t>segmen</a:t>
            </a:r>
            <a:r>
              <a:rPr lang="en-US" sz="2300" dirty="0"/>
              <a:t> </a:t>
            </a:r>
            <a:r>
              <a:rPr lang="en-US" sz="2300" dirty="0" err="1"/>
              <a:t>pasar</a:t>
            </a:r>
            <a:r>
              <a:rPr lang="en-US" sz="2300" dirty="0"/>
              <a:t> yang </a:t>
            </a:r>
            <a:r>
              <a:rPr lang="en-US" sz="2300" dirty="0" err="1"/>
              <a:t>besar</a:t>
            </a:r>
            <a:r>
              <a:rPr lang="en-US" sz="2300" dirty="0"/>
              <a:t> </a:t>
            </a:r>
            <a:r>
              <a:rPr lang="en-US" sz="2300" dirty="0" err="1"/>
              <a:t>dan</a:t>
            </a:r>
            <a:r>
              <a:rPr lang="en-US" sz="2300" dirty="0"/>
              <a:t> </a:t>
            </a:r>
            <a:r>
              <a:rPr lang="en-US" sz="2300" dirty="0" err="1"/>
              <a:t>daya</a:t>
            </a:r>
            <a:r>
              <a:rPr lang="en-US" sz="2300" dirty="0"/>
              <a:t> </a:t>
            </a:r>
            <a:r>
              <a:rPr lang="en-US" sz="2300" dirty="0" err="1"/>
              <a:t>tarik</a:t>
            </a:r>
            <a:r>
              <a:rPr lang="en-US" sz="2300" dirty="0"/>
              <a:t> yang </a:t>
            </a:r>
            <a:r>
              <a:rPr lang="en-US" sz="2300" dirty="0" err="1"/>
              <a:t>tinggi</a:t>
            </a:r>
            <a:r>
              <a:rPr lang="en-US" sz="2300" dirty="0"/>
              <a:t> </a:t>
            </a:r>
            <a:r>
              <a:rPr lang="en-US" sz="2300" dirty="0" err="1"/>
              <a:t>belum</a:t>
            </a:r>
            <a:r>
              <a:rPr lang="en-US" sz="2300" dirty="0"/>
              <a:t> </a:t>
            </a:r>
            <a:r>
              <a:rPr lang="en-US" sz="2300" dirty="0" err="1"/>
              <a:t>tentu</a:t>
            </a:r>
            <a:r>
              <a:rPr lang="en-US" sz="2300" dirty="0"/>
              <a:t> </a:t>
            </a:r>
            <a:r>
              <a:rPr lang="en-US" sz="2300" dirty="0" err="1"/>
              <a:t>dapat</a:t>
            </a:r>
            <a:r>
              <a:rPr lang="en-US" sz="2300" dirty="0"/>
              <a:t> </a:t>
            </a:r>
            <a:r>
              <a:rPr lang="en-US" sz="2300" dirty="0" err="1"/>
              <a:t>dimasuki</a:t>
            </a:r>
            <a:r>
              <a:rPr lang="en-US" sz="2300" dirty="0"/>
              <a:t> </a:t>
            </a:r>
            <a:r>
              <a:rPr lang="en-US" sz="2300" dirty="0" err="1"/>
              <a:t>oleh</a:t>
            </a:r>
            <a:r>
              <a:rPr lang="en-US" sz="2300" dirty="0"/>
              <a:t> </a:t>
            </a:r>
            <a:r>
              <a:rPr lang="en-US" sz="2300" dirty="0" err="1"/>
              <a:t>suatu</a:t>
            </a:r>
            <a:r>
              <a:rPr lang="en-US" sz="2300" dirty="0"/>
              <a:t> </a:t>
            </a:r>
            <a:r>
              <a:rPr lang="en-US" sz="2300" dirty="0" err="1"/>
              <a:t>perusahaan</a:t>
            </a:r>
            <a:r>
              <a:rPr lang="en-US" sz="2300" dirty="0"/>
              <a:t> </a:t>
            </a:r>
            <a:r>
              <a:rPr lang="en-US" sz="2300" dirty="0" err="1"/>
              <a:t>jika</a:t>
            </a:r>
            <a:r>
              <a:rPr lang="en-US" sz="2300" dirty="0"/>
              <a:t> </a:t>
            </a:r>
            <a:r>
              <a:rPr lang="en-US" sz="2300" dirty="0" err="1"/>
              <a:t>tujuan</a:t>
            </a:r>
            <a:r>
              <a:rPr lang="en-US" sz="2300" dirty="0"/>
              <a:t> </a:t>
            </a:r>
            <a:r>
              <a:rPr lang="en-US" sz="2300" dirty="0" err="1"/>
              <a:t>dan</a:t>
            </a:r>
            <a:r>
              <a:rPr lang="en-US" sz="2300" dirty="0"/>
              <a:t> </a:t>
            </a:r>
            <a:r>
              <a:rPr lang="en-US" sz="2300" dirty="0" err="1"/>
              <a:t>sumberdaya</a:t>
            </a:r>
            <a:r>
              <a:rPr lang="en-US" sz="2300" dirty="0"/>
              <a:t> </a:t>
            </a:r>
            <a:r>
              <a:rPr lang="en-US" sz="2300" dirty="0" err="1"/>
              <a:t>perusahaan</a:t>
            </a:r>
            <a:r>
              <a:rPr lang="en-US" sz="2300" dirty="0"/>
              <a:t> </a:t>
            </a:r>
            <a:r>
              <a:rPr lang="en-US" sz="2300" dirty="0" err="1"/>
              <a:t>tersebut</a:t>
            </a:r>
            <a:r>
              <a:rPr lang="en-US" sz="2300" dirty="0"/>
              <a:t> </a:t>
            </a:r>
            <a:r>
              <a:rPr lang="en-US" sz="2300" dirty="0" err="1"/>
              <a:t>tidak</a:t>
            </a:r>
            <a:r>
              <a:rPr lang="en-US" sz="2300" dirty="0"/>
              <a:t> </a:t>
            </a:r>
            <a:r>
              <a:rPr lang="en-US" sz="2300" dirty="0" err="1"/>
              <a:t>sesuai</a:t>
            </a:r>
            <a:r>
              <a:rPr lang="en-US" sz="2300" dirty="0"/>
              <a:t> </a:t>
            </a:r>
            <a:r>
              <a:rPr lang="en-US" sz="2300" dirty="0" err="1"/>
              <a:t>dengan</a:t>
            </a:r>
            <a:r>
              <a:rPr lang="en-US" sz="2300" dirty="0"/>
              <a:t> </a:t>
            </a:r>
            <a:r>
              <a:rPr lang="en-US" sz="2300" dirty="0" err="1"/>
              <a:t>segmen</a:t>
            </a:r>
            <a:r>
              <a:rPr lang="en-US" sz="2300" dirty="0"/>
              <a:t> </a:t>
            </a:r>
            <a:r>
              <a:rPr lang="en-US" sz="2300" dirty="0" err="1"/>
              <a:t>tersebut</a:t>
            </a:r>
            <a:r>
              <a:rPr lang="en-US" sz="2300" dirty="0"/>
              <a:t>.</a:t>
            </a:r>
          </a:p>
        </p:txBody>
      </p:sp>
      <p:sp>
        <p:nvSpPr>
          <p:cNvPr id="4" name="Slide Number Placeholder 3"/>
          <p:cNvSpPr>
            <a:spLocks noGrp="1"/>
          </p:cNvSpPr>
          <p:nvPr>
            <p:ph type="sldNum" sz="quarter" idx="12"/>
          </p:nvPr>
        </p:nvSpPr>
        <p:spPr/>
        <p:txBody>
          <a:bodyPr/>
          <a:lstStyle/>
          <a:p>
            <a:fld id="{B7A0DC2C-0590-4F5F-9083-ED2A4247EFCE}" type="slidenum">
              <a:rPr lang="en-US" smtClean="0"/>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POSISI PASAR (MARKET POSITIONING) </a:t>
            </a:r>
          </a:p>
        </p:txBody>
      </p:sp>
      <p:sp>
        <p:nvSpPr>
          <p:cNvPr id="3" name="Content Placeholder 2"/>
          <p:cNvSpPr>
            <a:spLocks noGrp="1"/>
          </p:cNvSpPr>
          <p:nvPr>
            <p:ph idx="1"/>
          </p:nvPr>
        </p:nvSpPr>
        <p:spPr/>
        <p:txBody>
          <a:bodyPr>
            <a:normAutofit fontScale="92500" lnSpcReduction="20000"/>
          </a:bodyPr>
          <a:lstStyle/>
          <a:p>
            <a:r>
              <a:rPr lang="en-US" dirty="0" err="1"/>
              <a:t>Posisi</a:t>
            </a:r>
            <a:r>
              <a:rPr lang="en-US" dirty="0"/>
              <a:t> </a:t>
            </a:r>
            <a:r>
              <a:rPr lang="en-US" dirty="0" err="1"/>
              <a:t>pasar</a:t>
            </a:r>
            <a:r>
              <a:rPr lang="en-US" dirty="0"/>
              <a:t> (market positioning) </a:t>
            </a:r>
            <a:r>
              <a:rPr lang="en-US" dirty="0" err="1"/>
              <a:t>adalah</a:t>
            </a:r>
            <a:r>
              <a:rPr lang="en-US" dirty="0"/>
              <a:t> </a:t>
            </a:r>
            <a:r>
              <a:rPr lang="en-US" dirty="0" err="1"/>
              <a:t>bagaimana</a:t>
            </a:r>
            <a:r>
              <a:rPr lang="en-US" dirty="0"/>
              <a:t> </a:t>
            </a:r>
            <a:r>
              <a:rPr lang="en-US" dirty="0" err="1"/>
              <a:t>konsumen</a:t>
            </a:r>
            <a:r>
              <a:rPr lang="en-US" dirty="0"/>
              <a:t> </a:t>
            </a:r>
            <a:r>
              <a:rPr lang="en-US" dirty="0" err="1"/>
              <a:t>menempatkan</a:t>
            </a:r>
            <a:r>
              <a:rPr lang="en-US" dirty="0"/>
              <a:t> </a:t>
            </a:r>
            <a:r>
              <a:rPr lang="en-US" dirty="0" err="1"/>
              <a:t>produk</a:t>
            </a:r>
            <a:r>
              <a:rPr lang="en-US" dirty="0"/>
              <a:t> </a:t>
            </a:r>
            <a:r>
              <a:rPr lang="en-US" dirty="0" err="1"/>
              <a:t>tersebut</a:t>
            </a:r>
            <a:r>
              <a:rPr lang="en-US" dirty="0"/>
              <a:t> </a:t>
            </a:r>
            <a:r>
              <a:rPr lang="en-US" dirty="0" err="1"/>
              <a:t>mengenai</a:t>
            </a:r>
            <a:r>
              <a:rPr lang="en-US" dirty="0"/>
              <a:t> </a:t>
            </a:r>
            <a:r>
              <a:rPr lang="en-US" dirty="0" err="1"/>
              <a:t>atribut-atribut</a:t>
            </a:r>
            <a:r>
              <a:rPr lang="en-US" dirty="0"/>
              <a:t> </a:t>
            </a:r>
            <a:r>
              <a:rPr lang="en-US" dirty="0" err="1"/>
              <a:t>pentingnya</a:t>
            </a:r>
            <a:r>
              <a:rPr lang="en-US" dirty="0"/>
              <a:t> </a:t>
            </a:r>
            <a:r>
              <a:rPr lang="en-US" dirty="0" err="1"/>
              <a:t>dimana</a:t>
            </a:r>
            <a:r>
              <a:rPr lang="en-US" dirty="0"/>
              <a:t> </a:t>
            </a:r>
            <a:r>
              <a:rPr lang="en-US" dirty="0" err="1"/>
              <a:t>letak</a:t>
            </a:r>
            <a:r>
              <a:rPr lang="en-US" dirty="0"/>
              <a:t> </a:t>
            </a:r>
            <a:r>
              <a:rPr lang="en-US" dirty="0" err="1"/>
              <a:t>produk</a:t>
            </a:r>
            <a:r>
              <a:rPr lang="en-US" dirty="0"/>
              <a:t> </a:t>
            </a:r>
            <a:r>
              <a:rPr lang="en-US" dirty="0" err="1"/>
              <a:t>tersebut</a:t>
            </a:r>
            <a:r>
              <a:rPr lang="en-US" dirty="0"/>
              <a:t> </a:t>
            </a:r>
            <a:r>
              <a:rPr lang="en-US" dirty="0" err="1"/>
              <a:t>dibenak</a:t>
            </a:r>
            <a:r>
              <a:rPr lang="en-US" dirty="0"/>
              <a:t> </a:t>
            </a:r>
            <a:r>
              <a:rPr lang="en-US" dirty="0" err="1"/>
              <a:t>konsumen</a:t>
            </a:r>
            <a:r>
              <a:rPr lang="en-US" dirty="0"/>
              <a:t> </a:t>
            </a:r>
            <a:r>
              <a:rPr lang="en-US" dirty="0" err="1"/>
              <a:t>dibandingkan</a:t>
            </a:r>
            <a:r>
              <a:rPr lang="en-US" dirty="0"/>
              <a:t> </a:t>
            </a:r>
            <a:r>
              <a:rPr lang="en-US" dirty="0" err="1"/>
              <a:t>dengan</a:t>
            </a:r>
            <a:r>
              <a:rPr lang="en-US" dirty="0"/>
              <a:t> </a:t>
            </a:r>
            <a:r>
              <a:rPr lang="en-US" dirty="0" err="1"/>
              <a:t>produk</a:t>
            </a:r>
            <a:r>
              <a:rPr lang="en-US" dirty="0"/>
              <a:t> </a:t>
            </a:r>
            <a:r>
              <a:rPr lang="en-US" dirty="0" err="1"/>
              <a:t>pesaing</a:t>
            </a:r>
            <a:r>
              <a:rPr lang="en-US" dirty="0"/>
              <a:t>. </a:t>
            </a:r>
          </a:p>
          <a:p>
            <a:r>
              <a:rPr lang="en-US" dirty="0" err="1"/>
              <a:t>Contoh</a:t>
            </a:r>
            <a:r>
              <a:rPr lang="en-US" dirty="0"/>
              <a:t> : </a:t>
            </a:r>
            <a:r>
              <a:rPr lang="en-US" dirty="0" err="1"/>
              <a:t>Sebagai</a:t>
            </a:r>
            <a:r>
              <a:rPr lang="en-US" dirty="0"/>
              <a:t> </a:t>
            </a:r>
            <a:r>
              <a:rPr lang="en-US" dirty="0" err="1"/>
              <a:t>contoh</a:t>
            </a:r>
            <a:r>
              <a:rPr lang="en-US" dirty="0"/>
              <a:t> </a:t>
            </a:r>
            <a:r>
              <a:rPr lang="en-US" dirty="0" err="1"/>
              <a:t>pada</a:t>
            </a:r>
            <a:r>
              <a:rPr lang="en-US" dirty="0"/>
              <a:t> </a:t>
            </a:r>
            <a:r>
              <a:rPr lang="en-US" dirty="0" err="1"/>
              <a:t>perusahaan</a:t>
            </a:r>
            <a:r>
              <a:rPr lang="en-US" dirty="0"/>
              <a:t> </a:t>
            </a:r>
            <a:r>
              <a:rPr lang="en-US" dirty="0" err="1"/>
              <a:t>farmasi</a:t>
            </a:r>
            <a:r>
              <a:rPr lang="en-US" dirty="0"/>
              <a:t> </a:t>
            </a:r>
            <a:r>
              <a:rPr lang="en-US" dirty="0" err="1"/>
              <a:t>obat</a:t>
            </a:r>
            <a:r>
              <a:rPr lang="en-US" dirty="0"/>
              <a:t> </a:t>
            </a:r>
            <a:r>
              <a:rPr lang="en-US" dirty="0" err="1"/>
              <a:t>generik</a:t>
            </a:r>
            <a:r>
              <a:rPr lang="en-US" dirty="0"/>
              <a:t> </a:t>
            </a:r>
            <a:r>
              <a:rPr lang="en-US" dirty="0" err="1"/>
              <a:t>menempatkan</a:t>
            </a:r>
            <a:r>
              <a:rPr lang="en-US" dirty="0"/>
              <a:t> </a:t>
            </a:r>
            <a:r>
              <a:rPr lang="en-US" dirty="0" err="1"/>
              <a:t>posisinya</a:t>
            </a:r>
            <a:r>
              <a:rPr lang="en-US" dirty="0"/>
              <a:t> </a:t>
            </a:r>
            <a:r>
              <a:rPr lang="en-US" dirty="0" err="1"/>
              <a:t>pada</a:t>
            </a:r>
            <a:r>
              <a:rPr lang="en-US" dirty="0"/>
              <a:t> </a:t>
            </a:r>
            <a:r>
              <a:rPr lang="en-US" dirty="0" err="1"/>
              <a:t>masyarakat</a:t>
            </a:r>
            <a:r>
              <a:rPr lang="en-US" dirty="0"/>
              <a:t> yang </a:t>
            </a:r>
            <a:r>
              <a:rPr lang="en-US" dirty="0" err="1"/>
              <a:t>berada</a:t>
            </a:r>
            <a:r>
              <a:rPr lang="en-US" dirty="0"/>
              <a:t> </a:t>
            </a:r>
            <a:r>
              <a:rPr lang="en-US" dirty="0" err="1"/>
              <a:t>ekonomi</a:t>
            </a:r>
            <a:r>
              <a:rPr lang="en-US" dirty="0"/>
              <a:t>, </a:t>
            </a:r>
            <a:r>
              <a:rPr lang="en-US" dirty="0" err="1"/>
              <a:t>sedangkan</a:t>
            </a:r>
            <a:r>
              <a:rPr lang="en-US" dirty="0"/>
              <a:t> </a:t>
            </a:r>
            <a:r>
              <a:rPr lang="en-US" dirty="0" err="1"/>
              <a:t>obat</a:t>
            </a:r>
            <a:r>
              <a:rPr lang="en-US" dirty="0"/>
              <a:t> </a:t>
            </a:r>
            <a:r>
              <a:rPr lang="en-US" dirty="0" err="1"/>
              <a:t>breanded</a:t>
            </a:r>
            <a:r>
              <a:rPr lang="en-US" dirty="0"/>
              <a:t> </a:t>
            </a:r>
            <a:r>
              <a:rPr lang="en-US" dirty="0" err="1"/>
              <a:t>generik</a:t>
            </a:r>
            <a:r>
              <a:rPr lang="en-US" dirty="0"/>
              <a:t> </a:t>
            </a:r>
            <a:r>
              <a:rPr lang="en-US" dirty="0" err="1"/>
              <a:t>pada</a:t>
            </a:r>
            <a:r>
              <a:rPr lang="en-US" dirty="0"/>
              <a:t> </a:t>
            </a:r>
            <a:r>
              <a:rPr lang="en-US" dirty="0" err="1"/>
              <a:t>masyarakat</a:t>
            </a:r>
            <a:r>
              <a:rPr lang="en-US" dirty="0"/>
              <a:t> yang </a:t>
            </a:r>
            <a:r>
              <a:rPr lang="en-US" dirty="0" err="1"/>
              <a:t>menjangkau</a:t>
            </a:r>
            <a:r>
              <a:rPr lang="en-US" dirty="0"/>
              <a:t> </a:t>
            </a:r>
            <a:r>
              <a:rPr lang="en-US" dirty="0" err="1"/>
              <a:t>produk</a:t>
            </a:r>
            <a:r>
              <a:rPr lang="en-US" dirty="0"/>
              <a:t> </a:t>
            </a:r>
            <a:r>
              <a:rPr lang="en-US" dirty="0" err="1"/>
              <a:t>tersebut</a:t>
            </a:r>
            <a:r>
              <a:rPr lang="en-US" dirty="0"/>
              <a:t> </a:t>
            </a:r>
            <a:r>
              <a:rPr lang="en-US" dirty="0" err="1"/>
              <a:t>dengan</a:t>
            </a:r>
            <a:r>
              <a:rPr lang="en-US" dirty="0"/>
              <a:t> </a:t>
            </a:r>
            <a:r>
              <a:rPr lang="en-US" dirty="0" err="1"/>
              <a:t>harga</a:t>
            </a:r>
            <a:r>
              <a:rPr lang="en-US" dirty="0"/>
              <a:t> yang </a:t>
            </a:r>
            <a:r>
              <a:rPr lang="en-US" dirty="0" err="1"/>
              <a:t>lebih</a:t>
            </a:r>
            <a:r>
              <a:rPr lang="en-US" dirty="0"/>
              <a:t> </a:t>
            </a:r>
            <a:r>
              <a:rPr lang="en-US" dirty="0" err="1"/>
              <a:t>tinggi</a:t>
            </a:r>
            <a:r>
              <a:rPr lang="en-US" dirty="0"/>
              <a:t>. </a:t>
            </a:r>
          </a:p>
        </p:txBody>
      </p:sp>
      <p:sp>
        <p:nvSpPr>
          <p:cNvPr id="4" name="Slide Number Placeholder 3"/>
          <p:cNvSpPr>
            <a:spLocks noGrp="1"/>
          </p:cNvSpPr>
          <p:nvPr>
            <p:ph type="sldNum" sz="quarter" idx="12"/>
          </p:nvPr>
        </p:nvSpPr>
        <p:spPr/>
        <p:txBody>
          <a:bodyPr/>
          <a:lstStyle/>
          <a:p>
            <a:fld id="{B7A0DC2C-0590-4F5F-9083-ED2A4247EFCE}" type="slidenum">
              <a:rPr lang="en-US" smtClean="0"/>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600" dirty="0"/>
              <a:t>STRATEGI POSITIONING</a:t>
            </a:r>
          </a:p>
        </p:txBody>
      </p:sp>
      <p:sp>
        <p:nvSpPr>
          <p:cNvPr id="3" name="Content Placeholder 2"/>
          <p:cNvSpPr>
            <a:spLocks noGrp="1"/>
          </p:cNvSpPr>
          <p:nvPr>
            <p:ph idx="1"/>
          </p:nvPr>
        </p:nvSpPr>
        <p:spPr>
          <a:xfrm>
            <a:off x="457200" y="1143000"/>
            <a:ext cx="4876800" cy="1143000"/>
          </a:xfrm>
          <a:solidFill>
            <a:schemeClr val="accent2">
              <a:lumMod val="40000"/>
              <a:lumOff val="60000"/>
            </a:schemeClr>
          </a:solidFill>
        </p:spPr>
        <p:txBody>
          <a:bodyPr>
            <a:normAutofit fontScale="92500" lnSpcReduction="20000"/>
          </a:bodyPr>
          <a:lstStyle/>
          <a:p>
            <a:r>
              <a:rPr lang="sv-SE" sz="2800" dirty="0"/>
              <a:t>Strategi dengan memposisikan berbagai kelas produk. Ex : extra joss sbg minuman berenergi</a:t>
            </a:r>
            <a:endParaRPr lang="en-US" sz="2800" dirty="0"/>
          </a:p>
        </p:txBody>
      </p:sp>
      <p:sp>
        <p:nvSpPr>
          <p:cNvPr id="2050" name="AutoShape 2" descr="Jual Pfizer Lipitor Tablet Obat Kesehatan [10 Mg/ 10 tablet-strip] Online  Oktober 2020 | Blibli.com"/>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2" name="AutoShape 4" descr="Jual Pfizer Lipitor Tablet Obat Kesehatan [10 Mg/ 10 tablet-strip] Online  Oktober 2020 | Blibli.com"/>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4" name="AutoShape 6" descr="Jual Pfizer Lipitor Tablet Obat Kesehatan [10 Mg/ 10 tablet-strip] Online  Oktober 2020 | Blibli.com"/>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6" name="AutoShape 8" descr="Jual Pfizer Lipitor Tablet Obat Kesehatan [10 Mg/ 10 tablet-strip] Online  Oktober 2020 | Blibli.com"/>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062" name="Picture 14" descr="Jual Extra Joss ACTIVE 12 Sachet Online Oktober 2020 | Blibli.com"/>
          <p:cNvPicPr>
            <a:picLocks noChangeAspect="1" noChangeArrowheads="1"/>
          </p:cNvPicPr>
          <p:nvPr/>
        </p:nvPicPr>
        <p:blipFill>
          <a:blip r:embed="rId2"/>
          <a:srcRect t="11000" b="14000"/>
          <a:stretch>
            <a:fillRect/>
          </a:stretch>
        </p:blipFill>
        <p:spPr bwMode="auto">
          <a:xfrm>
            <a:off x="5638800" y="990600"/>
            <a:ext cx="2819400" cy="2114550"/>
          </a:xfrm>
          <a:prstGeom prst="rect">
            <a:avLst/>
          </a:prstGeom>
          <a:noFill/>
        </p:spPr>
      </p:pic>
      <p:sp>
        <p:nvSpPr>
          <p:cNvPr id="12" name="Content Placeholder 2"/>
          <p:cNvSpPr txBox="1">
            <a:spLocks/>
          </p:cNvSpPr>
          <p:nvPr/>
        </p:nvSpPr>
        <p:spPr>
          <a:xfrm>
            <a:off x="457200" y="4267200"/>
            <a:ext cx="4876800" cy="1143000"/>
          </a:xfrm>
          <a:prstGeom prst="rect">
            <a:avLst/>
          </a:prstGeom>
          <a:solidFill>
            <a:schemeClr val="accent2">
              <a:lumMod val="40000"/>
              <a:lumOff val="60000"/>
            </a:schemeClr>
          </a:solidFill>
        </p:spPr>
        <p:txBody>
          <a:bodyPr vert="horz" lIns="91440" tIns="45720" rIns="91440" bIns="45720" rtlCol="0">
            <a:normAutofit fontScale="85000"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sv-SE" sz="2800" b="0" i="0" u="none" strike="noStrike" kern="1200" cap="none" spc="0" normalizeH="0" baseline="0" noProof="0" dirty="0">
                <a:ln>
                  <a:noFill/>
                </a:ln>
                <a:solidFill>
                  <a:schemeClr val="tx1"/>
                </a:solidFill>
                <a:effectLst/>
                <a:uLnTx/>
                <a:uFillTx/>
                <a:latin typeface="+mn-lt"/>
                <a:ea typeface="+mn-ea"/>
                <a:cs typeface="+mn-cs"/>
              </a:rPr>
              <a:t>Strategi dengan penambahan</a:t>
            </a:r>
            <a:r>
              <a:rPr kumimoji="0" lang="sv-SE" sz="2800" b="0" i="0" u="none" strike="noStrike" kern="1200" cap="none" spc="0" normalizeH="0" noProof="0" dirty="0">
                <a:ln>
                  <a:noFill/>
                </a:ln>
                <a:solidFill>
                  <a:schemeClr val="tx1"/>
                </a:solidFill>
                <a:effectLst/>
                <a:uLnTx/>
                <a:uFillTx/>
                <a:latin typeface="+mn-lt"/>
                <a:ea typeface="+mn-ea"/>
                <a:cs typeface="+mn-cs"/>
              </a:rPr>
              <a:t> rasa utk segmen konsumen anak2</a:t>
            </a:r>
            <a:r>
              <a:rPr kumimoji="0" lang="sv-SE" sz="2800" b="0" i="0" u="none" strike="noStrike" kern="1200" cap="none" spc="0" normalizeH="0" baseline="0" noProof="0" dirty="0">
                <a:ln>
                  <a:noFill/>
                </a:ln>
                <a:solidFill>
                  <a:schemeClr val="tx1"/>
                </a:solidFill>
                <a:effectLst/>
                <a:uLnTx/>
                <a:uFillTx/>
                <a:latin typeface="+mn-lt"/>
                <a:ea typeface="+mn-ea"/>
                <a:cs typeface="+mn-cs"/>
              </a:rPr>
              <a:t>. Ex : extra joss sbg minuman berenergi</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2064" name="AutoShape 16" descr="OBH Combi Anak 60ml | Shopee Indonesi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4" name="Picture 13" descr="4.jpg"/>
          <p:cNvPicPr>
            <a:picLocks noChangeAspect="1"/>
          </p:cNvPicPr>
          <p:nvPr/>
        </p:nvPicPr>
        <p:blipFill>
          <a:blip r:embed="rId3"/>
          <a:stretch>
            <a:fillRect/>
          </a:stretch>
        </p:blipFill>
        <p:spPr>
          <a:xfrm>
            <a:off x="5562600" y="3505200"/>
            <a:ext cx="3048000" cy="3048000"/>
          </a:xfrm>
          <a:prstGeom prst="rect">
            <a:avLst/>
          </a:prstGeom>
        </p:spPr>
      </p:pic>
      <p:sp>
        <p:nvSpPr>
          <p:cNvPr id="15" name="Slide Number Placeholder 14"/>
          <p:cNvSpPr>
            <a:spLocks noGrp="1"/>
          </p:cNvSpPr>
          <p:nvPr>
            <p:ph type="sldNum" sz="quarter" idx="12"/>
          </p:nvPr>
        </p:nvSpPr>
        <p:spPr/>
        <p:txBody>
          <a:bodyPr/>
          <a:lstStyle/>
          <a:p>
            <a:fld id="{B7A0DC2C-0590-4F5F-9083-ED2A4247EFCE}" type="slidenum">
              <a:rPr lang="en-US" smtClean="0"/>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600" dirty="0"/>
              <a:t>STRATEGI POSITIONING</a:t>
            </a:r>
          </a:p>
        </p:txBody>
      </p:sp>
      <p:sp>
        <p:nvSpPr>
          <p:cNvPr id="3" name="Content Placeholder 2"/>
          <p:cNvSpPr>
            <a:spLocks noGrp="1"/>
          </p:cNvSpPr>
          <p:nvPr>
            <p:ph idx="1"/>
          </p:nvPr>
        </p:nvSpPr>
        <p:spPr>
          <a:xfrm>
            <a:off x="457200" y="1143000"/>
            <a:ext cx="8229600" cy="2057400"/>
          </a:xfrm>
          <a:solidFill>
            <a:schemeClr val="accent2">
              <a:lumMod val="40000"/>
              <a:lumOff val="60000"/>
            </a:schemeClr>
          </a:solidFill>
        </p:spPr>
        <p:txBody>
          <a:bodyPr>
            <a:normAutofit fontScale="85000" lnSpcReduction="20000"/>
          </a:bodyPr>
          <a:lstStyle/>
          <a:p>
            <a:r>
              <a:rPr lang="en-US" sz="2800" dirty="0"/>
              <a:t>Dari </a:t>
            </a:r>
            <a:r>
              <a:rPr lang="en-US" sz="2800" dirty="0" err="1"/>
              <a:t>segi</a:t>
            </a:r>
            <a:r>
              <a:rPr lang="en-US" sz="2800" dirty="0"/>
              <a:t> </a:t>
            </a:r>
            <a:r>
              <a:rPr lang="en-US" sz="2800" dirty="0" err="1"/>
              <a:t>pemenuhan</a:t>
            </a:r>
            <a:r>
              <a:rPr lang="en-US" sz="2800" dirty="0"/>
              <a:t> </a:t>
            </a:r>
            <a:r>
              <a:rPr lang="en-US" sz="2800" dirty="0" err="1"/>
              <a:t>kebutuhan</a:t>
            </a:r>
            <a:r>
              <a:rPr lang="en-US" sz="2800" dirty="0"/>
              <a:t> </a:t>
            </a:r>
            <a:r>
              <a:rPr lang="en-US" sz="2800" dirty="0" err="1"/>
              <a:t>atau</a:t>
            </a:r>
            <a:r>
              <a:rPr lang="en-US" sz="2800" dirty="0"/>
              <a:t> </a:t>
            </a:r>
            <a:r>
              <a:rPr lang="en-US" sz="2800" dirty="0" err="1"/>
              <a:t>manfaat</a:t>
            </a:r>
            <a:r>
              <a:rPr lang="en-US" sz="2800" dirty="0"/>
              <a:t> yang </a:t>
            </a:r>
            <a:r>
              <a:rPr lang="en-US" sz="2800" dirty="0" err="1"/>
              <a:t>ditawarkan</a:t>
            </a:r>
            <a:r>
              <a:rPr lang="en-US" sz="2800" dirty="0"/>
              <a:t> (</a:t>
            </a:r>
            <a:r>
              <a:rPr lang="en-US" sz="2800" dirty="0" err="1"/>
              <a:t>obat</a:t>
            </a:r>
            <a:r>
              <a:rPr lang="en-US" sz="2800" dirty="0"/>
              <a:t> </a:t>
            </a:r>
            <a:r>
              <a:rPr lang="en-US" sz="2800" dirty="0" err="1"/>
              <a:t>dengan</a:t>
            </a:r>
            <a:r>
              <a:rPr lang="en-US" sz="2800" dirty="0"/>
              <a:t> </a:t>
            </a:r>
            <a:r>
              <a:rPr lang="en-US" sz="2800" dirty="0" err="1"/>
              <a:t>indikasi</a:t>
            </a:r>
            <a:r>
              <a:rPr lang="en-US" sz="2800" dirty="0"/>
              <a:t> </a:t>
            </a:r>
            <a:r>
              <a:rPr lang="en-US" sz="2800" dirty="0" err="1"/>
              <a:t>ttt</a:t>
            </a:r>
            <a:r>
              <a:rPr lang="en-US" sz="2800" dirty="0"/>
              <a:t> </a:t>
            </a:r>
            <a:r>
              <a:rPr lang="en-US" sz="2800" dirty="0" err="1"/>
              <a:t>banyak</a:t>
            </a:r>
            <a:r>
              <a:rPr lang="en-US" sz="2800" dirty="0"/>
              <a:t> </a:t>
            </a:r>
            <a:r>
              <a:rPr lang="en-US" sz="2800" dirty="0" err="1"/>
              <a:t>sekali</a:t>
            </a:r>
            <a:r>
              <a:rPr lang="en-US" sz="2800" dirty="0"/>
              <a:t> </a:t>
            </a:r>
            <a:r>
              <a:rPr lang="en-US" sz="2800" dirty="0" err="1"/>
              <a:t>kebutuhan</a:t>
            </a:r>
            <a:r>
              <a:rPr lang="en-US" sz="2800" dirty="0"/>
              <a:t> yang </a:t>
            </a:r>
            <a:r>
              <a:rPr lang="en-US" sz="2800" dirty="0" err="1"/>
              <a:t>bisa</a:t>
            </a:r>
            <a:r>
              <a:rPr lang="en-US" sz="2800" dirty="0"/>
              <a:t> </a:t>
            </a:r>
            <a:r>
              <a:rPr lang="en-US" sz="2800" dirty="0" err="1"/>
              <a:t>diperoleh</a:t>
            </a:r>
            <a:r>
              <a:rPr lang="en-US" sz="2800" dirty="0"/>
              <a:t> </a:t>
            </a:r>
            <a:r>
              <a:rPr lang="en-US" sz="2800" dirty="0" err="1"/>
              <a:t>oleh</a:t>
            </a:r>
            <a:r>
              <a:rPr lang="en-US" sz="2800" dirty="0"/>
              <a:t> </a:t>
            </a:r>
            <a:r>
              <a:rPr lang="en-US" sz="2800" dirty="0" err="1"/>
              <a:t>pasien</a:t>
            </a:r>
            <a:r>
              <a:rPr lang="en-US" sz="2800" dirty="0"/>
              <a:t> </a:t>
            </a:r>
            <a:r>
              <a:rPr lang="en-US" sz="2800" dirty="0" err="1"/>
              <a:t>dengan</a:t>
            </a:r>
            <a:r>
              <a:rPr lang="en-US" sz="2800" dirty="0"/>
              <a:t> </a:t>
            </a:r>
            <a:r>
              <a:rPr lang="en-US" sz="2800" dirty="0" err="1"/>
              <a:t>indikasi</a:t>
            </a:r>
            <a:r>
              <a:rPr lang="en-US" sz="2800" dirty="0"/>
              <a:t> yang </a:t>
            </a:r>
            <a:r>
              <a:rPr lang="en-US" sz="2800" dirty="0" err="1"/>
              <a:t>bervariasi</a:t>
            </a:r>
            <a:r>
              <a:rPr lang="en-US" sz="2800" dirty="0"/>
              <a:t>, </a:t>
            </a:r>
            <a:r>
              <a:rPr lang="en-US" sz="2800" dirty="0" err="1"/>
              <a:t>sehingga</a:t>
            </a:r>
            <a:r>
              <a:rPr lang="en-US" sz="2800" dirty="0"/>
              <a:t> </a:t>
            </a:r>
            <a:r>
              <a:rPr lang="en-US" sz="2800" dirty="0" err="1"/>
              <a:t>perusahaan</a:t>
            </a:r>
            <a:r>
              <a:rPr lang="en-US" sz="2800" dirty="0"/>
              <a:t> </a:t>
            </a:r>
            <a:r>
              <a:rPr lang="en-US" sz="2800" dirty="0" err="1"/>
              <a:t>farmasi</a:t>
            </a:r>
            <a:r>
              <a:rPr lang="en-US" sz="2800" dirty="0"/>
              <a:t> </a:t>
            </a:r>
            <a:r>
              <a:rPr lang="en-US" sz="2800" dirty="0" err="1"/>
              <a:t>juga</a:t>
            </a:r>
            <a:r>
              <a:rPr lang="en-US" sz="2800" dirty="0"/>
              <a:t> </a:t>
            </a:r>
            <a:r>
              <a:rPr lang="en-US" sz="2800" dirty="0" err="1"/>
              <a:t>mampu</a:t>
            </a:r>
            <a:r>
              <a:rPr lang="en-US" sz="2800" dirty="0"/>
              <a:t> </a:t>
            </a:r>
            <a:r>
              <a:rPr lang="en-US" sz="2800" dirty="0" err="1"/>
              <a:t>mengelola</a:t>
            </a:r>
            <a:r>
              <a:rPr lang="en-US" sz="2800" dirty="0"/>
              <a:t> </a:t>
            </a:r>
            <a:r>
              <a:rPr lang="en-US" sz="2800" dirty="0" err="1"/>
              <a:t>produk</a:t>
            </a:r>
            <a:r>
              <a:rPr lang="en-US" sz="2800" dirty="0"/>
              <a:t> </a:t>
            </a:r>
            <a:r>
              <a:rPr lang="en-US" sz="2800" dirty="0" err="1"/>
              <a:t>tersebut</a:t>
            </a:r>
            <a:r>
              <a:rPr lang="en-US" sz="2800" dirty="0"/>
              <a:t> </a:t>
            </a:r>
            <a:r>
              <a:rPr lang="en-US" sz="2800" dirty="0" err="1"/>
              <a:t>dengan</a:t>
            </a:r>
            <a:r>
              <a:rPr lang="en-US" sz="2800" dirty="0"/>
              <a:t> </a:t>
            </a:r>
            <a:r>
              <a:rPr lang="en-US" sz="2800" dirty="0" err="1"/>
              <a:t>tingkatan</a:t>
            </a:r>
            <a:r>
              <a:rPr lang="en-US" sz="2800" dirty="0"/>
              <a:t> </a:t>
            </a:r>
            <a:r>
              <a:rPr lang="en-US" sz="2800" dirty="0" err="1"/>
              <a:t>variasi</a:t>
            </a:r>
            <a:r>
              <a:rPr lang="en-US" sz="2800" dirty="0"/>
              <a:t> </a:t>
            </a:r>
            <a:r>
              <a:rPr lang="en-US" sz="2800" dirty="0" err="1"/>
              <a:t>kebutuhan</a:t>
            </a:r>
            <a:r>
              <a:rPr lang="en-US" sz="2800" dirty="0"/>
              <a:t> yang </a:t>
            </a:r>
            <a:r>
              <a:rPr lang="en-US" sz="2800" dirty="0" err="1"/>
              <a:t>berbeda-beda</a:t>
            </a:r>
            <a:r>
              <a:rPr lang="en-US" sz="2800" dirty="0"/>
              <a:t> </a:t>
            </a:r>
          </a:p>
        </p:txBody>
      </p:sp>
      <p:sp>
        <p:nvSpPr>
          <p:cNvPr id="2050" name="AutoShape 2" descr="Jual Pfizer Lipitor Tablet Obat Kesehatan [10 Mg/ 10 tablet-strip] Online  Oktober 2020 | Blibli.com"/>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2" name="AutoShape 4" descr="Jual Pfizer Lipitor Tablet Obat Kesehatan [10 Mg/ 10 tablet-strip] Online  Oktober 2020 | Blibli.com"/>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4" name="AutoShape 6" descr="Jual Pfizer Lipitor Tablet Obat Kesehatan [10 Mg/ 10 tablet-strip] Online  Oktober 2020 | Blibli.com"/>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6" name="AutoShape 8" descr="Jual Pfizer Lipitor Tablet Obat Kesehatan [10 Mg/ 10 tablet-strip] Online  Oktober 2020 | Blibli.com"/>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9394" name="AutoShape 2" descr="Bisolvon sirup - 60ml | Shopee Indonesi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9396" name="AutoShape 4" descr="Bisolvon sirup - 60ml | Shopee Indonesi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 name="Picture 9" descr="529cdfab8cbca4fa123b8b7067a6963f.jpg"/>
          <p:cNvPicPr>
            <a:picLocks noChangeAspect="1"/>
          </p:cNvPicPr>
          <p:nvPr/>
        </p:nvPicPr>
        <p:blipFill>
          <a:blip r:embed="rId2"/>
          <a:srcRect t="8696" b="10870"/>
          <a:stretch>
            <a:fillRect/>
          </a:stretch>
        </p:blipFill>
        <p:spPr>
          <a:xfrm>
            <a:off x="228600" y="3733800"/>
            <a:ext cx="3220995" cy="2590800"/>
          </a:xfrm>
          <a:prstGeom prst="rect">
            <a:avLst/>
          </a:prstGeom>
        </p:spPr>
      </p:pic>
      <p:sp>
        <p:nvSpPr>
          <p:cNvPr id="59398" name="AutoShape 6" descr="BISOLVON BATUK DAN FLU SIRUP 60 ML | Shopee Indonesi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2" name="Picture 11" descr="2.jpg"/>
          <p:cNvPicPr>
            <a:picLocks noChangeAspect="1"/>
          </p:cNvPicPr>
          <p:nvPr/>
        </p:nvPicPr>
        <p:blipFill>
          <a:blip r:embed="rId3"/>
          <a:srcRect l="31714" t="10000" r="29429" b="10000"/>
          <a:stretch>
            <a:fillRect/>
          </a:stretch>
        </p:blipFill>
        <p:spPr>
          <a:xfrm>
            <a:off x="3352800" y="3810000"/>
            <a:ext cx="1184365" cy="2438400"/>
          </a:xfrm>
          <a:prstGeom prst="rect">
            <a:avLst/>
          </a:prstGeom>
        </p:spPr>
      </p:pic>
      <p:pic>
        <p:nvPicPr>
          <p:cNvPr id="13" name="Picture 12" descr="3.jpg"/>
          <p:cNvPicPr>
            <a:picLocks noChangeAspect="1"/>
          </p:cNvPicPr>
          <p:nvPr/>
        </p:nvPicPr>
        <p:blipFill>
          <a:blip r:embed="rId4"/>
          <a:srcRect l="2500" t="22500" r="2500" b="23750"/>
          <a:stretch>
            <a:fillRect/>
          </a:stretch>
        </p:blipFill>
        <p:spPr>
          <a:xfrm>
            <a:off x="4572000" y="3657600"/>
            <a:ext cx="4572000" cy="2586789"/>
          </a:xfrm>
          <a:prstGeom prst="rect">
            <a:avLst/>
          </a:prstGeom>
        </p:spPr>
      </p:pic>
      <p:sp>
        <p:nvSpPr>
          <p:cNvPr id="14" name="Slide Number Placeholder 13"/>
          <p:cNvSpPr>
            <a:spLocks noGrp="1"/>
          </p:cNvSpPr>
          <p:nvPr>
            <p:ph type="sldNum" sz="quarter" idx="12"/>
          </p:nvPr>
        </p:nvSpPr>
        <p:spPr/>
        <p:txBody>
          <a:bodyPr/>
          <a:lstStyle/>
          <a:p>
            <a:fld id="{B7A0DC2C-0590-4F5F-9083-ED2A4247EFCE}" type="slidenum">
              <a:rPr lang="en-US" smtClean="0"/>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STRATEGI POSITIONING</a:t>
            </a:r>
          </a:p>
        </p:txBody>
      </p:sp>
      <p:pic>
        <p:nvPicPr>
          <p:cNvPr id="4" name="Picture 10" descr="Jual Pfizer Lipitor Tablet Obat Kesehatan [10 Mg/ 10 tablet-strip] Online  Oktober 2020 | Blibli.com"/>
          <p:cNvPicPr>
            <a:picLocks noGrp="1" noChangeAspect="1" noChangeArrowheads="1"/>
          </p:cNvPicPr>
          <p:nvPr>
            <p:ph idx="1"/>
          </p:nvPr>
        </p:nvPicPr>
        <p:blipFill>
          <a:blip r:embed="rId2" cstate="print"/>
          <a:srcRect t="19000" r="5000" b="21000"/>
          <a:stretch>
            <a:fillRect/>
          </a:stretch>
        </p:blipFill>
        <p:spPr bwMode="auto">
          <a:xfrm>
            <a:off x="762000" y="3810000"/>
            <a:ext cx="3016250" cy="1905000"/>
          </a:xfrm>
          <a:prstGeom prst="rect">
            <a:avLst/>
          </a:prstGeom>
          <a:noFill/>
        </p:spPr>
      </p:pic>
      <p:pic>
        <p:nvPicPr>
          <p:cNvPr id="5" name="Picture 12" descr="SIMVASTATIN OGB DEXA MEDICA 10 MG BOX 100 TABLET - Kegunaan, Efek Samping,  Dosis dan Aturan Pakai"/>
          <p:cNvPicPr>
            <a:picLocks noChangeAspect="1" noChangeArrowheads="1"/>
          </p:cNvPicPr>
          <p:nvPr/>
        </p:nvPicPr>
        <p:blipFill>
          <a:blip r:embed="rId3"/>
          <a:srcRect l="6161" t="23449" r="6568" b="21106"/>
          <a:stretch>
            <a:fillRect/>
          </a:stretch>
        </p:blipFill>
        <p:spPr bwMode="auto">
          <a:xfrm>
            <a:off x="5181600" y="3581400"/>
            <a:ext cx="3238364" cy="2057400"/>
          </a:xfrm>
          <a:prstGeom prst="rect">
            <a:avLst/>
          </a:prstGeom>
          <a:noFill/>
        </p:spPr>
      </p:pic>
      <p:sp>
        <p:nvSpPr>
          <p:cNvPr id="6" name="Left-Right Arrow 5"/>
          <p:cNvSpPr/>
          <p:nvPr/>
        </p:nvSpPr>
        <p:spPr>
          <a:xfrm>
            <a:off x="3962400" y="4419600"/>
            <a:ext cx="1066800" cy="3048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2"/>
          <p:cNvSpPr txBox="1">
            <a:spLocks/>
          </p:cNvSpPr>
          <p:nvPr/>
        </p:nvSpPr>
        <p:spPr>
          <a:xfrm>
            <a:off x="457200" y="1752600"/>
            <a:ext cx="8229600" cy="1752600"/>
          </a:xfrm>
          <a:prstGeom prst="rect">
            <a:avLst/>
          </a:prstGeom>
          <a:solidFill>
            <a:schemeClr val="accent2">
              <a:lumMod val="40000"/>
              <a:lumOff val="60000"/>
            </a:schemeClr>
          </a:solidFill>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err="1">
                <a:ln>
                  <a:noFill/>
                </a:ln>
                <a:solidFill>
                  <a:schemeClr val="tx1"/>
                </a:solidFill>
                <a:effectLst/>
                <a:uLnTx/>
                <a:uFillTx/>
                <a:latin typeface="+mn-lt"/>
                <a:ea typeface="+mn-ea"/>
                <a:cs typeface="+mn-cs"/>
              </a:rPr>
              <a:t>Pemasar</a:t>
            </a:r>
            <a:r>
              <a:rPr kumimoji="0" lang="en-US" sz="2800" b="0" i="0" u="none" strike="noStrike" kern="1200" cap="none" spc="0" normalizeH="0" baseline="0" noProof="0" dirty="0">
                <a:ln>
                  <a:noFill/>
                </a:ln>
                <a:solidFill>
                  <a:schemeClr val="tx1"/>
                </a:solidFill>
                <a:effectLst/>
                <a:uLnTx/>
                <a:uFillTx/>
                <a:latin typeface="+mn-lt"/>
                <a:ea typeface="+mn-ea"/>
                <a:cs typeface="+mn-cs"/>
              </a:rPr>
              <a:t> </a:t>
            </a:r>
            <a:r>
              <a:rPr kumimoji="0" lang="en-US" sz="2800" b="0" i="0" u="none" strike="noStrike" kern="1200" cap="none" spc="0" normalizeH="0" baseline="0" noProof="0" dirty="0" err="1">
                <a:ln>
                  <a:noFill/>
                </a:ln>
                <a:solidFill>
                  <a:schemeClr val="tx1"/>
                </a:solidFill>
                <a:effectLst/>
                <a:uLnTx/>
                <a:uFillTx/>
                <a:latin typeface="+mn-lt"/>
                <a:ea typeface="+mn-ea"/>
                <a:cs typeface="+mn-cs"/>
              </a:rPr>
              <a:t>dapat</a:t>
            </a:r>
            <a:r>
              <a:rPr kumimoji="0" lang="en-US" sz="2800" b="0" i="0" u="none" strike="noStrike" kern="1200" cap="none" spc="0" normalizeH="0" baseline="0" noProof="0" dirty="0">
                <a:ln>
                  <a:noFill/>
                </a:ln>
                <a:solidFill>
                  <a:schemeClr val="tx1"/>
                </a:solidFill>
                <a:effectLst/>
                <a:uLnTx/>
                <a:uFillTx/>
                <a:latin typeface="+mn-lt"/>
                <a:ea typeface="+mn-ea"/>
                <a:cs typeface="+mn-cs"/>
              </a:rPr>
              <a:t> </a:t>
            </a:r>
            <a:r>
              <a:rPr kumimoji="0" lang="en-US" sz="2800" b="0" i="0" u="none" strike="noStrike" kern="1200" cap="none" spc="0" normalizeH="0" baseline="0" noProof="0" dirty="0" err="1">
                <a:ln>
                  <a:noFill/>
                </a:ln>
                <a:solidFill>
                  <a:schemeClr val="tx1"/>
                </a:solidFill>
                <a:effectLst/>
                <a:uLnTx/>
                <a:uFillTx/>
                <a:latin typeface="+mn-lt"/>
                <a:ea typeface="+mn-ea"/>
                <a:cs typeface="+mn-cs"/>
              </a:rPr>
              <a:t>mengikuti</a:t>
            </a:r>
            <a:r>
              <a:rPr kumimoji="0" lang="en-US" sz="2800" b="0" i="0" u="none" strike="noStrike" kern="1200" cap="none" spc="0" normalizeH="0" baseline="0" noProof="0" dirty="0">
                <a:ln>
                  <a:noFill/>
                </a:ln>
                <a:solidFill>
                  <a:schemeClr val="tx1"/>
                </a:solidFill>
                <a:effectLst/>
                <a:uLnTx/>
                <a:uFillTx/>
                <a:latin typeface="+mn-lt"/>
                <a:ea typeface="+mn-ea"/>
                <a:cs typeface="+mn-cs"/>
              </a:rPr>
              <a:t> </a:t>
            </a:r>
            <a:r>
              <a:rPr kumimoji="0" lang="en-US" sz="2800" b="0" i="0" u="none" strike="noStrike" kern="1200" cap="none" spc="0" normalizeH="0" baseline="0" noProof="0" dirty="0" err="1">
                <a:ln>
                  <a:noFill/>
                </a:ln>
                <a:solidFill>
                  <a:schemeClr val="tx1"/>
                </a:solidFill>
                <a:effectLst/>
                <a:uLnTx/>
                <a:uFillTx/>
                <a:latin typeface="+mn-lt"/>
                <a:ea typeface="+mn-ea"/>
                <a:cs typeface="+mn-cs"/>
              </a:rPr>
              <a:t>berbagai</a:t>
            </a:r>
            <a:r>
              <a:rPr kumimoji="0" lang="en-US" sz="2800" b="0" i="0" u="none" strike="noStrike" kern="1200" cap="none" spc="0" normalizeH="0" baseline="0" noProof="0" dirty="0">
                <a:ln>
                  <a:noFill/>
                </a:ln>
                <a:solidFill>
                  <a:schemeClr val="tx1"/>
                </a:solidFill>
                <a:effectLst/>
                <a:uLnTx/>
                <a:uFillTx/>
                <a:latin typeface="+mn-lt"/>
                <a:ea typeface="+mn-ea"/>
                <a:cs typeface="+mn-cs"/>
              </a:rPr>
              <a:t> </a:t>
            </a:r>
            <a:r>
              <a:rPr kumimoji="0" lang="en-US" sz="2800" b="0" i="0" u="none" strike="noStrike" kern="1200" cap="none" spc="0" normalizeH="0" baseline="0" noProof="0" dirty="0" err="1">
                <a:ln>
                  <a:noFill/>
                </a:ln>
                <a:solidFill>
                  <a:schemeClr val="tx1"/>
                </a:solidFill>
                <a:effectLst/>
                <a:uLnTx/>
                <a:uFillTx/>
                <a:latin typeface="+mn-lt"/>
                <a:ea typeface="+mn-ea"/>
                <a:cs typeface="+mn-cs"/>
              </a:rPr>
              <a:t>strategi</a:t>
            </a:r>
            <a:r>
              <a:rPr kumimoji="0" lang="en-US" sz="2800" b="0" i="0" u="none" strike="noStrike" kern="1200" cap="none" spc="0" normalizeH="0" baseline="0" noProof="0" dirty="0">
                <a:ln>
                  <a:noFill/>
                </a:ln>
                <a:solidFill>
                  <a:schemeClr val="tx1"/>
                </a:solidFill>
                <a:effectLst/>
                <a:uLnTx/>
                <a:uFillTx/>
                <a:latin typeface="+mn-lt"/>
                <a:ea typeface="+mn-ea"/>
                <a:cs typeface="+mn-cs"/>
              </a:rPr>
              <a:t> positioning. </a:t>
            </a:r>
            <a:r>
              <a:rPr kumimoji="0" lang="en-US" sz="2800" b="0" i="0" u="none" strike="noStrike" kern="1200" cap="none" spc="0" normalizeH="0" baseline="0" noProof="0" dirty="0" err="1">
                <a:ln>
                  <a:noFill/>
                </a:ln>
                <a:solidFill>
                  <a:schemeClr val="tx1"/>
                </a:solidFill>
                <a:effectLst/>
                <a:uLnTx/>
                <a:uFillTx/>
                <a:latin typeface="+mn-lt"/>
                <a:ea typeface="+mn-ea"/>
                <a:cs typeface="+mn-cs"/>
              </a:rPr>
              <a:t>Bisa</a:t>
            </a:r>
            <a:r>
              <a:rPr kumimoji="0" lang="en-US" sz="2800" b="0" i="0" u="none" strike="noStrike" kern="1200" cap="none" spc="0" normalizeH="0" baseline="0" noProof="0" dirty="0">
                <a:ln>
                  <a:noFill/>
                </a:ln>
                <a:solidFill>
                  <a:schemeClr val="tx1"/>
                </a:solidFill>
                <a:effectLst/>
                <a:uLnTx/>
                <a:uFillTx/>
                <a:latin typeface="+mn-lt"/>
                <a:ea typeface="+mn-ea"/>
                <a:cs typeface="+mn-cs"/>
              </a:rPr>
              <a:t> </a:t>
            </a:r>
            <a:r>
              <a:rPr kumimoji="0" lang="en-US" sz="2800" b="0" i="0" u="none" strike="noStrike" kern="1200" cap="none" spc="0" normalizeH="0" baseline="0" noProof="0" dirty="0" err="1">
                <a:ln>
                  <a:noFill/>
                </a:ln>
                <a:solidFill>
                  <a:schemeClr val="tx1"/>
                </a:solidFill>
                <a:effectLst/>
                <a:uLnTx/>
                <a:uFillTx/>
                <a:latin typeface="+mn-lt"/>
                <a:ea typeface="+mn-ea"/>
                <a:cs typeface="+mn-cs"/>
              </a:rPr>
              <a:t>memposisikan</a:t>
            </a:r>
            <a:r>
              <a:rPr kumimoji="0" lang="en-US" sz="2800" b="0" i="0" u="none" strike="noStrike" kern="1200" cap="none" spc="0" normalizeH="0" baseline="0" noProof="0" dirty="0">
                <a:ln>
                  <a:noFill/>
                </a:ln>
                <a:solidFill>
                  <a:schemeClr val="tx1"/>
                </a:solidFill>
                <a:effectLst/>
                <a:uLnTx/>
                <a:uFillTx/>
                <a:latin typeface="+mn-lt"/>
                <a:ea typeface="+mn-ea"/>
                <a:cs typeface="+mn-cs"/>
              </a:rPr>
              <a:t> </a:t>
            </a:r>
            <a:r>
              <a:rPr kumimoji="0" lang="en-US" sz="2800" b="0" i="0" u="none" strike="noStrike" kern="1200" cap="none" spc="0" normalizeH="0" baseline="0" noProof="0" dirty="0" err="1">
                <a:ln>
                  <a:noFill/>
                </a:ln>
                <a:solidFill>
                  <a:schemeClr val="tx1"/>
                </a:solidFill>
                <a:effectLst/>
                <a:uLnTx/>
                <a:uFillTx/>
                <a:latin typeface="+mn-lt"/>
                <a:ea typeface="+mn-ea"/>
                <a:cs typeface="+mn-cs"/>
              </a:rPr>
              <a:t>produk</a:t>
            </a:r>
            <a:r>
              <a:rPr kumimoji="0" lang="en-US" sz="2800" b="0" i="0" u="none" strike="noStrike" kern="1200" cap="none" spc="0" normalizeH="0" baseline="0" noProof="0" dirty="0">
                <a:ln>
                  <a:noFill/>
                </a:ln>
                <a:solidFill>
                  <a:schemeClr val="tx1"/>
                </a:solidFill>
                <a:effectLst/>
                <a:uLnTx/>
                <a:uFillTx/>
                <a:latin typeface="+mn-lt"/>
                <a:ea typeface="+mn-ea"/>
                <a:cs typeface="+mn-cs"/>
              </a:rPr>
              <a:t> </a:t>
            </a:r>
            <a:r>
              <a:rPr kumimoji="0" lang="en-US" sz="2800" b="0" i="0" u="none" strike="noStrike" kern="1200" cap="none" spc="0" normalizeH="0" baseline="0" noProof="0" dirty="0" err="1">
                <a:ln>
                  <a:noFill/>
                </a:ln>
                <a:solidFill>
                  <a:schemeClr val="tx1"/>
                </a:solidFill>
                <a:effectLst/>
                <a:uLnTx/>
                <a:uFillTx/>
                <a:latin typeface="+mn-lt"/>
                <a:ea typeface="+mn-ea"/>
                <a:cs typeface="+mn-cs"/>
              </a:rPr>
              <a:t>mereka</a:t>
            </a:r>
            <a:r>
              <a:rPr kumimoji="0" lang="en-US" sz="2800" b="0" i="0" u="none" strike="noStrike" kern="1200" cap="none" spc="0" normalizeH="0" baseline="0" noProof="0" dirty="0">
                <a:ln>
                  <a:noFill/>
                </a:ln>
                <a:solidFill>
                  <a:schemeClr val="tx1"/>
                </a:solidFill>
                <a:effectLst/>
                <a:uLnTx/>
                <a:uFillTx/>
                <a:latin typeface="+mn-lt"/>
                <a:ea typeface="+mn-ea"/>
                <a:cs typeface="+mn-cs"/>
              </a:rPr>
              <a:t> </a:t>
            </a:r>
            <a:r>
              <a:rPr kumimoji="0" lang="en-US" sz="2800" b="0" i="0" u="none" strike="noStrike" kern="1200" cap="none" spc="0" normalizeH="0" baseline="0" noProof="0" dirty="0" err="1">
                <a:ln>
                  <a:noFill/>
                </a:ln>
                <a:solidFill>
                  <a:schemeClr val="tx1"/>
                </a:solidFill>
                <a:effectLst/>
                <a:uLnTx/>
                <a:uFillTx/>
                <a:latin typeface="+mn-lt"/>
                <a:ea typeface="+mn-ea"/>
                <a:cs typeface="+mn-cs"/>
              </a:rPr>
              <a:t>atas</a:t>
            </a:r>
            <a:r>
              <a:rPr kumimoji="0" lang="en-US" sz="2800" b="0" i="0" u="none" strike="noStrike" kern="1200" cap="none" spc="0" normalizeH="0" baseline="0" noProof="0" dirty="0">
                <a:ln>
                  <a:noFill/>
                </a:ln>
                <a:solidFill>
                  <a:schemeClr val="tx1"/>
                </a:solidFill>
                <a:effectLst/>
                <a:uLnTx/>
                <a:uFillTx/>
                <a:latin typeface="+mn-lt"/>
                <a:ea typeface="+mn-ea"/>
                <a:cs typeface="+mn-cs"/>
              </a:rPr>
              <a:t> </a:t>
            </a:r>
            <a:r>
              <a:rPr kumimoji="0" lang="en-US" sz="2800" b="0" i="0" u="none" strike="noStrike" kern="1200" cap="none" spc="0" normalizeH="0" baseline="0" noProof="0" dirty="0" err="1">
                <a:ln>
                  <a:noFill/>
                </a:ln>
                <a:solidFill>
                  <a:schemeClr val="tx1"/>
                </a:solidFill>
                <a:effectLst/>
                <a:uLnTx/>
                <a:uFillTx/>
                <a:latin typeface="+mn-lt"/>
                <a:ea typeface="+mn-ea"/>
                <a:cs typeface="+mn-cs"/>
              </a:rPr>
              <a:t>atribut</a:t>
            </a:r>
            <a:r>
              <a:rPr kumimoji="0" lang="en-US" sz="2800" b="0" i="0" u="none" strike="noStrike" kern="1200" cap="none" spc="0" normalizeH="0" baseline="0" noProof="0" dirty="0">
                <a:ln>
                  <a:noFill/>
                </a:ln>
                <a:solidFill>
                  <a:schemeClr val="tx1"/>
                </a:solidFill>
                <a:effectLst/>
                <a:uLnTx/>
                <a:uFillTx/>
                <a:latin typeface="+mn-lt"/>
                <a:ea typeface="+mn-ea"/>
                <a:cs typeface="+mn-cs"/>
              </a:rPr>
              <a:t> </a:t>
            </a:r>
            <a:r>
              <a:rPr kumimoji="0" lang="en-US" sz="2800" b="0" i="0" u="none" strike="noStrike" kern="1200" cap="none" spc="0" normalizeH="0" baseline="0" noProof="0" dirty="0" err="1">
                <a:ln>
                  <a:noFill/>
                </a:ln>
                <a:solidFill>
                  <a:schemeClr val="tx1"/>
                </a:solidFill>
                <a:effectLst/>
                <a:uLnTx/>
                <a:uFillTx/>
                <a:latin typeface="+mn-lt"/>
                <a:ea typeface="+mn-ea"/>
                <a:cs typeface="+mn-cs"/>
              </a:rPr>
              <a:t>produk</a:t>
            </a:r>
            <a:r>
              <a:rPr kumimoji="0" lang="en-US" sz="2800" b="0" i="0" u="none" strike="noStrike" kern="1200" cap="none" spc="0" normalizeH="0" baseline="0" noProof="0" dirty="0">
                <a:ln>
                  <a:noFill/>
                </a:ln>
                <a:solidFill>
                  <a:schemeClr val="tx1"/>
                </a:solidFill>
                <a:effectLst/>
                <a:uLnTx/>
                <a:uFillTx/>
                <a:latin typeface="+mn-lt"/>
                <a:ea typeface="+mn-ea"/>
                <a:cs typeface="+mn-cs"/>
              </a:rPr>
              <a:t> </a:t>
            </a:r>
            <a:r>
              <a:rPr kumimoji="0" lang="en-US" sz="2800" b="0" i="0" u="none" strike="noStrike" kern="1200" cap="none" spc="0" normalizeH="0" baseline="0" noProof="0" dirty="0" err="1">
                <a:ln>
                  <a:noFill/>
                </a:ln>
                <a:solidFill>
                  <a:schemeClr val="tx1"/>
                </a:solidFill>
                <a:effectLst/>
                <a:uLnTx/>
                <a:uFillTx/>
                <a:latin typeface="+mn-lt"/>
                <a:ea typeface="+mn-ea"/>
                <a:cs typeface="+mn-cs"/>
              </a:rPr>
              <a:t>spesifik</a:t>
            </a:r>
            <a:r>
              <a:rPr kumimoji="0" lang="en-US" sz="2800" b="0" i="0" u="none" strike="noStrike" kern="1200" cap="none" spc="0" normalizeH="0" baseline="0" noProof="0" dirty="0">
                <a:ln>
                  <a:noFill/>
                </a:ln>
                <a:solidFill>
                  <a:schemeClr val="tx1"/>
                </a:solidFill>
                <a:effectLst/>
                <a:uLnTx/>
                <a:uFillTx/>
                <a:latin typeface="+mn-lt"/>
                <a:ea typeface="+mn-ea"/>
                <a:cs typeface="+mn-cs"/>
              </a:rPr>
              <a:t>.</a:t>
            </a:r>
          </a:p>
        </p:txBody>
      </p:sp>
      <p:sp>
        <p:nvSpPr>
          <p:cNvPr id="8" name="Slide Number Placeholder 7"/>
          <p:cNvSpPr>
            <a:spLocks noGrp="1"/>
          </p:cNvSpPr>
          <p:nvPr>
            <p:ph type="sldNum" sz="quarter" idx="12"/>
          </p:nvPr>
        </p:nvSpPr>
        <p:spPr/>
        <p:txBody>
          <a:bodyPr/>
          <a:lstStyle/>
          <a:p>
            <a:fld id="{B7A0DC2C-0590-4F5F-9083-ED2A4247EFCE}" type="slidenum">
              <a:rPr lang="en-US" smtClean="0"/>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Tugas</a:t>
            </a:r>
            <a:r>
              <a:rPr lang="en-US" b="1" dirty="0"/>
              <a:t> </a:t>
            </a:r>
            <a:r>
              <a:rPr lang="en-US" b="1" dirty="0" err="1"/>
              <a:t>Pokok</a:t>
            </a:r>
            <a:r>
              <a:rPr lang="en-US" b="1" dirty="0"/>
              <a:t> </a:t>
            </a:r>
            <a:r>
              <a:rPr lang="en-US" b="1" dirty="0" err="1"/>
              <a:t>Manajemen</a:t>
            </a:r>
            <a:r>
              <a:rPr lang="en-US" b="1" dirty="0"/>
              <a:t> </a:t>
            </a: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lstStyle/>
          <a:p>
            <a:fld id="{B7A0DC2C-0590-4F5F-9083-ED2A4247EFCE}" type="slidenum">
              <a:rPr lang="en-US" smtClean="0"/>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a:solidFill>
            <a:schemeClr val="tx2">
              <a:lumMod val="60000"/>
              <a:lumOff val="40000"/>
            </a:schemeClr>
          </a:solidFill>
        </p:spPr>
        <p:txBody>
          <a:bodyPr>
            <a:normAutofit fontScale="90000"/>
          </a:bodyPr>
          <a:lstStyle/>
          <a:p>
            <a:r>
              <a:rPr lang="en-US" dirty="0"/>
              <a:t>MENYUSUN RENCANA PEMASARAN (MARKETING PLAN) </a:t>
            </a:r>
          </a:p>
        </p:txBody>
      </p:sp>
      <p:sp>
        <p:nvSpPr>
          <p:cNvPr id="3" name="Content Placeholder 2"/>
          <p:cNvSpPr>
            <a:spLocks noGrp="1"/>
          </p:cNvSpPr>
          <p:nvPr>
            <p:ph idx="1"/>
          </p:nvPr>
        </p:nvSpPr>
        <p:spPr>
          <a:xfrm>
            <a:off x="304800" y="1600200"/>
            <a:ext cx="8534400" cy="5029200"/>
          </a:xfrm>
          <a:solidFill>
            <a:schemeClr val="accent6">
              <a:lumMod val="40000"/>
              <a:lumOff val="60000"/>
            </a:schemeClr>
          </a:solidFill>
        </p:spPr>
        <p:txBody>
          <a:bodyPr>
            <a:noAutofit/>
          </a:bodyPr>
          <a:lstStyle/>
          <a:p>
            <a:r>
              <a:rPr lang="en-US" sz="2400" dirty="0" err="1"/>
              <a:t>Rencana</a:t>
            </a:r>
            <a:r>
              <a:rPr lang="en-US" sz="2400" dirty="0"/>
              <a:t> </a:t>
            </a:r>
            <a:r>
              <a:rPr lang="en-US" sz="2400" dirty="0" err="1"/>
              <a:t>pemasaran</a:t>
            </a:r>
            <a:r>
              <a:rPr lang="en-US" sz="2400" dirty="0"/>
              <a:t> (Marketing plan) </a:t>
            </a:r>
            <a:r>
              <a:rPr lang="en-US" sz="2400" dirty="0" err="1"/>
              <a:t>adalah</a:t>
            </a:r>
            <a:r>
              <a:rPr lang="en-US" sz="2400" dirty="0"/>
              <a:t> </a:t>
            </a:r>
            <a:r>
              <a:rPr lang="en-US" sz="2400" dirty="0" err="1"/>
              <a:t>suatu</a:t>
            </a:r>
            <a:r>
              <a:rPr lang="en-US" sz="2400" dirty="0"/>
              <a:t> </a:t>
            </a:r>
            <a:r>
              <a:rPr lang="en-US" sz="2400" dirty="0" err="1"/>
              <a:t>dokumen</a:t>
            </a:r>
            <a:r>
              <a:rPr lang="en-US" sz="2400" dirty="0"/>
              <a:t> yang </a:t>
            </a:r>
            <a:r>
              <a:rPr lang="en-US" sz="2400" dirty="0" err="1"/>
              <a:t>dikembangkan</a:t>
            </a:r>
            <a:r>
              <a:rPr lang="en-US" sz="2400" dirty="0"/>
              <a:t> </a:t>
            </a:r>
            <a:r>
              <a:rPr lang="en-US" sz="2400" dirty="0" err="1"/>
              <a:t>oleh</a:t>
            </a:r>
            <a:r>
              <a:rPr lang="en-US" sz="2400" dirty="0"/>
              <a:t> </a:t>
            </a:r>
            <a:r>
              <a:rPr lang="en-US" sz="2400" dirty="0" err="1"/>
              <a:t>pimpinan</a:t>
            </a:r>
            <a:r>
              <a:rPr lang="en-US" sz="2400" dirty="0"/>
              <a:t> </a:t>
            </a:r>
            <a:r>
              <a:rPr lang="en-US" sz="2400" dirty="0" err="1"/>
              <a:t>dan</a:t>
            </a:r>
            <a:r>
              <a:rPr lang="en-US" sz="2400" dirty="0"/>
              <a:t> marketing professional </a:t>
            </a:r>
            <a:r>
              <a:rPr lang="en-US" sz="2400" dirty="0" err="1"/>
              <a:t>untuk</a:t>
            </a:r>
            <a:r>
              <a:rPr lang="en-US" sz="2400" dirty="0"/>
              <a:t> </a:t>
            </a:r>
            <a:r>
              <a:rPr lang="en-US" sz="2400" dirty="0" err="1"/>
              <a:t>mengarahkan</a:t>
            </a:r>
            <a:r>
              <a:rPr lang="en-US" sz="2400" dirty="0"/>
              <a:t> </a:t>
            </a:r>
            <a:r>
              <a:rPr lang="en-US" sz="2400" dirty="0" err="1"/>
              <a:t>bagian</a:t>
            </a:r>
            <a:r>
              <a:rPr lang="en-US" sz="2400" dirty="0"/>
              <a:t> </a:t>
            </a:r>
            <a:r>
              <a:rPr lang="en-US" sz="2400" dirty="0" err="1"/>
              <a:t>departemen</a:t>
            </a:r>
            <a:r>
              <a:rPr lang="en-US" sz="2400" dirty="0"/>
              <a:t> marketing </a:t>
            </a:r>
            <a:r>
              <a:rPr lang="en-US" sz="2400" dirty="0" err="1"/>
              <a:t>pada</a:t>
            </a:r>
            <a:r>
              <a:rPr lang="en-US" sz="2400" dirty="0"/>
              <a:t> </a:t>
            </a:r>
            <a:r>
              <a:rPr lang="en-US" sz="2400" dirty="0" err="1"/>
              <a:t>perusahaan</a:t>
            </a:r>
            <a:r>
              <a:rPr lang="en-US" sz="2400" dirty="0"/>
              <a:t> </a:t>
            </a:r>
            <a:r>
              <a:rPr lang="en-US" sz="2400" dirty="0" err="1"/>
              <a:t>untuk</a:t>
            </a:r>
            <a:r>
              <a:rPr lang="en-US" sz="2400" dirty="0"/>
              <a:t> </a:t>
            </a:r>
            <a:r>
              <a:rPr lang="en-US" sz="2400" dirty="0" err="1"/>
              <a:t>mengimplementasikan</a:t>
            </a:r>
            <a:r>
              <a:rPr lang="en-US" sz="2400" dirty="0"/>
              <a:t>  </a:t>
            </a:r>
            <a:r>
              <a:rPr lang="en-US" sz="2400" dirty="0" err="1"/>
              <a:t>strategi</a:t>
            </a:r>
            <a:r>
              <a:rPr lang="en-US" sz="2400" dirty="0"/>
              <a:t> </a:t>
            </a:r>
            <a:r>
              <a:rPr lang="en-US" sz="2400" dirty="0" err="1"/>
              <a:t>untuk</a:t>
            </a:r>
            <a:r>
              <a:rPr lang="en-US" sz="2400" dirty="0"/>
              <a:t> </a:t>
            </a:r>
            <a:r>
              <a:rPr lang="en-US" sz="2400" dirty="0" err="1"/>
              <a:t>mencapai</a:t>
            </a:r>
            <a:r>
              <a:rPr lang="en-US" sz="2400" dirty="0"/>
              <a:t> </a:t>
            </a:r>
            <a:r>
              <a:rPr lang="en-US" sz="2400" dirty="0" err="1"/>
              <a:t>tujuan</a:t>
            </a:r>
            <a:r>
              <a:rPr lang="en-US" sz="2400" dirty="0"/>
              <a:t>/target yang </a:t>
            </a:r>
            <a:r>
              <a:rPr lang="en-US" sz="2400" dirty="0" err="1"/>
              <a:t>diharapkan</a:t>
            </a:r>
            <a:r>
              <a:rPr lang="en-US" sz="2400" dirty="0"/>
              <a:t>.</a:t>
            </a:r>
          </a:p>
          <a:p>
            <a:r>
              <a:rPr lang="en-US" sz="2400" dirty="0" err="1"/>
              <a:t>suatu</a:t>
            </a:r>
            <a:r>
              <a:rPr lang="en-US" sz="2400" dirty="0"/>
              <a:t> </a:t>
            </a:r>
            <a:r>
              <a:rPr lang="en-US" sz="2400" dirty="0" err="1"/>
              <a:t>perusahaan</a:t>
            </a:r>
            <a:r>
              <a:rPr lang="en-US" sz="2400" dirty="0"/>
              <a:t> </a:t>
            </a:r>
            <a:r>
              <a:rPr lang="en-US" sz="2400" dirty="0" err="1"/>
              <a:t>mengembangkan</a:t>
            </a:r>
            <a:r>
              <a:rPr lang="en-US" sz="2400" dirty="0"/>
              <a:t> marketing </a:t>
            </a:r>
            <a:r>
              <a:rPr lang="en-US" sz="2400" dirty="0" err="1"/>
              <a:t>setiap</a:t>
            </a:r>
            <a:r>
              <a:rPr lang="en-US" sz="2400" dirty="0"/>
              <a:t> </a:t>
            </a:r>
            <a:r>
              <a:rPr lang="en-US" sz="2400" dirty="0" err="1"/>
              <a:t>beberapa</a:t>
            </a:r>
            <a:r>
              <a:rPr lang="en-US" sz="2400" dirty="0"/>
              <a:t> </a:t>
            </a:r>
            <a:r>
              <a:rPr lang="en-US" sz="2400" dirty="0" err="1"/>
              <a:t>tahun</a:t>
            </a:r>
            <a:r>
              <a:rPr lang="en-US" sz="2400" dirty="0"/>
              <a:t> </a:t>
            </a:r>
            <a:r>
              <a:rPr lang="en-US" sz="2400" dirty="0" err="1"/>
              <a:t>sekali</a:t>
            </a:r>
            <a:r>
              <a:rPr lang="en-US" sz="2400" dirty="0"/>
              <a:t> </a:t>
            </a:r>
            <a:r>
              <a:rPr lang="en-US" sz="2400" dirty="0" err="1"/>
              <a:t>dan</a:t>
            </a:r>
            <a:r>
              <a:rPr lang="en-US" sz="2400" dirty="0"/>
              <a:t> </a:t>
            </a:r>
            <a:r>
              <a:rPr lang="en-US" sz="2400" dirty="0" err="1"/>
              <a:t>secara</a:t>
            </a:r>
            <a:r>
              <a:rPr lang="en-US" sz="2400" dirty="0"/>
              <a:t> </a:t>
            </a:r>
            <a:r>
              <a:rPr lang="en-US" sz="2400" dirty="0" err="1"/>
              <a:t>periodik</a:t>
            </a:r>
            <a:r>
              <a:rPr lang="en-US" sz="2400" dirty="0"/>
              <a:t> </a:t>
            </a:r>
            <a:r>
              <a:rPr lang="en-US" sz="2400" dirty="0" err="1"/>
              <a:t>mengevaluasi</a:t>
            </a:r>
            <a:r>
              <a:rPr lang="en-US" sz="2400" dirty="0"/>
              <a:t> </a:t>
            </a:r>
            <a:r>
              <a:rPr lang="en-US" sz="2400" dirty="0" err="1"/>
              <a:t>dan</a:t>
            </a:r>
            <a:r>
              <a:rPr lang="en-US" sz="2400" dirty="0"/>
              <a:t> </a:t>
            </a:r>
            <a:r>
              <a:rPr lang="en-US" sz="2400" dirty="0" err="1"/>
              <a:t>mengaturnya</a:t>
            </a:r>
            <a:r>
              <a:rPr lang="en-US" sz="2400" dirty="0"/>
              <a:t> </a:t>
            </a:r>
            <a:r>
              <a:rPr lang="en-US" sz="2400" dirty="0" err="1"/>
              <a:t>berdasarkan</a:t>
            </a:r>
            <a:r>
              <a:rPr lang="en-US" sz="2400" dirty="0"/>
              <a:t> </a:t>
            </a:r>
            <a:r>
              <a:rPr lang="en-US" sz="2400" dirty="0" err="1"/>
              <a:t>startegi</a:t>
            </a:r>
            <a:r>
              <a:rPr lang="en-US" sz="2400" dirty="0"/>
              <a:t> </a:t>
            </a:r>
            <a:r>
              <a:rPr lang="en-US" sz="2400" dirty="0" err="1"/>
              <a:t>perusahaan</a:t>
            </a:r>
            <a:r>
              <a:rPr lang="en-US" sz="2400" dirty="0"/>
              <a:t> </a:t>
            </a:r>
            <a:r>
              <a:rPr lang="en-US" sz="2400" dirty="0" err="1"/>
              <a:t>tersebut</a:t>
            </a:r>
            <a:r>
              <a:rPr lang="en-US" sz="2400" dirty="0"/>
              <a:t>.</a:t>
            </a:r>
          </a:p>
          <a:p>
            <a:r>
              <a:rPr lang="sv-SE" sz="2400" dirty="0"/>
              <a:t>Riset pasar dapat termasuk pengamatan industri dan trend ekonomi melihat kompetensi untuk menentukan bagaimana mendapatkan keuntungan kompetitif dalam harga dan layanan kepada konsumen dan menentukan cara terbaik untuk mencapai target pasar anda melalui periklanan, dan lain-lain.</a:t>
            </a:r>
            <a:endParaRPr lang="en-US" sz="2400" dirty="0"/>
          </a:p>
        </p:txBody>
      </p:sp>
      <p:sp>
        <p:nvSpPr>
          <p:cNvPr id="4" name="Slide Number Placeholder 3"/>
          <p:cNvSpPr>
            <a:spLocks noGrp="1"/>
          </p:cNvSpPr>
          <p:nvPr>
            <p:ph type="sldNum" sz="quarter" idx="12"/>
          </p:nvPr>
        </p:nvSpPr>
        <p:spPr/>
        <p:txBody>
          <a:bodyPr/>
          <a:lstStyle/>
          <a:p>
            <a:fld id="{B7A0DC2C-0590-4F5F-9083-ED2A4247EFCE}" type="slidenum">
              <a:rPr lang="en-US" smtClean="0"/>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0"/>
            <a:ext cx="8229600" cy="4525963"/>
          </a:xfrm>
        </p:spPr>
        <p:txBody>
          <a:bodyPr>
            <a:normAutofit/>
          </a:bodyPr>
          <a:lstStyle/>
          <a:p>
            <a:r>
              <a:rPr lang="en-US" sz="2400" dirty="0" err="1"/>
              <a:t>Rencana</a:t>
            </a:r>
            <a:r>
              <a:rPr lang="en-US" sz="2400" dirty="0"/>
              <a:t> </a:t>
            </a:r>
            <a:r>
              <a:rPr lang="en-US" sz="2400" dirty="0" err="1"/>
              <a:t>pemasaran</a:t>
            </a:r>
            <a:r>
              <a:rPr lang="en-US" sz="2400" dirty="0"/>
              <a:t> (marketing plan) </a:t>
            </a:r>
            <a:r>
              <a:rPr lang="en-US" sz="2400" dirty="0" err="1"/>
              <a:t>dapat</a:t>
            </a:r>
            <a:r>
              <a:rPr lang="en-US" sz="2400" dirty="0"/>
              <a:t> </a:t>
            </a:r>
            <a:r>
              <a:rPr lang="en-US" sz="2400" dirty="0" err="1"/>
              <a:t>tersusun</a:t>
            </a:r>
            <a:r>
              <a:rPr lang="en-US" sz="2400" dirty="0"/>
              <a:t> </a:t>
            </a:r>
            <a:r>
              <a:rPr lang="en-US" sz="2400" dirty="0" err="1"/>
              <a:t>dari</a:t>
            </a:r>
            <a:r>
              <a:rPr lang="en-US" sz="2400" dirty="0"/>
              <a:t> </a:t>
            </a:r>
            <a:r>
              <a:rPr lang="en-US" sz="2400" dirty="0" err="1"/>
              <a:t>bagian-bagian</a:t>
            </a:r>
            <a:r>
              <a:rPr lang="en-US" sz="2400" dirty="0"/>
              <a:t> </a:t>
            </a:r>
            <a:r>
              <a:rPr lang="en-US" sz="2400" dirty="0" err="1"/>
              <a:t>sebagai</a:t>
            </a:r>
            <a:r>
              <a:rPr lang="en-US" sz="2400" dirty="0"/>
              <a:t> </a:t>
            </a:r>
            <a:r>
              <a:rPr lang="en-US" sz="2400" dirty="0" err="1"/>
              <a:t>berikut</a:t>
            </a:r>
            <a:r>
              <a:rPr lang="en-US" sz="2400" dirty="0"/>
              <a:t>: </a:t>
            </a:r>
          </a:p>
          <a:p>
            <a:pPr>
              <a:buNone/>
            </a:pPr>
            <a:endParaRPr lang="en-US" sz="2400" dirty="0"/>
          </a:p>
        </p:txBody>
      </p:sp>
      <p:graphicFrame>
        <p:nvGraphicFramePr>
          <p:cNvPr id="4" name="Diagram 3"/>
          <p:cNvGraphicFramePr/>
          <p:nvPr/>
        </p:nvGraphicFramePr>
        <p:xfrm>
          <a:off x="304800" y="990600"/>
          <a:ext cx="8534400" cy="556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4"/>
          <p:cNvSpPr>
            <a:spLocks noGrp="1"/>
          </p:cNvSpPr>
          <p:nvPr>
            <p:ph type="title"/>
          </p:nvPr>
        </p:nvSpPr>
        <p:spPr/>
        <p:txBody>
          <a:bodyPr/>
          <a:lstStyle/>
          <a:p>
            <a:endParaRPr lang="en-US" dirty="0"/>
          </a:p>
        </p:txBody>
      </p:sp>
      <p:sp>
        <p:nvSpPr>
          <p:cNvPr id="6" name="Slide Number Placeholder 5"/>
          <p:cNvSpPr>
            <a:spLocks noGrp="1"/>
          </p:cNvSpPr>
          <p:nvPr>
            <p:ph type="sldNum" sz="quarter" idx="12"/>
          </p:nvPr>
        </p:nvSpPr>
        <p:spPr/>
        <p:txBody>
          <a:bodyPr/>
          <a:lstStyle/>
          <a:p>
            <a:fld id="{B7A0DC2C-0590-4F5F-9083-ED2A4247EFCE}" type="slidenum">
              <a:rPr lang="en-US" smtClean="0"/>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endParaRPr lang="en-US" sz="1800" dirty="0"/>
          </a:p>
        </p:txBody>
      </p:sp>
      <p:graphicFrame>
        <p:nvGraphicFramePr>
          <p:cNvPr id="4" name="Content Placeholder 3"/>
          <p:cNvGraphicFramePr>
            <a:graphicFrameLocks noGrp="1"/>
          </p:cNvGraphicFramePr>
          <p:nvPr>
            <p:ph idx="1"/>
          </p:nvPr>
        </p:nvGraphicFramePr>
        <p:xfrm>
          <a:off x="457200" y="533400"/>
          <a:ext cx="8229600" cy="55927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lstStyle/>
          <a:p>
            <a:fld id="{B7A0DC2C-0590-4F5F-9083-ED2A4247EFCE}" type="slidenum">
              <a:rPr lang="en-US" smtClean="0"/>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endParaRPr lang="en-US" sz="2000" dirty="0"/>
          </a:p>
        </p:txBody>
      </p:sp>
      <p:graphicFrame>
        <p:nvGraphicFramePr>
          <p:cNvPr id="4" name="Content Placeholder 3"/>
          <p:cNvGraphicFramePr>
            <a:graphicFrameLocks noGrp="1"/>
          </p:cNvGraphicFramePr>
          <p:nvPr>
            <p:ph idx="1"/>
          </p:nvPr>
        </p:nvGraphicFramePr>
        <p:xfrm>
          <a:off x="457200" y="685800"/>
          <a:ext cx="8229600" cy="5440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lstStyle/>
          <a:p>
            <a:fld id="{B7A0DC2C-0590-4F5F-9083-ED2A4247EFCE}" type="slidenum">
              <a:rPr lang="en-US" smtClean="0"/>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04800" y="0"/>
          <a:ext cx="86106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lstStyle/>
          <a:p>
            <a:fld id="{B7A0DC2C-0590-4F5F-9083-ED2A4247EFCE}" type="slidenum">
              <a:rPr lang="en-US" smtClean="0"/>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PEMASARAN PRODUK FARMASI</a:t>
            </a:r>
          </a:p>
        </p:txBody>
      </p:sp>
      <p:sp>
        <p:nvSpPr>
          <p:cNvPr id="3" name="Content Placeholder 2"/>
          <p:cNvSpPr>
            <a:spLocks noGrp="1"/>
          </p:cNvSpPr>
          <p:nvPr>
            <p:ph idx="1"/>
          </p:nvPr>
        </p:nvSpPr>
        <p:spPr>
          <a:solidFill>
            <a:schemeClr val="accent4">
              <a:lumMod val="20000"/>
              <a:lumOff val="80000"/>
            </a:schemeClr>
          </a:solidFill>
        </p:spPr>
        <p:txBody>
          <a:bodyPr>
            <a:normAutofit fontScale="85000" lnSpcReduction="20000"/>
          </a:bodyPr>
          <a:lstStyle/>
          <a:p>
            <a:r>
              <a:rPr lang="en-US" dirty="0" err="1"/>
              <a:t>Keunikan</a:t>
            </a:r>
            <a:r>
              <a:rPr lang="en-US" dirty="0"/>
              <a:t> </a:t>
            </a:r>
            <a:r>
              <a:rPr lang="en-US" dirty="0" err="1"/>
              <a:t>dan</a:t>
            </a:r>
            <a:r>
              <a:rPr lang="en-US" dirty="0"/>
              <a:t> </a:t>
            </a:r>
            <a:r>
              <a:rPr lang="en-US" dirty="0" err="1"/>
              <a:t>karakteristik</a:t>
            </a:r>
            <a:r>
              <a:rPr lang="en-US" dirty="0"/>
              <a:t> </a:t>
            </a:r>
            <a:r>
              <a:rPr lang="en-US" dirty="0" err="1"/>
              <a:t>dari</a:t>
            </a:r>
            <a:r>
              <a:rPr lang="en-US" dirty="0"/>
              <a:t> </a:t>
            </a:r>
            <a:r>
              <a:rPr lang="en-US" dirty="0" err="1"/>
              <a:t>distribusi</a:t>
            </a:r>
            <a:r>
              <a:rPr lang="en-US" dirty="0"/>
              <a:t> </a:t>
            </a:r>
            <a:r>
              <a:rPr lang="en-US" dirty="0" err="1"/>
              <a:t>produk</a:t>
            </a:r>
            <a:r>
              <a:rPr lang="en-US" dirty="0"/>
              <a:t> </a:t>
            </a:r>
            <a:r>
              <a:rPr lang="en-US" dirty="0" err="1"/>
              <a:t>farmasi</a:t>
            </a:r>
            <a:r>
              <a:rPr lang="en-US" dirty="0"/>
              <a:t> </a:t>
            </a:r>
            <a:r>
              <a:rPr lang="en-US" dirty="0" err="1"/>
              <a:t>Pabrik</a:t>
            </a:r>
            <a:r>
              <a:rPr lang="en-US" dirty="0"/>
              <a:t> </a:t>
            </a:r>
            <a:r>
              <a:rPr lang="en-US" dirty="0" err="1"/>
              <a:t>Farmasi</a:t>
            </a:r>
            <a:r>
              <a:rPr lang="en-US" dirty="0"/>
              <a:t>  &gt; </a:t>
            </a:r>
            <a:r>
              <a:rPr lang="en-US" dirty="0" err="1"/>
              <a:t>Ahli</a:t>
            </a:r>
            <a:r>
              <a:rPr lang="en-US" dirty="0"/>
              <a:t> </a:t>
            </a:r>
            <a:r>
              <a:rPr lang="en-US" dirty="0" err="1"/>
              <a:t>Farmasi</a:t>
            </a:r>
            <a:r>
              <a:rPr lang="en-US" dirty="0"/>
              <a:t> &gt; TENAGA KESEHATAN: Para </a:t>
            </a:r>
            <a:r>
              <a:rPr lang="en-US" dirty="0" err="1"/>
              <a:t>Dokter</a:t>
            </a:r>
            <a:r>
              <a:rPr lang="en-US" dirty="0"/>
              <a:t> (</a:t>
            </a:r>
            <a:r>
              <a:rPr lang="en-US" dirty="0" err="1"/>
              <a:t>Spesialisasi</a:t>
            </a:r>
            <a:r>
              <a:rPr lang="en-US" dirty="0"/>
              <a:t>) &gt; </a:t>
            </a:r>
            <a:r>
              <a:rPr lang="en-US" dirty="0" err="1"/>
              <a:t>Pasien</a:t>
            </a:r>
            <a:endParaRPr lang="en-US" dirty="0"/>
          </a:p>
          <a:p>
            <a:r>
              <a:rPr lang="en-US" dirty="0" err="1"/>
              <a:t>dokter</a:t>
            </a:r>
            <a:r>
              <a:rPr lang="en-US" dirty="0"/>
              <a:t> </a:t>
            </a:r>
            <a:r>
              <a:rPr lang="en-US" dirty="0" err="1"/>
              <a:t>adalah</a:t>
            </a:r>
            <a:r>
              <a:rPr lang="en-US" dirty="0"/>
              <a:t> </a:t>
            </a:r>
            <a:r>
              <a:rPr lang="en-US" dirty="0" err="1"/>
              <a:t>konsumen</a:t>
            </a:r>
            <a:r>
              <a:rPr lang="en-US" dirty="0"/>
              <a:t>/</a:t>
            </a:r>
            <a:r>
              <a:rPr lang="en-US" dirty="0" err="1"/>
              <a:t>pelanggan</a:t>
            </a:r>
            <a:r>
              <a:rPr lang="en-US" dirty="0"/>
              <a:t>. </a:t>
            </a:r>
            <a:r>
              <a:rPr lang="en-US" dirty="0" err="1"/>
              <a:t>Menjadi</a:t>
            </a:r>
            <a:r>
              <a:rPr lang="en-US" dirty="0"/>
              <a:t> </a:t>
            </a:r>
            <a:r>
              <a:rPr lang="en-US" dirty="0" err="1"/>
              <a:t>sangat</a:t>
            </a:r>
            <a:r>
              <a:rPr lang="en-US" dirty="0"/>
              <a:t> </a:t>
            </a:r>
            <a:r>
              <a:rPr lang="en-US" dirty="0" err="1"/>
              <a:t>penting</a:t>
            </a:r>
            <a:r>
              <a:rPr lang="en-US" dirty="0"/>
              <a:t> &gt;</a:t>
            </a:r>
            <a:r>
              <a:rPr lang="en-US" dirty="0" err="1"/>
              <a:t>para</a:t>
            </a:r>
            <a:r>
              <a:rPr lang="en-US" dirty="0"/>
              <a:t> </a:t>
            </a:r>
            <a:r>
              <a:rPr lang="en-US" dirty="0" err="1"/>
              <a:t>dokter</a:t>
            </a:r>
            <a:r>
              <a:rPr lang="en-US" dirty="0"/>
              <a:t> yang </a:t>
            </a:r>
            <a:r>
              <a:rPr lang="en-US" dirty="0" err="1"/>
              <a:t>terdiri</a:t>
            </a:r>
            <a:r>
              <a:rPr lang="en-US" dirty="0"/>
              <a:t> </a:t>
            </a:r>
            <a:r>
              <a:rPr lang="en-US" dirty="0" err="1"/>
              <a:t>dari</a:t>
            </a:r>
            <a:r>
              <a:rPr lang="en-US" dirty="0"/>
              <a:t> </a:t>
            </a:r>
            <a:r>
              <a:rPr lang="en-US" dirty="0" err="1"/>
              <a:t>dokter</a:t>
            </a:r>
            <a:r>
              <a:rPr lang="en-US" dirty="0"/>
              <a:t> </a:t>
            </a:r>
            <a:r>
              <a:rPr lang="en-US" dirty="0" err="1"/>
              <a:t>umum</a:t>
            </a:r>
            <a:r>
              <a:rPr lang="en-US" dirty="0"/>
              <a:t>/</a:t>
            </a:r>
            <a:r>
              <a:rPr lang="en-US" dirty="0" err="1"/>
              <a:t>spesialis</a:t>
            </a:r>
            <a:r>
              <a:rPr lang="en-US" dirty="0"/>
              <a:t>, </a:t>
            </a:r>
            <a:r>
              <a:rPr lang="en-US" dirty="0" err="1"/>
              <a:t>obeyn</a:t>
            </a:r>
            <a:r>
              <a:rPr lang="en-US" dirty="0"/>
              <a:t>, pediatric THT </a:t>
            </a:r>
            <a:r>
              <a:rPr lang="en-US" dirty="0" err="1"/>
              <a:t>baik</a:t>
            </a:r>
            <a:r>
              <a:rPr lang="en-US" dirty="0"/>
              <a:t> yang </a:t>
            </a:r>
            <a:r>
              <a:rPr lang="en-US" dirty="0" err="1"/>
              <a:t>praktik</a:t>
            </a:r>
            <a:r>
              <a:rPr lang="en-US" dirty="0"/>
              <a:t> </a:t>
            </a:r>
            <a:r>
              <a:rPr lang="en-US" dirty="0" err="1"/>
              <a:t>secara</a:t>
            </a:r>
            <a:r>
              <a:rPr lang="en-US" dirty="0"/>
              <a:t> </a:t>
            </a:r>
            <a:r>
              <a:rPr lang="en-US" dirty="0" err="1"/>
              <a:t>pribadi</a:t>
            </a:r>
            <a:r>
              <a:rPr lang="en-US" dirty="0"/>
              <a:t> </a:t>
            </a:r>
            <a:r>
              <a:rPr lang="en-US" dirty="0" err="1"/>
              <a:t>maupun</a:t>
            </a:r>
            <a:r>
              <a:rPr lang="en-US" dirty="0"/>
              <a:t> </a:t>
            </a:r>
            <a:r>
              <a:rPr lang="en-US" dirty="0" err="1"/>
              <a:t>melalui</a:t>
            </a:r>
            <a:r>
              <a:rPr lang="en-US" dirty="0"/>
              <a:t> </a:t>
            </a:r>
            <a:r>
              <a:rPr lang="en-US" dirty="0" err="1"/>
              <a:t>rumah</a:t>
            </a:r>
            <a:r>
              <a:rPr lang="en-US" dirty="0"/>
              <a:t> </a:t>
            </a:r>
            <a:r>
              <a:rPr lang="en-US" dirty="0" err="1"/>
              <a:t>sakit</a:t>
            </a:r>
            <a:r>
              <a:rPr lang="en-US" dirty="0"/>
              <a:t>/</a:t>
            </a:r>
            <a:r>
              <a:rPr lang="en-US" dirty="0" err="1"/>
              <a:t>klinik</a:t>
            </a:r>
            <a:r>
              <a:rPr lang="en-US" dirty="0"/>
              <a:t>, </a:t>
            </a:r>
            <a:r>
              <a:rPr lang="en-US" dirty="0" err="1"/>
              <a:t>Puskesmas</a:t>
            </a:r>
            <a:r>
              <a:rPr lang="en-US" dirty="0"/>
              <a:t> </a:t>
            </a:r>
            <a:r>
              <a:rPr lang="en-US" dirty="0" err="1"/>
              <a:t>dan</a:t>
            </a:r>
            <a:r>
              <a:rPr lang="en-US" dirty="0"/>
              <a:t> lain-lain.</a:t>
            </a:r>
          </a:p>
          <a:p>
            <a:r>
              <a:rPr lang="en-US" dirty="0" err="1"/>
              <a:t>pemasaran</a:t>
            </a:r>
            <a:r>
              <a:rPr lang="en-US" dirty="0"/>
              <a:t> </a:t>
            </a:r>
            <a:r>
              <a:rPr lang="en-US" dirty="0" err="1"/>
              <a:t>farmasi</a:t>
            </a:r>
            <a:r>
              <a:rPr lang="en-US" dirty="0"/>
              <a:t> </a:t>
            </a:r>
            <a:r>
              <a:rPr lang="en-US" dirty="0" err="1"/>
              <a:t>harus</a:t>
            </a:r>
            <a:r>
              <a:rPr lang="en-US" dirty="0"/>
              <a:t> </a:t>
            </a:r>
            <a:r>
              <a:rPr lang="en-US" dirty="0" err="1"/>
              <a:t>dilakukan</a:t>
            </a:r>
            <a:r>
              <a:rPr lang="en-US" dirty="0"/>
              <a:t> </a:t>
            </a:r>
            <a:r>
              <a:rPr lang="en-US" dirty="0" err="1"/>
              <a:t>dengan</a:t>
            </a:r>
            <a:r>
              <a:rPr lang="en-US" dirty="0"/>
              <a:t> </a:t>
            </a:r>
            <a:r>
              <a:rPr lang="en-US" dirty="0" err="1"/>
              <a:t>baik</a:t>
            </a:r>
            <a:r>
              <a:rPr lang="en-US" dirty="0"/>
              <a:t> </a:t>
            </a:r>
            <a:r>
              <a:rPr lang="en-US" dirty="0" err="1"/>
              <a:t>dan</a:t>
            </a:r>
            <a:r>
              <a:rPr lang="en-US" dirty="0"/>
              <a:t> </a:t>
            </a:r>
            <a:r>
              <a:rPr lang="en-US" dirty="0" err="1"/>
              <a:t>benar</a:t>
            </a:r>
            <a:r>
              <a:rPr lang="en-US" dirty="0"/>
              <a:t> </a:t>
            </a:r>
            <a:r>
              <a:rPr lang="en-US" dirty="0" err="1"/>
              <a:t>sesuai</a:t>
            </a:r>
            <a:r>
              <a:rPr lang="en-US" dirty="0"/>
              <a:t> </a:t>
            </a:r>
            <a:r>
              <a:rPr lang="en-US" dirty="0" err="1"/>
              <a:t>dengan</a:t>
            </a:r>
            <a:r>
              <a:rPr lang="en-US" dirty="0"/>
              <a:t> </a:t>
            </a:r>
            <a:r>
              <a:rPr lang="en-US" dirty="0" err="1"/>
              <a:t>perundang-undangan</a:t>
            </a:r>
            <a:r>
              <a:rPr lang="en-US" dirty="0"/>
              <a:t> </a:t>
            </a:r>
            <a:r>
              <a:rPr lang="en-US" dirty="0" err="1"/>
              <a:t>kesehatan</a:t>
            </a:r>
            <a:r>
              <a:rPr lang="en-US" dirty="0"/>
              <a:t> </a:t>
            </a:r>
            <a:r>
              <a:rPr lang="en-US" dirty="0" err="1"/>
              <a:t>dan</a:t>
            </a:r>
            <a:r>
              <a:rPr lang="en-US" dirty="0"/>
              <a:t> </a:t>
            </a:r>
            <a:r>
              <a:rPr lang="en-US" dirty="0" err="1"/>
              <a:t>regulasi</a:t>
            </a:r>
            <a:r>
              <a:rPr lang="en-US" dirty="0"/>
              <a:t> yang </a:t>
            </a:r>
            <a:r>
              <a:rPr lang="en-US" dirty="0" err="1"/>
              <a:t>dilakukan</a:t>
            </a:r>
            <a:r>
              <a:rPr lang="en-US" dirty="0"/>
              <a:t> </a:t>
            </a:r>
            <a:r>
              <a:rPr lang="en-US" dirty="0" err="1"/>
              <a:t>oleh</a:t>
            </a:r>
            <a:r>
              <a:rPr lang="en-US" dirty="0"/>
              <a:t> </a:t>
            </a:r>
            <a:r>
              <a:rPr lang="en-US" dirty="0" err="1"/>
              <a:t>pemerintah</a:t>
            </a:r>
            <a:r>
              <a:rPr lang="en-US" dirty="0"/>
              <a:t> </a:t>
            </a:r>
            <a:r>
              <a:rPr lang="en-US" dirty="0" err="1"/>
              <a:t>dalam</a:t>
            </a:r>
            <a:r>
              <a:rPr lang="en-US" dirty="0"/>
              <a:t> </a:t>
            </a:r>
            <a:r>
              <a:rPr lang="en-US" dirty="0" err="1"/>
              <a:t>hal</a:t>
            </a:r>
            <a:r>
              <a:rPr lang="en-US" dirty="0"/>
              <a:t> </a:t>
            </a:r>
            <a:r>
              <a:rPr lang="en-US" dirty="0" err="1"/>
              <a:t>ini</a:t>
            </a:r>
            <a:r>
              <a:rPr lang="en-US" dirty="0"/>
              <a:t> </a:t>
            </a:r>
            <a:r>
              <a:rPr lang="en-US" dirty="0" err="1"/>
              <a:t>Kementrian</a:t>
            </a:r>
            <a:r>
              <a:rPr lang="en-US" dirty="0"/>
              <a:t> </a:t>
            </a:r>
            <a:r>
              <a:rPr lang="en-US" dirty="0" err="1"/>
              <a:t>Kesehatan</a:t>
            </a:r>
            <a:r>
              <a:rPr lang="en-US" dirty="0"/>
              <a:t> </a:t>
            </a:r>
            <a:r>
              <a:rPr lang="en-US" dirty="0" err="1"/>
              <a:t>dan</a:t>
            </a:r>
            <a:r>
              <a:rPr lang="en-US" dirty="0"/>
              <a:t> BPOM.</a:t>
            </a:r>
          </a:p>
        </p:txBody>
      </p:sp>
      <p:sp>
        <p:nvSpPr>
          <p:cNvPr id="4" name="Slide Number Placeholder 3"/>
          <p:cNvSpPr>
            <a:spLocks noGrp="1"/>
          </p:cNvSpPr>
          <p:nvPr>
            <p:ph type="sldNum" sz="quarter" idx="12"/>
          </p:nvPr>
        </p:nvSpPr>
        <p:spPr/>
        <p:txBody>
          <a:bodyPr/>
          <a:lstStyle/>
          <a:p>
            <a:fld id="{B7A0DC2C-0590-4F5F-9083-ED2A4247EFCE}" type="slidenum">
              <a:rPr lang="en-US" smtClean="0"/>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STRATEGI PEMASARAN FARMASI</a:t>
            </a:r>
          </a:p>
        </p:txBody>
      </p:sp>
      <p:sp>
        <p:nvSpPr>
          <p:cNvPr id="3" name="Content Placeholder 2"/>
          <p:cNvSpPr>
            <a:spLocks noGrp="1"/>
          </p:cNvSpPr>
          <p:nvPr>
            <p:ph idx="1"/>
          </p:nvPr>
        </p:nvSpPr>
        <p:spPr>
          <a:xfrm>
            <a:off x="457200" y="1600201"/>
            <a:ext cx="8229600" cy="1828799"/>
          </a:xfrm>
          <a:solidFill>
            <a:schemeClr val="accent2">
              <a:lumMod val="40000"/>
              <a:lumOff val="60000"/>
            </a:schemeClr>
          </a:solidFill>
        </p:spPr>
        <p:txBody>
          <a:bodyPr>
            <a:normAutofit/>
          </a:bodyPr>
          <a:lstStyle/>
          <a:p>
            <a:r>
              <a:rPr lang="en-US" sz="2400" dirty="0" err="1"/>
              <a:t>Beberapa</a:t>
            </a:r>
            <a:r>
              <a:rPr lang="en-US" sz="2400" dirty="0"/>
              <a:t> </a:t>
            </a:r>
            <a:r>
              <a:rPr lang="en-US" sz="2400" dirty="0" err="1"/>
              <a:t>strategi</a:t>
            </a:r>
            <a:r>
              <a:rPr lang="en-US" sz="2400" dirty="0"/>
              <a:t> yang </a:t>
            </a:r>
            <a:r>
              <a:rPr lang="en-US" sz="2400" dirty="0" err="1"/>
              <a:t>harus</a:t>
            </a:r>
            <a:r>
              <a:rPr lang="en-US" sz="2400" dirty="0"/>
              <a:t> </a:t>
            </a:r>
            <a:r>
              <a:rPr lang="en-US" sz="2400" dirty="0" err="1"/>
              <a:t>dipegang</a:t>
            </a:r>
            <a:r>
              <a:rPr lang="en-US" sz="2400" dirty="0"/>
              <a:t> </a:t>
            </a:r>
            <a:r>
              <a:rPr lang="en-US" sz="2400" dirty="0" err="1"/>
              <a:t>oleh</a:t>
            </a:r>
            <a:r>
              <a:rPr lang="en-US" sz="2400" dirty="0"/>
              <a:t> </a:t>
            </a:r>
            <a:r>
              <a:rPr lang="en-US" sz="2400" dirty="0" err="1"/>
              <a:t>perusahaan</a:t>
            </a:r>
            <a:r>
              <a:rPr lang="en-US" sz="2400" dirty="0"/>
              <a:t> </a:t>
            </a:r>
            <a:r>
              <a:rPr lang="en-US" sz="2400" dirty="0" err="1"/>
              <a:t>farmasi</a:t>
            </a:r>
            <a:r>
              <a:rPr lang="en-US" sz="2400" dirty="0"/>
              <a:t> agar </a:t>
            </a:r>
            <a:r>
              <a:rPr lang="en-US" sz="2400" dirty="0" err="1"/>
              <a:t>mampu</a:t>
            </a:r>
            <a:r>
              <a:rPr lang="en-US" sz="2400" dirty="0"/>
              <a:t> </a:t>
            </a:r>
            <a:r>
              <a:rPr lang="en-US" sz="2400" dirty="0" err="1"/>
              <a:t>tetap</a:t>
            </a:r>
            <a:r>
              <a:rPr lang="en-US" sz="2400" dirty="0"/>
              <a:t> </a:t>
            </a:r>
            <a:r>
              <a:rPr lang="en-US" sz="2400" dirty="0" err="1"/>
              <a:t>mampu</a:t>
            </a:r>
            <a:r>
              <a:rPr lang="en-US" sz="2400" dirty="0"/>
              <a:t> </a:t>
            </a:r>
            <a:r>
              <a:rPr lang="en-US" sz="2400" dirty="0" err="1"/>
              <a:t>berkompetisi</a:t>
            </a:r>
            <a:r>
              <a:rPr lang="en-US" sz="2400" dirty="0"/>
              <a:t> </a:t>
            </a:r>
            <a:r>
              <a:rPr lang="en-US" sz="2400" dirty="0" err="1"/>
              <a:t>dan</a:t>
            </a:r>
            <a:r>
              <a:rPr lang="en-US" sz="2400" dirty="0"/>
              <a:t> </a:t>
            </a:r>
            <a:r>
              <a:rPr lang="en-US" sz="2400" dirty="0" err="1"/>
              <a:t>memenangkan</a:t>
            </a:r>
            <a:r>
              <a:rPr lang="en-US" sz="2400" dirty="0"/>
              <a:t> </a:t>
            </a:r>
            <a:r>
              <a:rPr lang="en-US" sz="2400" dirty="0" err="1"/>
              <a:t>persaingan</a:t>
            </a:r>
            <a:r>
              <a:rPr lang="en-US" sz="2400" dirty="0"/>
              <a:t> </a:t>
            </a:r>
            <a:r>
              <a:rPr lang="en-US" sz="2400" dirty="0" err="1"/>
              <a:t>dalam</a:t>
            </a:r>
            <a:r>
              <a:rPr lang="en-US" sz="2400" dirty="0"/>
              <a:t> </a:t>
            </a:r>
            <a:r>
              <a:rPr lang="en-US" sz="2400" dirty="0" err="1"/>
              <a:t>skala</a:t>
            </a:r>
            <a:r>
              <a:rPr lang="en-US" sz="2400" dirty="0"/>
              <a:t> </a:t>
            </a:r>
            <a:r>
              <a:rPr lang="en-US" sz="2400" dirty="0" err="1"/>
              <a:t>nasional</a:t>
            </a:r>
            <a:r>
              <a:rPr lang="en-US" sz="2400" dirty="0"/>
              <a:t> </a:t>
            </a:r>
            <a:r>
              <a:rPr lang="en-US" sz="2400" dirty="0" err="1"/>
              <a:t>maupun</a:t>
            </a:r>
            <a:r>
              <a:rPr lang="en-US" sz="2400" dirty="0"/>
              <a:t> </a:t>
            </a:r>
            <a:r>
              <a:rPr lang="en-US" sz="2400" dirty="0" err="1"/>
              <a:t>internasional</a:t>
            </a:r>
            <a:r>
              <a:rPr lang="en-US" sz="2400" dirty="0"/>
              <a:t>, </a:t>
            </a:r>
            <a:r>
              <a:rPr lang="en-US" sz="2400" dirty="0" err="1"/>
              <a:t>yaitu</a:t>
            </a:r>
            <a:r>
              <a:rPr lang="en-US" sz="2400" dirty="0"/>
              <a:t>:</a:t>
            </a:r>
          </a:p>
        </p:txBody>
      </p:sp>
      <p:sp>
        <p:nvSpPr>
          <p:cNvPr id="4" name="TextBox 3"/>
          <p:cNvSpPr txBox="1"/>
          <p:nvPr/>
        </p:nvSpPr>
        <p:spPr>
          <a:xfrm>
            <a:off x="533400" y="3657600"/>
            <a:ext cx="8153400" cy="3046988"/>
          </a:xfrm>
          <a:prstGeom prst="rect">
            <a:avLst/>
          </a:prstGeom>
          <a:noFill/>
          <a:ln w="28575">
            <a:solidFill>
              <a:schemeClr val="tx1"/>
            </a:solidFill>
            <a:prstDash val="lgDash"/>
          </a:ln>
        </p:spPr>
        <p:txBody>
          <a:bodyPr wrap="square" rtlCol="0">
            <a:spAutoFit/>
          </a:bodyPr>
          <a:lstStyle/>
          <a:p>
            <a:pPr marL="342900" indent="-342900">
              <a:buFont typeface="+mj-lt"/>
              <a:buAutoNum type="arabicPeriod"/>
            </a:pPr>
            <a:r>
              <a:rPr lang="en-US" sz="2400" dirty="0" err="1"/>
              <a:t>Buat</a:t>
            </a:r>
            <a:r>
              <a:rPr lang="en-US" sz="2400" dirty="0"/>
              <a:t> </a:t>
            </a:r>
            <a:r>
              <a:rPr lang="en-US" sz="2400" dirty="0" err="1"/>
              <a:t>sistem</a:t>
            </a:r>
            <a:r>
              <a:rPr lang="en-US" sz="2400" dirty="0"/>
              <a:t> yang </a:t>
            </a:r>
            <a:r>
              <a:rPr lang="en-US" sz="2400" dirty="0" err="1"/>
              <a:t>kuat</a:t>
            </a:r>
            <a:r>
              <a:rPr lang="en-US" sz="2400" dirty="0"/>
              <a:t>. </a:t>
            </a:r>
            <a:r>
              <a:rPr lang="en-US" sz="2400" dirty="0" err="1"/>
              <a:t>Dengan</a:t>
            </a:r>
            <a:r>
              <a:rPr lang="en-US" sz="2400" dirty="0"/>
              <a:t> </a:t>
            </a:r>
            <a:r>
              <a:rPr lang="en-US" sz="2400" dirty="0" err="1"/>
              <a:t>langkah</a:t>
            </a:r>
            <a:r>
              <a:rPr lang="en-US" sz="2400" dirty="0"/>
              <a:t> </a:t>
            </a:r>
            <a:r>
              <a:rPr lang="en-US" sz="2400" dirty="0" err="1"/>
              <a:t>identifikasi</a:t>
            </a:r>
            <a:r>
              <a:rPr lang="en-US" sz="2400" dirty="0"/>
              <a:t> </a:t>
            </a:r>
            <a:r>
              <a:rPr lang="en-US" sz="2400" dirty="0" err="1"/>
              <a:t>bagian</a:t>
            </a:r>
            <a:r>
              <a:rPr lang="en-US" sz="2400" dirty="0"/>
              <a:t> vital </a:t>
            </a:r>
            <a:r>
              <a:rPr lang="en-US" sz="2400" dirty="0" err="1"/>
              <a:t>dari</a:t>
            </a:r>
            <a:r>
              <a:rPr lang="en-US" sz="2400" dirty="0"/>
              <a:t> </a:t>
            </a:r>
            <a:r>
              <a:rPr lang="en-US" sz="2400" dirty="0" err="1"/>
              <a:t>informasi</a:t>
            </a:r>
            <a:r>
              <a:rPr lang="en-US" sz="2400" dirty="0"/>
              <a:t> </a:t>
            </a:r>
            <a:r>
              <a:rPr lang="en-US" sz="2400" dirty="0" err="1"/>
              <a:t>kompetitif</a:t>
            </a:r>
            <a:r>
              <a:rPr lang="en-US" sz="2400" dirty="0"/>
              <a:t>, </a:t>
            </a:r>
            <a:r>
              <a:rPr lang="en-US" sz="2400" dirty="0" err="1"/>
              <a:t>identifikasi</a:t>
            </a:r>
            <a:r>
              <a:rPr lang="en-US" sz="2400" dirty="0"/>
              <a:t> </a:t>
            </a:r>
            <a:r>
              <a:rPr lang="en-US" sz="2400" dirty="0" err="1"/>
              <a:t>sumber</a:t>
            </a:r>
            <a:r>
              <a:rPr lang="en-US" sz="2400" dirty="0"/>
              <a:t> </a:t>
            </a:r>
            <a:r>
              <a:rPr lang="en-US" sz="2400" dirty="0" err="1"/>
              <a:t>terbaik</a:t>
            </a:r>
            <a:r>
              <a:rPr lang="en-US" sz="2400" dirty="0"/>
              <a:t> </a:t>
            </a:r>
            <a:r>
              <a:rPr lang="en-US" sz="2400" dirty="0" err="1"/>
              <a:t>dari</a:t>
            </a:r>
            <a:r>
              <a:rPr lang="en-US" sz="2400" dirty="0"/>
              <a:t> </a:t>
            </a:r>
            <a:r>
              <a:rPr lang="en-US" sz="2400" dirty="0" err="1"/>
              <a:t>informasi</a:t>
            </a:r>
            <a:r>
              <a:rPr lang="en-US" sz="2400" dirty="0"/>
              <a:t> </a:t>
            </a:r>
            <a:r>
              <a:rPr lang="en-US" sz="2400" dirty="0" err="1"/>
              <a:t>kompetitor</a:t>
            </a:r>
            <a:r>
              <a:rPr lang="en-US" sz="2400" dirty="0"/>
              <a:t>, </a:t>
            </a:r>
            <a:r>
              <a:rPr lang="en-US" sz="2400" dirty="0" err="1"/>
              <a:t>dan</a:t>
            </a:r>
            <a:r>
              <a:rPr lang="en-US" sz="2400" dirty="0"/>
              <a:t> </a:t>
            </a:r>
            <a:r>
              <a:rPr lang="en-US" sz="2400" dirty="0" err="1"/>
              <a:t>pemilihan</a:t>
            </a:r>
            <a:r>
              <a:rPr lang="en-US" sz="2400" dirty="0"/>
              <a:t> SDM yang </a:t>
            </a:r>
            <a:r>
              <a:rPr lang="en-US" sz="2400" dirty="0" err="1"/>
              <a:t>akan</a:t>
            </a:r>
            <a:r>
              <a:rPr lang="en-US" sz="2400" dirty="0"/>
              <a:t> </a:t>
            </a:r>
            <a:r>
              <a:rPr lang="en-US" sz="2400" dirty="0" err="1"/>
              <a:t>mengatur</a:t>
            </a:r>
            <a:r>
              <a:rPr lang="en-US" sz="2400" dirty="0"/>
              <a:t> </a:t>
            </a:r>
            <a:r>
              <a:rPr lang="en-US" sz="2400" dirty="0" err="1"/>
              <a:t>sistem</a:t>
            </a:r>
            <a:r>
              <a:rPr lang="en-US" sz="2400" dirty="0"/>
              <a:t> </a:t>
            </a:r>
            <a:r>
              <a:rPr lang="en-US" sz="2400" dirty="0" err="1"/>
              <a:t>dan</a:t>
            </a:r>
            <a:r>
              <a:rPr lang="en-US" sz="2400" dirty="0"/>
              <a:t> </a:t>
            </a:r>
            <a:r>
              <a:rPr lang="en-US" sz="2400" dirty="0" err="1"/>
              <a:t>pelayanan</a:t>
            </a:r>
            <a:r>
              <a:rPr lang="en-US" sz="2400" dirty="0"/>
              <a:t>. </a:t>
            </a:r>
          </a:p>
          <a:p>
            <a:pPr marL="342900" indent="-342900">
              <a:buFont typeface="+mj-lt"/>
              <a:buAutoNum type="arabicPeriod"/>
            </a:pPr>
            <a:r>
              <a:rPr lang="en-US" sz="2400" dirty="0" err="1"/>
              <a:t>Pengumpulan</a:t>
            </a:r>
            <a:r>
              <a:rPr lang="en-US" sz="2400" dirty="0"/>
              <a:t> data. Data </a:t>
            </a:r>
            <a:r>
              <a:rPr lang="en-US" sz="2400" dirty="0" err="1"/>
              <a:t>diambil</a:t>
            </a:r>
            <a:r>
              <a:rPr lang="en-US" sz="2400" dirty="0"/>
              <a:t> </a:t>
            </a:r>
            <a:r>
              <a:rPr lang="en-US" sz="2400" dirty="0" err="1"/>
              <a:t>dari</a:t>
            </a:r>
            <a:r>
              <a:rPr lang="en-US" sz="2400" dirty="0"/>
              <a:t> basis </a:t>
            </a:r>
            <a:r>
              <a:rPr lang="en-US" sz="2400" dirty="0" err="1"/>
              <a:t>lapangan</a:t>
            </a:r>
            <a:r>
              <a:rPr lang="en-US" sz="2400" dirty="0"/>
              <a:t> (sales, </a:t>
            </a:r>
            <a:r>
              <a:rPr lang="en-US" sz="2400" dirty="0" err="1"/>
              <a:t>saluran</a:t>
            </a:r>
            <a:r>
              <a:rPr lang="en-US" sz="2400" dirty="0"/>
              <a:t> </a:t>
            </a:r>
            <a:r>
              <a:rPr lang="en-US" sz="2400" dirty="0" err="1"/>
              <a:t>pemasaran</a:t>
            </a:r>
            <a:r>
              <a:rPr lang="en-US" sz="2400" dirty="0"/>
              <a:t>, </a:t>
            </a:r>
            <a:r>
              <a:rPr lang="en-US" sz="2400" dirty="0" err="1"/>
              <a:t>pemasok</a:t>
            </a:r>
            <a:r>
              <a:rPr lang="en-US" sz="2400" dirty="0"/>
              <a:t>, </a:t>
            </a:r>
            <a:r>
              <a:rPr lang="en-US" sz="2400" dirty="0" err="1"/>
              <a:t>riset</a:t>
            </a:r>
            <a:r>
              <a:rPr lang="en-US" sz="2400" dirty="0"/>
              <a:t> </a:t>
            </a:r>
            <a:r>
              <a:rPr lang="en-US" sz="2400" dirty="0" err="1"/>
              <a:t>pemasaran</a:t>
            </a:r>
            <a:r>
              <a:rPr lang="en-US" sz="2400" dirty="0"/>
              <a:t> </a:t>
            </a:r>
            <a:r>
              <a:rPr lang="en-US" sz="2400" dirty="0" err="1"/>
              <a:t>perusahaan</a:t>
            </a:r>
            <a:r>
              <a:rPr lang="en-US" sz="2400" dirty="0"/>
              <a:t>, </a:t>
            </a:r>
            <a:r>
              <a:rPr lang="en-US" sz="2400" dirty="0" err="1"/>
              <a:t>asosiasi</a:t>
            </a:r>
            <a:r>
              <a:rPr lang="en-US" sz="2400" dirty="0"/>
              <a:t> </a:t>
            </a:r>
            <a:r>
              <a:rPr lang="en-US" sz="2400" dirty="0" err="1"/>
              <a:t>perdagangan</a:t>
            </a:r>
            <a:r>
              <a:rPr lang="en-US" sz="2400" dirty="0"/>
              <a:t>), </a:t>
            </a:r>
            <a:r>
              <a:rPr lang="en-US" sz="2400" dirty="0" err="1"/>
              <a:t>dari</a:t>
            </a:r>
            <a:r>
              <a:rPr lang="en-US" sz="2400" dirty="0"/>
              <a:t> </a:t>
            </a:r>
            <a:r>
              <a:rPr lang="en-US" sz="2400" dirty="0" err="1"/>
              <a:t>orang</a:t>
            </a:r>
            <a:r>
              <a:rPr lang="en-US" sz="2400" dirty="0"/>
              <a:t> yang </a:t>
            </a:r>
            <a:r>
              <a:rPr lang="en-US" sz="2400" dirty="0" err="1"/>
              <a:t>melakukan</a:t>
            </a:r>
            <a:r>
              <a:rPr lang="en-US" sz="2400" dirty="0"/>
              <a:t> </a:t>
            </a:r>
            <a:r>
              <a:rPr lang="en-US" sz="2400" dirty="0" err="1"/>
              <a:t>bisnis</a:t>
            </a:r>
            <a:r>
              <a:rPr lang="en-US" sz="2400" dirty="0"/>
              <a:t> </a:t>
            </a:r>
            <a:r>
              <a:rPr lang="en-US" sz="2400" dirty="0" err="1"/>
              <a:t>dengan</a:t>
            </a:r>
            <a:r>
              <a:rPr lang="en-US" sz="2400" dirty="0"/>
              <a:t> </a:t>
            </a:r>
            <a:r>
              <a:rPr lang="en-US" sz="2400" dirty="0" err="1"/>
              <a:t>kompetitor</a:t>
            </a:r>
            <a:r>
              <a:rPr lang="en-US" sz="2400" dirty="0"/>
              <a:t>, </a:t>
            </a:r>
            <a:r>
              <a:rPr lang="en-US" sz="2400" dirty="0" err="1"/>
              <a:t>dan</a:t>
            </a:r>
            <a:r>
              <a:rPr lang="en-US" sz="2400" dirty="0"/>
              <a:t> </a:t>
            </a:r>
            <a:r>
              <a:rPr lang="en-US" sz="2400" dirty="0" err="1"/>
              <a:t>dari</a:t>
            </a:r>
            <a:r>
              <a:rPr lang="en-US" sz="2400" dirty="0"/>
              <a:t> data yang </a:t>
            </a:r>
            <a:r>
              <a:rPr lang="en-US" sz="2400" dirty="0" err="1"/>
              <a:t>dipublikasikan</a:t>
            </a:r>
            <a:r>
              <a:rPr lang="en-US" sz="2400" dirty="0"/>
              <a:t>. </a:t>
            </a:r>
          </a:p>
        </p:txBody>
      </p:sp>
      <p:sp>
        <p:nvSpPr>
          <p:cNvPr id="5" name="Slide Number Placeholder 4"/>
          <p:cNvSpPr>
            <a:spLocks noGrp="1"/>
          </p:cNvSpPr>
          <p:nvPr>
            <p:ph type="sldNum" sz="quarter" idx="12"/>
          </p:nvPr>
        </p:nvSpPr>
        <p:spPr/>
        <p:txBody>
          <a:bodyPr/>
          <a:lstStyle/>
          <a:p>
            <a:fld id="{B7A0DC2C-0590-4F5F-9083-ED2A4247EFCE}" type="slidenum">
              <a:rPr lang="en-US" smtClean="0"/>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STRATEGI PEMASARAN FARMASI (2)</a:t>
            </a:r>
          </a:p>
        </p:txBody>
      </p:sp>
      <p:sp>
        <p:nvSpPr>
          <p:cNvPr id="3" name="Content Placeholder 2"/>
          <p:cNvSpPr>
            <a:spLocks noGrp="1"/>
          </p:cNvSpPr>
          <p:nvPr>
            <p:ph idx="1"/>
          </p:nvPr>
        </p:nvSpPr>
        <p:spPr>
          <a:solidFill>
            <a:schemeClr val="accent5">
              <a:lumMod val="20000"/>
              <a:lumOff val="80000"/>
            </a:schemeClr>
          </a:solidFill>
          <a:ln w="38100">
            <a:solidFill>
              <a:schemeClr val="tx1"/>
            </a:solidFill>
            <a:prstDash val="dash"/>
          </a:ln>
        </p:spPr>
        <p:txBody>
          <a:bodyPr>
            <a:normAutofit fontScale="70000" lnSpcReduction="20000"/>
          </a:bodyPr>
          <a:lstStyle/>
          <a:p>
            <a:pPr marL="514350" indent="-514350">
              <a:buFont typeface="+mj-lt"/>
              <a:buAutoNum type="arabicPeriod" startAt="3"/>
            </a:pPr>
            <a:r>
              <a:rPr lang="en-US" dirty="0" err="1"/>
              <a:t>Evaluasi</a:t>
            </a:r>
            <a:r>
              <a:rPr lang="en-US" dirty="0"/>
              <a:t> </a:t>
            </a:r>
            <a:r>
              <a:rPr lang="en-US" dirty="0" err="1"/>
              <a:t>dan</a:t>
            </a:r>
            <a:r>
              <a:rPr lang="en-US" dirty="0"/>
              <a:t> </a:t>
            </a:r>
            <a:r>
              <a:rPr lang="en-US" dirty="0" err="1"/>
              <a:t>analisa</a:t>
            </a:r>
            <a:r>
              <a:rPr lang="en-US" dirty="0"/>
              <a:t> data. </a:t>
            </a:r>
            <a:r>
              <a:rPr lang="en-US" dirty="0" err="1"/>
              <a:t>Pengukuran</a:t>
            </a:r>
            <a:r>
              <a:rPr lang="en-US" dirty="0"/>
              <a:t> </a:t>
            </a:r>
            <a:r>
              <a:rPr lang="en-US" dirty="0" err="1"/>
              <a:t>untuk</a:t>
            </a:r>
            <a:r>
              <a:rPr lang="en-US" dirty="0"/>
              <a:t> </a:t>
            </a:r>
            <a:r>
              <a:rPr lang="en-US" dirty="0" err="1"/>
              <a:t>validitas</a:t>
            </a:r>
            <a:r>
              <a:rPr lang="en-US" dirty="0"/>
              <a:t>, </a:t>
            </a:r>
            <a:r>
              <a:rPr lang="en-US" dirty="0" err="1"/>
              <a:t>tingkat</a:t>
            </a:r>
            <a:r>
              <a:rPr lang="en-US" dirty="0"/>
              <a:t> </a:t>
            </a:r>
            <a:r>
              <a:rPr lang="en-US" dirty="0" err="1"/>
              <a:t>kepercayaan</a:t>
            </a:r>
            <a:r>
              <a:rPr lang="en-US" dirty="0"/>
              <a:t>. </a:t>
            </a:r>
            <a:r>
              <a:rPr lang="en-US" dirty="0" err="1"/>
              <a:t>Interpretasi</a:t>
            </a:r>
            <a:r>
              <a:rPr lang="en-US" dirty="0"/>
              <a:t>, </a:t>
            </a:r>
            <a:r>
              <a:rPr lang="en-US" dirty="0" err="1"/>
              <a:t>dan</a:t>
            </a:r>
            <a:r>
              <a:rPr lang="en-US" dirty="0"/>
              <a:t> </a:t>
            </a:r>
            <a:r>
              <a:rPr lang="en-US" dirty="0" err="1"/>
              <a:t>organisasi</a:t>
            </a:r>
            <a:r>
              <a:rPr lang="en-US" dirty="0"/>
              <a:t>. </a:t>
            </a:r>
          </a:p>
          <a:p>
            <a:pPr marL="514350" indent="-514350">
              <a:buFont typeface="+mj-lt"/>
              <a:buAutoNum type="arabicPeriod" startAt="3"/>
            </a:pPr>
            <a:r>
              <a:rPr lang="en-US" dirty="0" err="1"/>
              <a:t>Pengumpulan</a:t>
            </a:r>
            <a:r>
              <a:rPr lang="en-US" dirty="0"/>
              <a:t> </a:t>
            </a:r>
            <a:r>
              <a:rPr lang="en-US" dirty="0" err="1"/>
              <a:t>informasi</a:t>
            </a:r>
            <a:r>
              <a:rPr lang="en-US" dirty="0"/>
              <a:t> </a:t>
            </a:r>
            <a:r>
              <a:rPr lang="en-US" dirty="0" err="1"/>
              <a:t>dan</a:t>
            </a:r>
            <a:r>
              <a:rPr lang="en-US" dirty="0"/>
              <a:t> </a:t>
            </a:r>
            <a:r>
              <a:rPr lang="en-US" dirty="0" err="1"/>
              <a:t>pengambilan</a:t>
            </a:r>
            <a:r>
              <a:rPr lang="en-US" dirty="0"/>
              <a:t> </a:t>
            </a:r>
            <a:r>
              <a:rPr lang="en-US" dirty="0" err="1"/>
              <a:t>keputusan</a:t>
            </a:r>
            <a:r>
              <a:rPr lang="en-US" dirty="0"/>
              <a:t>. </a:t>
            </a:r>
            <a:r>
              <a:rPr lang="en-US" dirty="0" err="1"/>
              <a:t>Dengan</a:t>
            </a:r>
            <a:r>
              <a:rPr lang="en-US" dirty="0"/>
              <a:t> </a:t>
            </a:r>
            <a:r>
              <a:rPr lang="en-US" dirty="0" err="1"/>
              <a:t>sistem</a:t>
            </a:r>
            <a:r>
              <a:rPr lang="en-US" dirty="0"/>
              <a:t> yang </a:t>
            </a:r>
            <a:r>
              <a:rPr lang="en-US" dirty="0" err="1"/>
              <a:t>baik</a:t>
            </a:r>
            <a:r>
              <a:rPr lang="en-US" dirty="0"/>
              <a:t>, </a:t>
            </a:r>
            <a:r>
              <a:rPr lang="en-US" dirty="0" err="1"/>
              <a:t>manajer</a:t>
            </a:r>
            <a:r>
              <a:rPr lang="en-US" dirty="0"/>
              <a:t> </a:t>
            </a:r>
            <a:r>
              <a:rPr lang="en-US" dirty="0" err="1"/>
              <a:t>perusahaan</a:t>
            </a:r>
            <a:r>
              <a:rPr lang="en-US" dirty="0"/>
              <a:t> </a:t>
            </a:r>
            <a:r>
              <a:rPr lang="en-US" dirty="0" err="1"/>
              <a:t>akan</a:t>
            </a:r>
            <a:r>
              <a:rPr lang="en-US" dirty="0"/>
              <a:t> </a:t>
            </a:r>
            <a:r>
              <a:rPr lang="en-US" dirty="0" err="1"/>
              <a:t>menerima</a:t>
            </a:r>
            <a:r>
              <a:rPr lang="en-US" dirty="0"/>
              <a:t> </a:t>
            </a:r>
            <a:r>
              <a:rPr lang="en-US" dirty="0" err="1"/>
              <a:t>informasitentang</a:t>
            </a:r>
            <a:r>
              <a:rPr lang="en-US" dirty="0"/>
              <a:t> </a:t>
            </a:r>
            <a:r>
              <a:rPr lang="en-US" dirty="0" err="1"/>
              <a:t>kompetitor</a:t>
            </a:r>
            <a:r>
              <a:rPr lang="en-US" dirty="0"/>
              <a:t> via email, telephone, </a:t>
            </a:r>
            <a:r>
              <a:rPr lang="en-US" dirty="0" err="1"/>
              <a:t>buletin</a:t>
            </a:r>
            <a:r>
              <a:rPr lang="en-US" dirty="0"/>
              <a:t>, </a:t>
            </a:r>
            <a:r>
              <a:rPr lang="en-US" dirty="0" err="1"/>
              <a:t>koran</a:t>
            </a:r>
            <a:r>
              <a:rPr lang="en-US" dirty="0"/>
              <a:t>, </a:t>
            </a:r>
            <a:r>
              <a:rPr lang="en-US" dirty="0" err="1"/>
              <a:t>dan</a:t>
            </a:r>
            <a:r>
              <a:rPr lang="en-US" dirty="0"/>
              <a:t> </a:t>
            </a:r>
            <a:r>
              <a:rPr lang="en-US" dirty="0" err="1"/>
              <a:t>laporan</a:t>
            </a:r>
            <a:r>
              <a:rPr lang="en-US" dirty="0"/>
              <a:t>. </a:t>
            </a:r>
          </a:p>
          <a:p>
            <a:pPr marL="1322388" indent="-582613">
              <a:buFont typeface="Wingdings" pitchFamily="2" charset="2"/>
              <a:buChar char="q"/>
            </a:pPr>
            <a:r>
              <a:rPr lang="en-US" dirty="0" err="1"/>
              <a:t>Manajer</a:t>
            </a:r>
            <a:r>
              <a:rPr lang="en-US" dirty="0"/>
              <a:t> </a:t>
            </a:r>
            <a:r>
              <a:rPr lang="en-US" dirty="0" err="1"/>
              <a:t>dapat</a:t>
            </a:r>
            <a:r>
              <a:rPr lang="en-US" dirty="0"/>
              <a:t> </a:t>
            </a:r>
            <a:r>
              <a:rPr lang="en-US" dirty="0" err="1"/>
              <a:t>menghubungi</a:t>
            </a:r>
            <a:r>
              <a:rPr lang="en-US" dirty="0"/>
              <a:t> </a:t>
            </a:r>
            <a:r>
              <a:rPr lang="en-US" dirty="0" err="1"/>
              <a:t>intelijen</a:t>
            </a:r>
            <a:r>
              <a:rPr lang="en-US" dirty="0"/>
              <a:t> </a:t>
            </a:r>
            <a:r>
              <a:rPr lang="en-US" dirty="0" err="1"/>
              <a:t>perusahaan</a:t>
            </a:r>
            <a:r>
              <a:rPr lang="en-US" dirty="0"/>
              <a:t> </a:t>
            </a:r>
            <a:r>
              <a:rPr lang="en-US" dirty="0" err="1"/>
              <a:t>jika</a:t>
            </a:r>
            <a:r>
              <a:rPr lang="en-US" dirty="0"/>
              <a:t> </a:t>
            </a:r>
            <a:r>
              <a:rPr lang="en-US" dirty="0" err="1"/>
              <a:t>mereka</a:t>
            </a:r>
            <a:r>
              <a:rPr lang="en-US" dirty="0"/>
              <a:t> </a:t>
            </a:r>
            <a:r>
              <a:rPr lang="en-US" dirty="0" err="1"/>
              <a:t>ingin</a:t>
            </a:r>
            <a:r>
              <a:rPr lang="en-US" dirty="0"/>
              <a:t> </a:t>
            </a:r>
            <a:r>
              <a:rPr lang="en-US" dirty="0" err="1"/>
              <a:t>tahu</a:t>
            </a:r>
            <a:r>
              <a:rPr lang="en-US" dirty="0"/>
              <a:t> </a:t>
            </a:r>
            <a:r>
              <a:rPr lang="en-US" dirty="0" err="1"/>
              <a:t>kekuatan</a:t>
            </a:r>
            <a:r>
              <a:rPr lang="en-US" dirty="0"/>
              <a:t> </a:t>
            </a:r>
            <a:r>
              <a:rPr lang="en-US" dirty="0" err="1"/>
              <a:t>dan</a:t>
            </a:r>
            <a:r>
              <a:rPr lang="en-US" dirty="0"/>
              <a:t> </a:t>
            </a:r>
            <a:r>
              <a:rPr lang="en-US" dirty="0" err="1"/>
              <a:t>kelemahan</a:t>
            </a:r>
            <a:r>
              <a:rPr lang="en-US" dirty="0"/>
              <a:t> </a:t>
            </a:r>
            <a:r>
              <a:rPr lang="en-US" dirty="0" err="1"/>
              <a:t>kompetitor</a:t>
            </a:r>
            <a:r>
              <a:rPr lang="en-US" dirty="0"/>
              <a:t> </a:t>
            </a:r>
            <a:r>
              <a:rPr lang="en-US" dirty="0" err="1"/>
              <a:t>serta</a:t>
            </a:r>
            <a:r>
              <a:rPr lang="en-US" dirty="0"/>
              <a:t> </a:t>
            </a:r>
            <a:r>
              <a:rPr lang="en-US" dirty="0" err="1"/>
              <a:t>berdiskusi</a:t>
            </a:r>
            <a:r>
              <a:rPr lang="en-US" dirty="0"/>
              <a:t> </a:t>
            </a:r>
            <a:r>
              <a:rPr lang="en-US" dirty="0" err="1"/>
              <a:t>untuk</a:t>
            </a:r>
            <a:r>
              <a:rPr lang="en-US" dirty="0"/>
              <a:t> </a:t>
            </a:r>
            <a:r>
              <a:rPr lang="en-US" dirty="0" err="1"/>
              <a:t>menentukan</a:t>
            </a:r>
            <a:r>
              <a:rPr lang="en-US" dirty="0"/>
              <a:t> </a:t>
            </a:r>
            <a:r>
              <a:rPr lang="en-US" dirty="0" err="1"/>
              <a:t>arah</a:t>
            </a:r>
            <a:r>
              <a:rPr lang="en-US" dirty="0"/>
              <a:t> </a:t>
            </a:r>
            <a:r>
              <a:rPr lang="en-US" dirty="0" err="1"/>
              <a:t>perusahaan</a:t>
            </a:r>
            <a:r>
              <a:rPr lang="en-US" dirty="0"/>
              <a:t>. </a:t>
            </a:r>
          </a:p>
          <a:p>
            <a:pPr marL="1322388" indent="-582613">
              <a:buFont typeface="Wingdings" pitchFamily="2" charset="2"/>
              <a:buChar char="q"/>
            </a:pPr>
            <a:r>
              <a:rPr lang="en-US" dirty="0" err="1"/>
              <a:t>Mendesain</a:t>
            </a:r>
            <a:r>
              <a:rPr lang="en-US" dirty="0"/>
              <a:t> </a:t>
            </a:r>
            <a:r>
              <a:rPr lang="en-US" dirty="0" err="1"/>
              <a:t>strategi</a:t>
            </a:r>
            <a:r>
              <a:rPr lang="en-US" dirty="0"/>
              <a:t> </a:t>
            </a:r>
            <a:r>
              <a:rPr lang="en-US" dirty="0" err="1"/>
              <a:t>kompetisi</a:t>
            </a:r>
            <a:r>
              <a:rPr lang="en-US" dirty="0"/>
              <a:t> </a:t>
            </a:r>
            <a:r>
              <a:rPr lang="en-US" dirty="0" err="1"/>
              <a:t>adalah</a:t>
            </a:r>
            <a:r>
              <a:rPr lang="en-US" dirty="0"/>
              <a:t> </a:t>
            </a:r>
            <a:r>
              <a:rPr lang="en-US" dirty="0" err="1"/>
              <a:t>cara</a:t>
            </a:r>
            <a:r>
              <a:rPr lang="en-US" dirty="0"/>
              <a:t> </a:t>
            </a:r>
            <a:r>
              <a:rPr lang="en-US" dirty="0" err="1"/>
              <a:t>terbaik</a:t>
            </a:r>
            <a:r>
              <a:rPr lang="en-US" dirty="0"/>
              <a:t> </a:t>
            </a:r>
            <a:r>
              <a:rPr lang="en-US" dirty="0" err="1"/>
              <a:t>untuk</a:t>
            </a:r>
            <a:r>
              <a:rPr lang="en-US" dirty="0"/>
              <a:t> </a:t>
            </a:r>
            <a:r>
              <a:rPr lang="en-US" dirty="0" err="1"/>
              <a:t>mengetahui</a:t>
            </a:r>
            <a:r>
              <a:rPr lang="en-US" dirty="0"/>
              <a:t> </a:t>
            </a:r>
            <a:r>
              <a:rPr lang="en-US" dirty="0" err="1"/>
              <a:t>dan</a:t>
            </a:r>
            <a:r>
              <a:rPr lang="en-US" dirty="0"/>
              <a:t> </a:t>
            </a:r>
            <a:r>
              <a:rPr lang="en-US" dirty="0" err="1"/>
              <a:t>menempatkan</a:t>
            </a:r>
            <a:r>
              <a:rPr lang="en-US" dirty="0"/>
              <a:t> level </a:t>
            </a:r>
            <a:r>
              <a:rPr lang="en-US" dirty="0" err="1"/>
              <a:t>perusahaan</a:t>
            </a:r>
            <a:r>
              <a:rPr lang="en-US" dirty="0"/>
              <a:t>, </a:t>
            </a:r>
            <a:r>
              <a:rPr lang="en-US" dirty="0" err="1"/>
              <a:t>apakah</a:t>
            </a:r>
            <a:r>
              <a:rPr lang="en-US" dirty="0"/>
              <a:t>: </a:t>
            </a:r>
            <a:r>
              <a:rPr lang="en-US" dirty="0" err="1"/>
              <a:t>pemimpin</a:t>
            </a:r>
            <a:r>
              <a:rPr lang="en-US" dirty="0"/>
              <a:t> </a:t>
            </a:r>
            <a:r>
              <a:rPr lang="en-US" dirty="0" err="1"/>
              <a:t>pasar</a:t>
            </a:r>
            <a:r>
              <a:rPr lang="en-US" dirty="0"/>
              <a:t> (market leader), </a:t>
            </a:r>
            <a:r>
              <a:rPr lang="en-US" dirty="0" err="1"/>
              <a:t>penantang</a:t>
            </a:r>
            <a:r>
              <a:rPr lang="en-US" dirty="0"/>
              <a:t> (challenger), </a:t>
            </a:r>
            <a:r>
              <a:rPr lang="en-US" dirty="0" err="1"/>
              <a:t>pengikut</a:t>
            </a:r>
            <a:r>
              <a:rPr lang="en-US" dirty="0"/>
              <a:t> (follower), </a:t>
            </a:r>
            <a:r>
              <a:rPr lang="en-US" dirty="0" err="1"/>
              <a:t>atau</a:t>
            </a:r>
            <a:r>
              <a:rPr lang="en-US" dirty="0"/>
              <a:t> </a:t>
            </a:r>
            <a:r>
              <a:rPr lang="en-US" dirty="0" err="1"/>
              <a:t>sisa</a:t>
            </a:r>
            <a:r>
              <a:rPr lang="en-US" dirty="0"/>
              <a:t> (niche). </a:t>
            </a:r>
          </a:p>
        </p:txBody>
      </p:sp>
      <p:sp>
        <p:nvSpPr>
          <p:cNvPr id="4" name="Slide Number Placeholder 3"/>
          <p:cNvSpPr>
            <a:spLocks noGrp="1"/>
          </p:cNvSpPr>
          <p:nvPr>
            <p:ph type="sldNum" sz="quarter" idx="12"/>
          </p:nvPr>
        </p:nvSpPr>
        <p:spPr/>
        <p:txBody>
          <a:bodyPr/>
          <a:lstStyle/>
          <a:p>
            <a:fld id="{B7A0DC2C-0590-4F5F-9083-ED2A4247EFCE}" type="slidenum">
              <a:rPr lang="en-US" smtClean="0"/>
              <a:t>37</a:t>
            </a:fld>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STRATEGI PEMASARAN FARMASI (3)</a:t>
            </a:r>
          </a:p>
        </p:txBody>
      </p:sp>
      <p:sp>
        <p:nvSpPr>
          <p:cNvPr id="3" name="Content Placeholder 2"/>
          <p:cNvSpPr>
            <a:spLocks noGrp="1"/>
          </p:cNvSpPr>
          <p:nvPr>
            <p:ph idx="1"/>
          </p:nvPr>
        </p:nvSpPr>
        <p:spPr>
          <a:xfrm>
            <a:off x="457200" y="1600200"/>
            <a:ext cx="8229600" cy="4724400"/>
          </a:xfrm>
          <a:solidFill>
            <a:schemeClr val="accent5">
              <a:lumMod val="20000"/>
              <a:lumOff val="80000"/>
            </a:schemeClr>
          </a:solidFill>
          <a:ln w="38100">
            <a:solidFill>
              <a:schemeClr val="tx1"/>
            </a:solidFill>
            <a:prstDash val="dash"/>
          </a:ln>
        </p:spPr>
        <p:txBody>
          <a:bodyPr>
            <a:normAutofit fontScale="70000" lnSpcReduction="20000"/>
          </a:bodyPr>
          <a:lstStyle/>
          <a:p>
            <a:pPr marL="514350" indent="-514350">
              <a:buFont typeface="+mj-lt"/>
              <a:buAutoNum type="arabicPeriod" startAt="5"/>
            </a:pPr>
            <a:r>
              <a:rPr lang="en-US" dirty="0" err="1"/>
              <a:t>Strategi</a:t>
            </a:r>
            <a:r>
              <a:rPr lang="en-US" dirty="0"/>
              <a:t> </a:t>
            </a:r>
            <a:r>
              <a:rPr lang="en-US" dirty="0" err="1"/>
              <a:t>Pemimpin</a:t>
            </a:r>
            <a:r>
              <a:rPr lang="en-US" dirty="0"/>
              <a:t> </a:t>
            </a:r>
            <a:r>
              <a:rPr lang="en-US" dirty="0" err="1"/>
              <a:t>Pasar</a:t>
            </a:r>
            <a:r>
              <a:rPr lang="en-US" dirty="0"/>
              <a:t> (market leader). </a:t>
            </a:r>
            <a:r>
              <a:rPr lang="en-US" dirty="0" err="1"/>
              <a:t>Untuk</a:t>
            </a:r>
            <a:r>
              <a:rPr lang="en-US" dirty="0"/>
              <a:t> </a:t>
            </a:r>
            <a:r>
              <a:rPr lang="en-US" dirty="0" err="1"/>
              <a:t>produk</a:t>
            </a:r>
            <a:r>
              <a:rPr lang="en-US" dirty="0"/>
              <a:t> </a:t>
            </a:r>
            <a:r>
              <a:rPr lang="en-US" dirty="0" err="1"/>
              <a:t>farmasi</a:t>
            </a:r>
            <a:r>
              <a:rPr lang="en-US" dirty="0"/>
              <a:t> yang </a:t>
            </a:r>
            <a:r>
              <a:rPr lang="en-US" dirty="0" err="1"/>
              <a:t>telah</a:t>
            </a:r>
            <a:r>
              <a:rPr lang="en-US" dirty="0"/>
              <a:t> </a:t>
            </a:r>
            <a:r>
              <a:rPr lang="en-US" dirty="0" err="1"/>
              <a:t>menjadi</a:t>
            </a:r>
            <a:r>
              <a:rPr lang="en-US" dirty="0"/>
              <a:t> </a:t>
            </a:r>
            <a:r>
              <a:rPr lang="en-US" dirty="0" err="1"/>
              <a:t>pemimpin</a:t>
            </a:r>
            <a:r>
              <a:rPr lang="en-US" dirty="0"/>
              <a:t> </a:t>
            </a:r>
            <a:r>
              <a:rPr lang="en-US" dirty="0" err="1"/>
              <a:t>pasar</a:t>
            </a:r>
            <a:r>
              <a:rPr lang="en-US" dirty="0"/>
              <a:t>, </a:t>
            </a:r>
            <a:r>
              <a:rPr lang="en-US" dirty="0" err="1"/>
              <a:t>perusahan</a:t>
            </a:r>
            <a:r>
              <a:rPr lang="en-US" dirty="0"/>
              <a:t> </a:t>
            </a:r>
            <a:r>
              <a:rPr lang="en-US" dirty="0" err="1"/>
              <a:t>akan</a:t>
            </a:r>
            <a:r>
              <a:rPr lang="en-US" dirty="0"/>
              <a:t> </a:t>
            </a:r>
            <a:r>
              <a:rPr lang="en-US" dirty="0" err="1"/>
              <a:t>menghadapi</a:t>
            </a:r>
            <a:r>
              <a:rPr lang="en-US" dirty="0"/>
              <a:t> </a:t>
            </a:r>
            <a:r>
              <a:rPr lang="en-US" dirty="0" err="1"/>
              <a:t>tiga</a:t>
            </a:r>
            <a:r>
              <a:rPr lang="en-US" dirty="0"/>
              <a:t> </a:t>
            </a:r>
            <a:r>
              <a:rPr lang="en-US" dirty="0" err="1"/>
              <a:t>hal</a:t>
            </a:r>
            <a:r>
              <a:rPr lang="en-US" dirty="0"/>
              <a:t> </a:t>
            </a:r>
            <a:r>
              <a:rPr lang="en-US" dirty="0" err="1"/>
              <a:t>secara</a:t>
            </a:r>
            <a:r>
              <a:rPr lang="en-US" dirty="0"/>
              <a:t> </a:t>
            </a:r>
            <a:r>
              <a:rPr lang="en-US" dirty="0" err="1"/>
              <a:t>bersamaan</a:t>
            </a:r>
            <a:r>
              <a:rPr lang="en-US" dirty="0"/>
              <a:t> </a:t>
            </a:r>
            <a:r>
              <a:rPr lang="en-US" dirty="0" err="1"/>
              <a:t>yaitu</a:t>
            </a:r>
            <a:r>
              <a:rPr lang="en-US" dirty="0"/>
              <a:t>: </a:t>
            </a:r>
            <a:r>
              <a:rPr lang="en-US" dirty="0" err="1"/>
              <a:t>Mencari</a:t>
            </a:r>
            <a:r>
              <a:rPr lang="en-US" dirty="0"/>
              <a:t> </a:t>
            </a:r>
            <a:r>
              <a:rPr lang="en-US" dirty="0" err="1"/>
              <a:t>cara</a:t>
            </a:r>
            <a:r>
              <a:rPr lang="en-US" dirty="0"/>
              <a:t> </a:t>
            </a:r>
            <a:r>
              <a:rPr lang="en-US" dirty="0" err="1"/>
              <a:t>untuk</a:t>
            </a:r>
            <a:r>
              <a:rPr lang="en-US" dirty="0"/>
              <a:t> </a:t>
            </a:r>
            <a:r>
              <a:rPr lang="en-US" dirty="0" err="1"/>
              <a:t>terus</a:t>
            </a:r>
            <a:r>
              <a:rPr lang="en-US" dirty="0"/>
              <a:t> </a:t>
            </a:r>
            <a:r>
              <a:rPr lang="en-US" dirty="0" err="1"/>
              <a:t>meningkatkan</a:t>
            </a:r>
            <a:r>
              <a:rPr lang="en-US" dirty="0"/>
              <a:t> </a:t>
            </a:r>
            <a:r>
              <a:rPr lang="en-US" dirty="0" err="1"/>
              <a:t>permintaan</a:t>
            </a:r>
            <a:r>
              <a:rPr lang="en-US" dirty="0"/>
              <a:t> market, </a:t>
            </a:r>
            <a:r>
              <a:rPr lang="en-US" b="1" dirty="0" err="1"/>
              <a:t>kedua</a:t>
            </a:r>
            <a:r>
              <a:rPr lang="en-US" dirty="0"/>
              <a:t>, </a:t>
            </a:r>
            <a:r>
              <a:rPr lang="en-US" dirty="0" err="1"/>
              <a:t>perusahaan</a:t>
            </a:r>
            <a:r>
              <a:rPr lang="en-US" dirty="0"/>
              <a:t> </a:t>
            </a:r>
            <a:r>
              <a:rPr lang="en-US" dirty="0" err="1"/>
              <a:t>harus</a:t>
            </a:r>
            <a:r>
              <a:rPr lang="en-US" dirty="0"/>
              <a:t> </a:t>
            </a:r>
            <a:r>
              <a:rPr lang="en-US" dirty="0" err="1"/>
              <a:t>mampu</a:t>
            </a:r>
            <a:r>
              <a:rPr lang="en-US" dirty="0"/>
              <a:t> </a:t>
            </a:r>
            <a:r>
              <a:rPr lang="en-US" dirty="0" err="1"/>
              <a:t>mempertahankan</a:t>
            </a:r>
            <a:r>
              <a:rPr lang="en-US" dirty="0"/>
              <a:t> </a:t>
            </a:r>
            <a:r>
              <a:rPr lang="en-US" dirty="0" err="1"/>
              <a:t>bagian</a:t>
            </a:r>
            <a:r>
              <a:rPr lang="en-US" dirty="0"/>
              <a:t> </a:t>
            </a:r>
            <a:r>
              <a:rPr lang="en-US" dirty="0" err="1"/>
              <a:t>pasar</a:t>
            </a:r>
            <a:r>
              <a:rPr lang="en-US" dirty="0"/>
              <a:t> (market share) </a:t>
            </a:r>
            <a:r>
              <a:rPr lang="en-US" dirty="0" err="1"/>
              <a:t>dan</a:t>
            </a:r>
            <a:r>
              <a:rPr lang="en-US" dirty="0"/>
              <a:t> </a:t>
            </a:r>
            <a:r>
              <a:rPr lang="en-US" dirty="0" err="1"/>
              <a:t>ekspansi</a:t>
            </a:r>
            <a:r>
              <a:rPr lang="en-US" dirty="0"/>
              <a:t> </a:t>
            </a:r>
            <a:r>
              <a:rPr lang="en-US" dirty="0" err="1"/>
              <a:t>ke</a:t>
            </a:r>
            <a:r>
              <a:rPr lang="en-US" dirty="0"/>
              <a:t> market lain, </a:t>
            </a:r>
            <a:r>
              <a:rPr lang="en-US" dirty="0" err="1"/>
              <a:t>dan</a:t>
            </a:r>
            <a:r>
              <a:rPr lang="en-US" dirty="0"/>
              <a:t> </a:t>
            </a:r>
            <a:r>
              <a:rPr lang="en-US" b="1" dirty="0" err="1"/>
              <a:t>ketiga</a:t>
            </a:r>
            <a:r>
              <a:rPr lang="en-US" dirty="0"/>
              <a:t>, </a:t>
            </a:r>
            <a:r>
              <a:rPr lang="en-US" dirty="0" err="1"/>
              <a:t>perusahan</a:t>
            </a:r>
            <a:r>
              <a:rPr lang="en-US" dirty="0"/>
              <a:t> </a:t>
            </a:r>
            <a:r>
              <a:rPr lang="en-US" dirty="0" err="1"/>
              <a:t>harus</a:t>
            </a:r>
            <a:r>
              <a:rPr lang="en-US" dirty="0"/>
              <a:t> </a:t>
            </a:r>
            <a:r>
              <a:rPr lang="en-US" dirty="0" err="1"/>
              <a:t>mampu</a:t>
            </a:r>
            <a:r>
              <a:rPr lang="en-US" dirty="0"/>
              <a:t> </a:t>
            </a:r>
            <a:r>
              <a:rPr lang="en-US" dirty="0" err="1"/>
              <a:t>meningkatkan</a:t>
            </a:r>
            <a:r>
              <a:rPr lang="en-US" dirty="0"/>
              <a:t> </a:t>
            </a:r>
            <a:r>
              <a:rPr lang="en-US" dirty="0" err="1"/>
              <a:t>pembagian</a:t>
            </a:r>
            <a:r>
              <a:rPr lang="en-US" dirty="0"/>
              <a:t> </a:t>
            </a:r>
            <a:r>
              <a:rPr lang="en-US" dirty="0" err="1"/>
              <a:t>pasar</a:t>
            </a:r>
            <a:r>
              <a:rPr lang="en-US" dirty="0"/>
              <a:t> </a:t>
            </a:r>
            <a:r>
              <a:rPr lang="en-US" dirty="0" err="1"/>
              <a:t>walaupun</a:t>
            </a:r>
            <a:r>
              <a:rPr lang="en-US" dirty="0"/>
              <a:t> </a:t>
            </a:r>
            <a:r>
              <a:rPr lang="en-US" dirty="0" err="1"/>
              <a:t>pangsa</a:t>
            </a:r>
            <a:r>
              <a:rPr lang="en-US" dirty="0"/>
              <a:t> </a:t>
            </a:r>
            <a:r>
              <a:rPr lang="en-US" dirty="0" err="1"/>
              <a:t>pasar</a:t>
            </a:r>
            <a:r>
              <a:rPr lang="en-US" dirty="0"/>
              <a:t> </a:t>
            </a:r>
            <a:r>
              <a:rPr lang="en-US" dirty="0" err="1"/>
              <a:t>tetap</a:t>
            </a:r>
            <a:r>
              <a:rPr lang="en-US" dirty="0"/>
              <a:t>.</a:t>
            </a:r>
          </a:p>
          <a:p>
            <a:pPr marL="514350" indent="-514350">
              <a:buFont typeface="+mj-lt"/>
              <a:buAutoNum type="arabicPeriod" startAt="5"/>
            </a:pPr>
            <a:r>
              <a:rPr lang="en-US" dirty="0" err="1"/>
              <a:t>Strategi</a:t>
            </a:r>
            <a:r>
              <a:rPr lang="en-US" dirty="0"/>
              <a:t> </a:t>
            </a:r>
            <a:r>
              <a:rPr lang="en-US" dirty="0" err="1"/>
              <a:t>Penantang</a:t>
            </a:r>
            <a:r>
              <a:rPr lang="en-US" dirty="0"/>
              <a:t> (challenger). </a:t>
            </a:r>
            <a:r>
              <a:rPr lang="en-US" dirty="0" err="1"/>
              <a:t>Ada</a:t>
            </a:r>
            <a:r>
              <a:rPr lang="en-US" dirty="0"/>
              <a:t> </a:t>
            </a:r>
            <a:r>
              <a:rPr lang="en-US" dirty="0" err="1"/>
              <a:t>dua</a:t>
            </a:r>
            <a:r>
              <a:rPr lang="en-US" dirty="0"/>
              <a:t> </a:t>
            </a:r>
            <a:r>
              <a:rPr lang="en-US" dirty="0" err="1"/>
              <a:t>hal</a:t>
            </a:r>
            <a:r>
              <a:rPr lang="en-US" dirty="0"/>
              <a:t> yang </a:t>
            </a:r>
            <a:r>
              <a:rPr lang="en-US" dirty="0" err="1"/>
              <a:t>harus</a:t>
            </a:r>
            <a:r>
              <a:rPr lang="en-US" dirty="0"/>
              <a:t> </a:t>
            </a:r>
            <a:r>
              <a:rPr lang="en-US" dirty="0" err="1"/>
              <a:t>diperhatikan</a:t>
            </a:r>
            <a:r>
              <a:rPr lang="en-US" dirty="0"/>
              <a:t> </a:t>
            </a:r>
            <a:r>
              <a:rPr lang="en-US" dirty="0" err="1"/>
              <a:t>oleh</a:t>
            </a:r>
            <a:r>
              <a:rPr lang="en-US" dirty="0"/>
              <a:t> </a:t>
            </a:r>
            <a:r>
              <a:rPr lang="en-US" dirty="0" err="1"/>
              <a:t>penantang</a:t>
            </a:r>
            <a:r>
              <a:rPr lang="en-US" dirty="0"/>
              <a:t>, </a:t>
            </a:r>
            <a:r>
              <a:rPr lang="en-US" dirty="0" err="1"/>
              <a:t>yaitu</a:t>
            </a:r>
            <a:r>
              <a:rPr lang="en-US" dirty="0"/>
              <a:t> </a:t>
            </a:r>
            <a:r>
              <a:rPr lang="en-US" b="1" dirty="0" err="1"/>
              <a:t>pertama</a:t>
            </a:r>
            <a:r>
              <a:rPr lang="en-US" dirty="0"/>
              <a:t>, </a:t>
            </a:r>
            <a:r>
              <a:rPr lang="en-US" dirty="0" err="1"/>
              <a:t>mendefinisikan</a:t>
            </a:r>
            <a:r>
              <a:rPr lang="en-US" dirty="0"/>
              <a:t> </a:t>
            </a:r>
            <a:r>
              <a:rPr lang="en-US" dirty="0" err="1"/>
              <a:t>strategi</a:t>
            </a:r>
            <a:r>
              <a:rPr lang="en-US" dirty="0"/>
              <a:t> </a:t>
            </a:r>
            <a:r>
              <a:rPr lang="en-US" dirty="0" err="1"/>
              <a:t>pemasaran</a:t>
            </a:r>
            <a:r>
              <a:rPr lang="en-US" dirty="0"/>
              <a:t> </a:t>
            </a:r>
            <a:r>
              <a:rPr lang="en-US" dirty="0" err="1"/>
              <a:t>dan</a:t>
            </a:r>
            <a:r>
              <a:rPr lang="en-US" dirty="0"/>
              <a:t> </a:t>
            </a:r>
            <a:r>
              <a:rPr lang="en-US" dirty="0" err="1"/>
              <a:t>sasaran</a:t>
            </a:r>
            <a:r>
              <a:rPr lang="en-US" dirty="0"/>
              <a:t> </a:t>
            </a:r>
            <a:r>
              <a:rPr lang="en-US" dirty="0" err="1"/>
              <a:t>lawan</a:t>
            </a:r>
            <a:r>
              <a:rPr lang="en-US" dirty="0"/>
              <a:t>, </a:t>
            </a:r>
            <a:r>
              <a:rPr lang="en-US" dirty="0" err="1"/>
              <a:t>bisa</a:t>
            </a:r>
            <a:r>
              <a:rPr lang="en-US" dirty="0"/>
              <a:t> </a:t>
            </a:r>
            <a:r>
              <a:rPr lang="en-US" dirty="0" err="1"/>
              <a:t>dengan</a:t>
            </a:r>
            <a:r>
              <a:rPr lang="en-US" dirty="0"/>
              <a:t> </a:t>
            </a:r>
            <a:r>
              <a:rPr lang="en-US" dirty="0" err="1"/>
              <a:t>menyerang</a:t>
            </a:r>
            <a:r>
              <a:rPr lang="en-US" dirty="0"/>
              <a:t> market leader, </a:t>
            </a:r>
            <a:r>
              <a:rPr lang="en-US" dirty="0" err="1"/>
              <a:t>menyerang</a:t>
            </a:r>
            <a:r>
              <a:rPr lang="en-US" dirty="0"/>
              <a:t> </a:t>
            </a:r>
            <a:r>
              <a:rPr lang="en-US" dirty="0" err="1"/>
              <a:t>perusahaan</a:t>
            </a:r>
            <a:r>
              <a:rPr lang="en-US" dirty="0"/>
              <a:t> </a:t>
            </a:r>
            <a:r>
              <a:rPr lang="en-US" dirty="0" err="1"/>
              <a:t>selevel</a:t>
            </a:r>
            <a:r>
              <a:rPr lang="en-US" dirty="0"/>
              <a:t> yang </a:t>
            </a:r>
            <a:r>
              <a:rPr lang="en-US" dirty="0" err="1"/>
              <a:t>memiliki</a:t>
            </a:r>
            <a:r>
              <a:rPr lang="en-US" dirty="0"/>
              <a:t> </a:t>
            </a:r>
            <a:r>
              <a:rPr lang="en-US" dirty="0" err="1"/>
              <a:t>kesulitan</a:t>
            </a:r>
            <a:r>
              <a:rPr lang="en-US" dirty="0"/>
              <a:t> </a:t>
            </a:r>
            <a:r>
              <a:rPr lang="en-US" dirty="0" err="1"/>
              <a:t>keuangan</a:t>
            </a:r>
            <a:r>
              <a:rPr lang="en-US" dirty="0"/>
              <a:t>, </a:t>
            </a:r>
            <a:r>
              <a:rPr lang="en-US" dirty="0" err="1"/>
              <a:t>atau</a:t>
            </a:r>
            <a:r>
              <a:rPr lang="en-US" dirty="0"/>
              <a:t> </a:t>
            </a:r>
            <a:r>
              <a:rPr lang="en-US" dirty="0" err="1"/>
              <a:t>menyerang</a:t>
            </a:r>
            <a:r>
              <a:rPr lang="en-US" dirty="0"/>
              <a:t> </a:t>
            </a:r>
            <a:r>
              <a:rPr lang="en-US" dirty="0" err="1"/>
              <a:t>perusahaan</a:t>
            </a:r>
            <a:r>
              <a:rPr lang="en-US" dirty="0"/>
              <a:t> </a:t>
            </a:r>
            <a:r>
              <a:rPr lang="en-US" dirty="0" err="1"/>
              <a:t>lokal</a:t>
            </a:r>
            <a:r>
              <a:rPr lang="en-US" dirty="0"/>
              <a:t>- regional yang </a:t>
            </a:r>
            <a:r>
              <a:rPr lang="en-US" dirty="0" err="1"/>
              <a:t>kecil</a:t>
            </a:r>
            <a:r>
              <a:rPr lang="en-US" dirty="0"/>
              <a:t>. </a:t>
            </a:r>
            <a:r>
              <a:rPr lang="en-US" b="1" dirty="0" err="1"/>
              <a:t>Kedua</a:t>
            </a:r>
            <a:r>
              <a:rPr lang="en-US" dirty="0"/>
              <a:t>, </a:t>
            </a:r>
            <a:r>
              <a:rPr lang="en-US" dirty="0" err="1"/>
              <a:t>pilih</a:t>
            </a:r>
            <a:r>
              <a:rPr lang="en-US" dirty="0"/>
              <a:t> </a:t>
            </a:r>
            <a:r>
              <a:rPr lang="en-US" dirty="0" err="1"/>
              <a:t>pola</a:t>
            </a:r>
            <a:r>
              <a:rPr lang="en-US" dirty="0"/>
              <a:t> </a:t>
            </a:r>
            <a:r>
              <a:rPr lang="en-US" dirty="0" err="1"/>
              <a:t>penyerangan</a:t>
            </a:r>
            <a:r>
              <a:rPr lang="en-US" dirty="0"/>
              <a:t> </a:t>
            </a:r>
            <a:r>
              <a:rPr lang="en-US" dirty="0" err="1"/>
              <a:t>apakah</a:t>
            </a:r>
            <a:r>
              <a:rPr lang="en-US" dirty="0"/>
              <a:t> frontal, </a:t>
            </a:r>
            <a:r>
              <a:rPr lang="en-US" dirty="0" err="1"/>
              <a:t>pengepungan</a:t>
            </a:r>
            <a:r>
              <a:rPr lang="en-US" dirty="0"/>
              <a:t>, </a:t>
            </a:r>
            <a:r>
              <a:rPr lang="en-US" dirty="0" err="1"/>
              <a:t>potong</a:t>
            </a:r>
            <a:r>
              <a:rPr lang="en-US" dirty="0"/>
              <a:t> </a:t>
            </a:r>
            <a:r>
              <a:rPr lang="en-US" dirty="0" err="1"/>
              <a:t>jalur</a:t>
            </a:r>
            <a:r>
              <a:rPr lang="en-US" dirty="0"/>
              <a:t>, </a:t>
            </a:r>
            <a:r>
              <a:rPr lang="en-US" dirty="0" err="1"/>
              <a:t>atau</a:t>
            </a:r>
            <a:r>
              <a:rPr lang="en-US" dirty="0"/>
              <a:t> </a:t>
            </a:r>
            <a:r>
              <a:rPr lang="en-US" dirty="0" err="1"/>
              <a:t>sporadis</a:t>
            </a:r>
            <a:r>
              <a:rPr lang="en-US" dirty="0"/>
              <a:t>.</a:t>
            </a:r>
          </a:p>
        </p:txBody>
      </p:sp>
      <p:sp>
        <p:nvSpPr>
          <p:cNvPr id="4" name="Slide Number Placeholder 3"/>
          <p:cNvSpPr>
            <a:spLocks noGrp="1"/>
          </p:cNvSpPr>
          <p:nvPr>
            <p:ph type="sldNum" sz="quarter" idx="12"/>
          </p:nvPr>
        </p:nvSpPr>
        <p:spPr/>
        <p:txBody>
          <a:bodyPr/>
          <a:lstStyle/>
          <a:p>
            <a:fld id="{B7A0DC2C-0590-4F5F-9083-ED2A4247EFCE}" type="slidenum">
              <a:rPr lang="en-US" smtClean="0"/>
              <a:t>38</a:t>
            </a:fld>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STRATEGI PEMASARAN FARMASI (4)</a:t>
            </a:r>
          </a:p>
        </p:txBody>
      </p:sp>
      <p:sp>
        <p:nvSpPr>
          <p:cNvPr id="3" name="Content Placeholder 2"/>
          <p:cNvSpPr>
            <a:spLocks noGrp="1"/>
          </p:cNvSpPr>
          <p:nvPr>
            <p:ph idx="1"/>
          </p:nvPr>
        </p:nvSpPr>
        <p:spPr>
          <a:solidFill>
            <a:schemeClr val="accent5">
              <a:lumMod val="20000"/>
              <a:lumOff val="80000"/>
            </a:schemeClr>
          </a:solidFill>
          <a:ln w="38100">
            <a:solidFill>
              <a:schemeClr val="tx1"/>
            </a:solidFill>
            <a:prstDash val="lgDash"/>
          </a:ln>
        </p:spPr>
        <p:txBody>
          <a:bodyPr>
            <a:normAutofit fontScale="85000" lnSpcReduction="10000"/>
          </a:bodyPr>
          <a:lstStyle/>
          <a:p>
            <a:pPr marL="514350" indent="-514350">
              <a:buFont typeface="+mj-lt"/>
              <a:buAutoNum type="arabicPeriod" startAt="7"/>
            </a:pPr>
            <a:r>
              <a:rPr lang="en-US" dirty="0" err="1"/>
              <a:t>Strategi</a:t>
            </a:r>
            <a:r>
              <a:rPr lang="en-US" dirty="0"/>
              <a:t> </a:t>
            </a:r>
            <a:r>
              <a:rPr lang="en-US" dirty="0" err="1"/>
              <a:t>Pengikut</a:t>
            </a:r>
            <a:r>
              <a:rPr lang="en-US" dirty="0"/>
              <a:t> (follower). </a:t>
            </a:r>
            <a:r>
              <a:rPr lang="en-US" dirty="0" err="1"/>
              <a:t>Kebanyakan</a:t>
            </a:r>
            <a:r>
              <a:rPr lang="en-US" dirty="0"/>
              <a:t> </a:t>
            </a:r>
            <a:r>
              <a:rPr lang="en-US" dirty="0" err="1"/>
              <a:t>produk</a:t>
            </a:r>
            <a:r>
              <a:rPr lang="en-US" dirty="0"/>
              <a:t> </a:t>
            </a:r>
            <a:r>
              <a:rPr lang="en-US" dirty="0" err="1"/>
              <a:t>farmasi</a:t>
            </a:r>
            <a:r>
              <a:rPr lang="en-US" dirty="0"/>
              <a:t> </a:t>
            </a:r>
            <a:r>
              <a:rPr lang="en-US" dirty="0" err="1"/>
              <a:t>adalah</a:t>
            </a:r>
            <a:r>
              <a:rPr lang="en-US" dirty="0"/>
              <a:t> </a:t>
            </a:r>
            <a:r>
              <a:rPr lang="en-US" dirty="0" err="1"/>
              <a:t>hasil</a:t>
            </a:r>
            <a:r>
              <a:rPr lang="en-US" dirty="0"/>
              <a:t> copy. </a:t>
            </a:r>
            <a:r>
              <a:rPr lang="en-US" dirty="0" err="1"/>
              <a:t>Namun</a:t>
            </a:r>
            <a:r>
              <a:rPr lang="en-US" dirty="0"/>
              <a:t> </a:t>
            </a:r>
            <a:r>
              <a:rPr lang="en-US" dirty="0" err="1"/>
              <a:t>bukan</a:t>
            </a:r>
            <a:r>
              <a:rPr lang="en-US" dirty="0"/>
              <a:t> </a:t>
            </a:r>
            <a:r>
              <a:rPr lang="en-US" dirty="0" err="1"/>
              <a:t>berarti</a:t>
            </a:r>
            <a:r>
              <a:rPr lang="en-US" dirty="0"/>
              <a:t> </a:t>
            </a:r>
            <a:r>
              <a:rPr lang="en-US" dirty="0" err="1"/>
              <a:t>tanpa</a:t>
            </a:r>
            <a:r>
              <a:rPr lang="en-US" dirty="0"/>
              <a:t> </a:t>
            </a:r>
            <a:r>
              <a:rPr lang="en-US" dirty="0" err="1"/>
              <a:t>inovasi</a:t>
            </a:r>
            <a:r>
              <a:rPr lang="en-US" dirty="0"/>
              <a:t>, </a:t>
            </a:r>
            <a:r>
              <a:rPr lang="en-US" dirty="0" err="1"/>
              <a:t>followerharus</a:t>
            </a:r>
            <a:r>
              <a:rPr lang="en-US" dirty="0"/>
              <a:t> </a:t>
            </a:r>
            <a:r>
              <a:rPr lang="en-US" dirty="0" err="1"/>
              <a:t>mengetahui</a:t>
            </a:r>
            <a:r>
              <a:rPr lang="en-US" dirty="0"/>
              <a:t> </a:t>
            </a:r>
            <a:r>
              <a:rPr lang="en-US" dirty="0" err="1"/>
              <a:t>cara</a:t>
            </a:r>
            <a:r>
              <a:rPr lang="en-US" dirty="0"/>
              <a:t> </a:t>
            </a:r>
            <a:r>
              <a:rPr lang="en-US" dirty="0" err="1"/>
              <a:t>mempertahankan</a:t>
            </a:r>
            <a:r>
              <a:rPr lang="en-US" dirty="0"/>
              <a:t> </a:t>
            </a:r>
            <a:r>
              <a:rPr lang="en-US" dirty="0" err="1"/>
              <a:t>konsumen</a:t>
            </a:r>
            <a:r>
              <a:rPr lang="en-US" dirty="0"/>
              <a:t> lama </a:t>
            </a:r>
            <a:r>
              <a:rPr lang="en-US" dirty="0" err="1"/>
              <a:t>dan</a:t>
            </a:r>
            <a:r>
              <a:rPr lang="en-US" dirty="0"/>
              <a:t> </a:t>
            </a:r>
            <a:r>
              <a:rPr lang="en-US" dirty="0" err="1"/>
              <a:t>memenangkan</a:t>
            </a:r>
            <a:r>
              <a:rPr lang="en-US" dirty="0"/>
              <a:t> </a:t>
            </a:r>
            <a:r>
              <a:rPr lang="en-US" dirty="0" err="1"/>
              <a:t>pembagian</a:t>
            </a:r>
            <a:r>
              <a:rPr lang="en-US" dirty="0"/>
              <a:t> </a:t>
            </a:r>
            <a:r>
              <a:rPr lang="en-US" dirty="0" err="1"/>
              <a:t>pasar</a:t>
            </a:r>
            <a:r>
              <a:rPr lang="en-US" dirty="0"/>
              <a:t> (market </a:t>
            </a:r>
            <a:r>
              <a:rPr lang="en-US" dirty="0" err="1"/>
              <a:t>sharei</a:t>
            </a:r>
            <a:r>
              <a:rPr lang="en-US" dirty="0"/>
              <a:t>) yang </a:t>
            </a:r>
            <a:r>
              <a:rPr lang="en-US" dirty="0" err="1"/>
              <a:t>adil</a:t>
            </a:r>
            <a:r>
              <a:rPr lang="en-US" dirty="0"/>
              <a:t>. Follower </a:t>
            </a:r>
            <a:r>
              <a:rPr lang="en-US" dirty="0" err="1"/>
              <a:t>harus</a:t>
            </a:r>
            <a:r>
              <a:rPr lang="en-US" dirty="0"/>
              <a:t> </a:t>
            </a:r>
            <a:r>
              <a:rPr lang="en-US" dirty="0" err="1"/>
              <a:t>mampu</a:t>
            </a:r>
            <a:r>
              <a:rPr lang="en-US" dirty="0"/>
              <a:t> </a:t>
            </a:r>
            <a:r>
              <a:rPr lang="en-US" dirty="0" err="1"/>
              <a:t>menurunkan</a:t>
            </a:r>
            <a:r>
              <a:rPr lang="en-US" dirty="0"/>
              <a:t> </a:t>
            </a:r>
            <a:r>
              <a:rPr lang="en-US" dirty="0" err="1"/>
              <a:t>biaya</a:t>
            </a:r>
            <a:r>
              <a:rPr lang="en-US" dirty="0"/>
              <a:t> </a:t>
            </a:r>
            <a:r>
              <a:rPr lang="en-US" dirty="0" err="1"/>
              <a:t>manufaktur</a:t>
            </a:r>
            <a:r>
              <a:rPr lang="en-US" dirty="0"/>
              <a:t> </a:t>
            </a:r>
            <a:r>
              <a:rPr lang="en-US" dirty="0" err="1"/>
              <a:t>dengan</a:t>
            </a:r>
            <a:r>
              <a:rPr lang="en-US" dirty="0"/>
              <a:t> </a:t>
            </a:r>
            <a:r>
              <a:rPr lang="en-US" dirty="0" err="1"/>
              <a:t>tetap</a:t>
            </a:r>
            <a:r>
              <a:rPr lang="en-US" dirty="0"/>
              <a:t> </a:t>
            </a:r>
            <a:r>
              <a:rPr lang="en-US" dirty="0" err="1"/>
              <a:t>mempertahan</a:t>
            </a:r>
            <a:r>
              <a:rPr lang="en-US" dirty="0"/>
              <a:t> </a:t>
            </a:r>
            <a:r>
              <a:rPr lang="en-US" dirty="0" err="1"/>
              <a:t>kualitas</a:t>
            </a:r>
            <a:r>
              <a:rPr lang="en-US" dirty="0"/>
              <a:t> </a:t>
            </a:r>
            <a:r>
              <a:rPr lang="en-US" dirty="0" err="1"/>
              <a:t>terbaik</a:t>
            </a:r>
            <a:r>
              <a:rPr lang="en-US" dirty="0"/>
              <a:t> </a:t>
            </a:r>
            <a:r>
              <a:rPr lang="en-US" dirty="0" err="1"/>
              <a:t>dari</a:t>
            </a:r>
            <a:r>
              <a:rPr lang="en-US" dirty="0"/>
              <a:t> </a:t>
            </a:r>
            <a:r>
              <a:rPr lang="en-US" dirty="0" err="1"/>
              <a:t>produk</a:t>
            </a:r>
            <a:r>
              <a:rPr lang="en-US" dirty="0"/>
              <a:t>. </a:t>
            </a:r>
          </a:p>
          <a:p>
            <a:pPr marL="514350" indent="-514350">
              <a:buFont typeface="+mj-lt"/>
              <a:buAutoNum type="arabicPeriod" startAt="7"/>
            </a:pPr>
            <a:r>
              <a:rPr lang="en-US" dirty="0" err="1"/>
              <a:t>Strategi</a:t>
            </a:r>
            <a:r>
              <a:rPr lang="en-US" dirty="0"/>
              <a:t> </a:t>
            </a:r>
            <a:r>
              <a:rPr lang="en-US" dirty="0" err="1"/>
              <a:t>Sisa</a:t>
            </a:r>
            <a:r>
              <a:rPr lang="en-US" dirty="0"/>
              <a:t> (niche). </a:t>
            </a:r>
            <a:r>
              <a:rPr lang="en-US" dirty="0" err="1"/>
              <a:t>Strateginya</a:t>
            </a:r>
            <a:r>
              <a:rPr lang="en-US" dirty="0"/>
              <a:t> </a:t>
            </a:r>
            <a:r>
              <a:rPr lang="en-US" dirty="0" err="1"/>
              <a:t>adalah</a:t>
            </a:r>
            <a:r>
              <a:rPr lang="en-US" dirty="0"/>
              <a:t> </a:t>
            </a:r>
            <a:r>
              <a:rPr lang="en-US" dirty="0" err="1"/>
              <a:t>dengan</a:t>
            </a:r>
            <a:r>
              <a:rPr lang="en-US" dirty="0"/>
              <a:t> </a:t>
            </a:r>
            <a:r>
              <a:rPr lang="en-US" dirty="0" err="1"/>
              <a:t>menjadi</a:t>
            </a:r>
            <a:r>
              <a:rPr lang="en-US" dirty="0"/>
              <a:t> </a:t>
            </a:r>
            <a:r>
              <a:rPr lang="en-US" dirty="0" err="1"/>
              <a:t>pemimpin</a:t>
            </a:r>
            <a:r>
              <a:rPr lang="en-US" dirty="0"/>
              <a:t> </a:t>
            </a:r>
            <a:r>
              <a:rPr lang="en-US" dirty="0" err="1"/>
              <a:t>di</a:t>
            </a:r>
            <a:r>
              <a:rPr lang="en-US" dirty="0"/>
              <a:t> </a:t>
            </a:r>
            <a:r>
              <a:rPr lang="en-US" dirty="0" err="1"/>
              <a:t>pasar</a:t>
            </a:r>
            <a:r>
              <a:rPr lang="en-US" dirty="0"/>
              <a:t> yang </a:t>
            </a:r>
            <a:r>
              <a:rPr lang="en-US" dirty="0" err="1"/>
              <a:t>lebih</a:t>
            </a:r>
            <a:r>
              <a:rPr lang="en-US" dirty="0"/>
              <a:t> </a:t>
            </a:r>
            <a:r>
              <a:rPr lang="en-US" dirty="0" err="1"/>
              <a:t>kecil</a:t>
            </a:r>
            <a:r>
              <a:rPr lang="en-US" dirty="0"/>
              <a:t> (small market leader). </a:t>
            </a:r>
            <a:r>
              <a:rPr lang="en-US" dirty="0" err="1"/>
              <a:t>Kunci</a:t>
            </a:r>
            <a:r>
              <a:rPr lang="en-US" dirty="0"/>
              <a:t> </a:t>
            </a:r>
            <a:r>
              <a:rPr lang="en-US" dirty="0" err="1"/>
              <a:t>penting</a:t>
            </a:r>
            <a:r>
              <a:rPr lang="en-US" dirty="0"/>
              <a:t> </a:t>
            </a:r>
            <a:r>
              <a:rPr lang="en-US" dirty="0" err="1"/>
              <a:t>daristrategi</a:t>
            </a:r>
            <a:r>
              <a:rPr lang="en-US" dirty="0"/>
              <a:t> </a:t>
            </a:r>
            <a:r>
              <a:rPr lang="en-US" dirty="0" err="1"/>
              <a:t>ini</a:t>
            </a:r>
            <a:r>
              <a:rPr lang="en-US" dirty="0"/>
              <a:t> </a:t>
            </a:r>
            <a:r>
              <a:rPr lang="en-US" dirty="0" err="1"/>
              <a:t>adalah</a:t>
            </a:r>
            <a:r>
              <a:rPr lang="en-US" dirty="0"/>
              <a:t> </a:t>
            </a:r>
            <a:r>
              <a:rPr lang="en-US" dirty="0" err="1"/>
              <a:t>menjadi</a:t>
            </a:r>
            <a:r>
              <a:rPr lang="en-US" dirty="0"/>
              <a:t> </a:t>
            </a:r>
            <a:r>
              <a:rPr lang="en-US" dirty="0" err="1"/>
              <a:t>produk</a:t>
            </a:r>
            <a:r>
              <a:rPr lang="en-US" dirty="0"/>
              <a:t> </a:t>
            </a:r>
            <a:r>
              <a:rPr lang="en-US" dirty="0" err="1"/>
              <a:t>spesifik</a:t>
            </a:r>
            <a:r>
              <a:rPr lang="en-US" dirty="0"/>
              <a:t> </a:t>
            </a:r>
            <a:r>
              <a:rPr lang="en-US" dirty="0" err="1"/>
              <a:t>dan</a:t>
            </a:r>
            <a:r>
              <a:rPr lang="en-US" dirty="0"/>
              <a:t> </a:t>
            </a:r>
            <a:r>
              <a:rPr lang="en-US" dirty="0" err="1"/>
              <a:t>spesialis</a:t>
            </a:r>
            <a:endParaRPr lang="en-US" dirty="0"/>
          </a:p>
        </p:txBody>
      </p:sp>
      <p:sp>
        <p:nvSpPr>
          <p:cNvPr id="4" name="Slide Number Placeholder 3"/>
          <p:cNvSpPr>
            <a:spLocks noGrp="1"/>
          </p:cNvSpPr>
          <p:nvPr>
            <p:ph type="sldNum" sz="quarter" idx="12"/>
          </p:nvPr>
        </p:nvSpPr>
        <p:spPr/>
        <p:txBody>
          <a:bodyPr/>
          <a:lstStyle/>
          <a:p>
            <a:fld id="{B7A0DC2C-0590-4F5F-9083-ED2A4247EFCE}" type="slidenum">
              <a:rPr lang="en-US" smtClean="0"/>
              <a:t>39</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PENGERTIAN PEMASARAN</a:t>
            </a:r>
          </a:p>
        </p:txBody>
      </p:sp>
      <p:sp>
        <p:nvSpPr>
          <p:cNvPr id="3" name="Content Placeholder 2"/>
          <p:cNvSpPr>
            <a:spLocks noGrp="1"/>
          </p:cNvSpPr>
          <p:nvPr>
            <p:ph idx="1"/>
          </p:nvPr>
        </p:nvSpPr>
        <p:spPr/>
        <p:txBody>
          <a:bodyPr>
            <a:normAutofit fontScale="85000" lnSpcReduction="20000"/>
          </a:bodyPr>
          <a:lstStyle/>
          <a:p>
            <a:r>
              <a:rPr lang="en-US" dirty="0"/>
              <a:t>American Marketing Association (AMA)  : </a:t>
            </a:r>
            <a:r>
              <a:rPr lang="en-US" dirty="0" err="1"/>
              <a:t>Pemasaran</a:t>
            </a:r>
            <a:r>
              <a:rPr lang="en-US" dirty="0"/>
              <a:t> </a:t>
            </a:r>
            <a:r>
              <a:rPr lang="en-US" dirty="0" err="1"/>
              <a:t>adalah</a:t>
            </a:r>
            <a:r>
              <a:rPr lang="en-US" dirty="0"/>
              <a:t> </a:t>
            </a:r>
            <a:r>
              <a:rPr lang="en-US" dirty="0" err="1"/>
              <a:t>suatu</a:t>
            </a:r>
            <a:r>
              <a:rPr lang="en-US" dirty="0"/>
              <a:t> </a:t>
            </a:r>
            <a:r>
              <a:rPr lang="en-US" dirty="0" err="1"/>
              <a:t>fungsi</a:t>
            </a:r>
            <a:r>
              <a:rPr lang="en-US" dirty="0"/>
              <a:t> </a:t>
            </a:r>
            <a:r>
              <a:rPr lang="en-US" dirty="0" err="1"/>
              <a:t>organisasi</a:t>
            </a:r>
            <a:r>
              <a:rPr lang="en-US" dirty="0"/>
              <a:t> </a:t>
            </a:r>
            <a:r>
              <a:rPr lang="en-US" dirty="0" err="1"/>
              <a:t>dan</a:t>
            </a:r>
            <a:r>
              <a:rPr lang="en-US" dirty="0"/>
              <a:t> </a:t>
            </a:r>
            <a:r>
              <a:rPr lang="en-US" dirty="0" err="1"/>
              <a:t>seperangkat</a:t>
            </a:r>
            <a:r>
              <a:rPr lang="en-US" dirty="0"/>
              <a:t> </a:t>
            </a:r>
            <a:r>
              <a:rPr lang="en-US" dirty="0" err="1"/>
              <a:t>proses</a:t>
            </a:r>
            <a:r>
              <a:rPr lang="en-US" dirty="0"/>
              <a:t> </a:t>
            </a:r>
            <a:r>
              <a:rPr lang="en-US" dirty="0" err="1"/>
              <a:t>untuk</a:t>
            </a:r>
            <a:r>
              <a:rPr lang="en-US" dirty="0"/>
              <a:t> </a:t>
            </a:r>
            <a:r>
              <a:rPr lang="en-US" dirty="0" err="1"/>
              <a:t>menciptakan</a:t>
            </a:r>
            <a:r>
              <a:rPr lang="en-US" dirty="0"/>
              <a:t>, </a:t>
            </a:r>
            <a:r>
              <a:rPr lang="en-US" dirty="0" err="1"/>
              <a:t>mengkomunikasikan</a:t>
            </a:r>
            <a:r>
              <a:rPr lang="en-US" dirty="0"/>
              <a:t>, </a:t>
            </a:r>
            <a:r>
              <a:rPr lang="en-US" dirty="0" err="1"/>
              <a:t>dan</a:t>
            </a:r>
            <a:r>
              <a:rPr lang="en-US" dirty="0"/>
              <a:t> </a:t>
            </a:r>
            <a:r>
              <a:rPr lang="en-US" dirty="0" err="1"/>
              <a:t>menyampaikan</a:t>
            </a:r>
            <a:r>
              <a:rPr lang="en-US" dirty="0"/>
              <a:t> </a:t>
            </a:r>
            <a:r>
              <a:rPr lang="en-US" dirty="0" err="1"/>
              <a:t>nilai</a:t>
            </a:r>
            <a:r>
              <a:rPr lang="en-US" dirty="0"/>
              <a:t> </a:t>
            </a:r>
            <a:r>
              <a:rPr lang="en-US" dirty="0" err="1"/>
              <a:t>kepada</a:t>
            </a:r>
            <a:r>
              <a:rPr lang="en-US" dirty="0"/>
              <a:t> </a:t>
            </a:r>
            <a:r>
              <a:rPr lang="en-US" dirty="0" err="1"/>
              <a:t>pelanggan</a:t>
            </a:r>
            <a:r>
              <a:rPr lang="en-US" dirty="0"/>
              <a:t> </a:t>
            </a:r>
            <a:r>
              <a:rPr lang="en-US" dirty="0" err="1"/>
              <a:t>dan</a:t>
            </a:r>
            <a:r>
              <a:rPr lang="en-US" dirty="0"/>
              <a:t> </a:t>
            </a:r>
            <a:r>
              <a:rPr lang="en-US" dirty="0" err="1"/>
              <a:t>untuk</a:t>
            </a:r>
            <a:r>
              <a:rPr lang="en-US" dirty="0"/>
              <a:t> </a:t>
            </a:r>
            <a:r>
              <a:rPr lang="en-US" dirty="0" err="1"/>
              <a:t>mengelola</a:t>
            </a:r>
            <a:r>
              <a:rPr lang="en-US" dirty="0"/>
              <a:t> </a:t>
            </a:r>
            <a:r>
              <a:rPr lang="en-US" dirty="0" err="1"/>
              <a:t>hubungan</a:t>
            </a:r>
            <a:r>
              <a:rPr lang="en-US" dirty="0"/>
              <a:t> </a:t>
            </a:r>
            <a:r>
              <a:rPr lang="en-US" dirty="0" err="1"/>
              <a:t>dengan</a:t>
            </a:r>
            <a:r>
              <a:rPr lang="en-US" dirty="0"/>
              <a:t> </a:t>
            </a:r>
            <a:r>
              <a:rPr lang="en-US" dirty="0" err="1"/>
              <a:t>pelanggan</a:t>
            </a:r>
            <a:r>
              <a:rPr lang="en-US" dirty="0"/>
              <a:t> </a:t>
            </a:r>
            <a:r>
              <a:rPr lang="en-US" dirty="0" err="1"/>
              <a:t>dengan</a:t>
            </a:r>
            <a:r>
              <a:rPr lang="en-US" dirty="0"/>
              <a:t> </a:t>
            </a:r>
            <a:r>
              <a:rPr lang="en-US" dirty="0" err="1"/>
              <a:t>cara-cara</a:t>
            </a:r>
            <a:r>
              <a:rPr lang="en-US" dirty="0"/>
              <a:t> yang </a:t>
            </a:r>
            <a:r>
              <a:rPr lang="en-US" dirty="0" err="1"/>
              <a:t>menguntungkan</a:t>
            </a:r>
            <a:r>
              <a:rPr lang="en-US" dirty="0"/>
              <a:t> </a:t>
            </a:r>
            <a:r>
              <a:rPr lang="en-US" dirty="0" err="1"/>
              <a:t>organisasi</a:t>
            </a:r>
            <a:r>
              <a:rPr lang="en-US" dirty="0"/>
              <a:t> </a:t>
            </a:r>
            <a:r>
              <a:rPr lang="en-US" dirty="0" err="1"/>
              <a:t>dan</a:t>
            </a:r>
            <a:r>
              <a:rPr lang="en-US" dirty="0"/>
              <a:t> </a:t>
            </a:r>
            <a:r>
              <a:rPr lang="en-US" dirty="0" err="1"/>
              <a:t>para</a:t>
            </a:r>
            <a:r>
              <a:rPr lang="en-US" dirty="0"/>
              <a:t> </a:t>
            </a:r>
            <a:r>
              <a:rPr lang="en-US" dirty="0" err="1"/>
              <a:t>pemangku</a:t>
            </a:r>
            <a:r>
              <a:rPr lang="en-US" dirty="0"/>
              <a:t> </a:t>
            </a:r>
            <a:r>
              <a:rPr lang="en-US" dirty="0" err="1"/>
              <a:t>kepentingan</a:t>
            </a:r>
            <a:r>
              <a:rPr lang="en-US" dirty="0"/>
              <a:t>.</a:t>
            </a:r>
          </a:p>
          <a:p>
            <a:r>
              <a:rPr lang="en-US" dirty="0" err="1"/>
              <a:t>Menurut</a:t>
            </a:r>
            <a:r>
              <a:rPr lang="en-US" dirty="0"/>
              <a:t> UK Chartered Institute of Marketing : </a:t>
            </a:r>
            <a:r>
              <a:rPr lang="en-US" dirty="0" err="1"/>
              <a:t>Pemasaran</a:t>
            </a:r>
            <a:r>
              <a:rPr lang="en-US" dirty="0"/>
              <a:t> </a:t>
            </a:r>
            <a:r>
              <a:rPr lang="en-US" dirty="0" err="1"/>
              <a:t>adalah</a:t>
            </a:r>
            <a:r>
              <a:rPr lang="en-US" dirty="0"/>
              <a:t> </a:t>
            </a:r>
            <a:r>
              <a:rPr lang="en-US" dirty="0" err="1"/>
              <a:t>proses</a:t>
            </a:r>
            <a:r>
              <a:rPr lang="en-US" dirty="0"/>
              <a:t> </a:t>
            </a:r>
            <a:r>
              <a:rPr lang="en-US" dirty="0" err="1"/>
              <a:t>manajemen</a:t>
            </a:r>
            <a:r>
              <a:rPr lang="en-US" dirty="0"/>
              <a:t> yang </a:t>
            </a:r>
            <a:r>
              <a:rPr lang="en-US" dirty="0" err="1"/>
              <a:t>mengidentifikasi</a:t>
            </a:r>
            <a:r>
              <a:rPr lang="en-US" dirty="0"/>
              <a:t>, </a:t>
            </a:r>
            <a:r>
              <a:rPr lang="en-US" dirty="0" err="1"/>
              <a:t>mengantisipasi</a:t>
            </a:r>
            <a:r>
              <a:rPr lang="en-US" dirty="0"/>
              <a:t>, </a:t>
            </a:r>
            <a:r>
              <a:rPr lang="en-US" dirty="0" err="1"/>
              <a:t>dan</a:t>
            </a:r>
            <a:r>
              <a:rPr lang="en-US" dirty="0"/>
              <a:t> </a:t>
            </a:r>
            <a:r>
              <a:rPr lang="en-US" dirty="0" err="1"/>
              <a:t>menyediakan</a:t>
            </a:r>
            <a:r>
              <a:rPr lang="en-US" dirty="0"/>
              <a:t> </a:t>
            </a:r>
            <a:r>
              <a:rPr lang="en-US" dirty="0" err="1"/>
              <a:t>apa</a:t>
            </a:r>
            <a:r>
              <a:rPr lang="en-US" dirty="0"/>
              <a:t> yang </a:t>
            </a:r>
            <a:r>
              <a:rPr lang="en-US" dirty="0" err="1"/>
              <a:t>dikehendaki</a:t>
            </a:r>
            <a:r>
              <a:rPr lang="en-US" dirty="0"/>
              <a:t> </a:t>
            </a:r>
            <a:r>
              <a:rPr lang="en-US" dirty="0" err="1"/>
              <a:t>pelanggan</a:t>
            </a:r>
            <a:r>
              <a:rPr lang="en-US" dirty="0"/>
              <a:t> </a:t>
            </a:r>
            <a:r>
              <a:rPr lang="en-US" dirty="0" err="1"/>
              <a:t>secara</a:t>
            </a:r>
            <a:r>
              <a:rPr lang="en-US" dirty="0"/>
              <a:t> </a:t>
            </a:r>
            <a:r>
              <a:rPr lang="en-US" dirty="0" err="1"/>
              <a:t>efisien</a:t>
            </a:r>
            <a:r>
              <a:rPr lang="en-US" dirty="0"/>
              <a:t> </a:t>
            </a:r>
            <a:r>
              <a:rPr lang="en-US" dirty="0" err="1"/>
              <a:t>dan</a:t>
            </a:r>
            <a:r>
              <a:rPr lang="en-US" dirty="0"/>
              <a:t> </a:t>
            </a:r>
            <a:r>
              <a:rPr lang="en-US" dirty="0" err="1"/>
              <a:t>menguntungkan</a:t>
            </a:r>
            <a:r>
              <a:rPr lang="en-US" dirty="0"/>
              <a:t>.</a:t>
            </a:r>
          </a:p>
        </p:txBody>
      </p:sp>
      <p:sp>
        <p:nvSpPr>
          <p:cNvPr id="4" name="Slide Number Placeholder 3"/>
          <p:cNvSpPr>
            <a:spLocks noGrp="1"/>
          </p:cNvSpPr>
          <p:nvPr>
            <p:ph type="sldNum" sz="quarter" idx="12"/>
          </p:nvPr>
        </p:nvSpPr>
        <p:spPr/>
        <p:txBody>
          <a:bodyPr/>
          <a:lstStyle/>
          <a:p>
            <a:fld id="{B7A0DC2C-0590-4F5F-9083-ED2A4247EFCE}" type="slidenum">
              <a:rPr lang="en-US" smtClean="0"/>
              <a:t>4</a:t>
            </a:fld>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PROMOSI PENJUALAN PRODUK FARMASI</a:t>
            </a:r>
          </a:p>
        </p:txBody>
      </p:sp>
      <p:sp>
        <p:nvSpPr>
          <p:cNvPr id="3" name="Content Placeholder 2"/>
          <p:cNvSpPr>
            <a:spLocks noGrp="1"/>
          </p:cNvSpPr>
          <p:nvPr>
            <p:ph idx="1"/>
          </p:nvPr>
        </p:nvSpPr>
        <p:spPr>
          <a:solidFill>
            <a:schemeClr val="bg2">
              <a:lumMod val="75000"/>
            </a:schemeClr>
          </a:solidFill>
        </p:spPr>
        <p:txBody>
          <a:bodyPr>
            <a:normAutofit/>
          </a:bodyPr>
          <a:lstStyle/>
          <a:p>
            <a:r>
              <a:rPr lang="en-US" dirty="0" err="1"/>
              <a:t>Konsep</a:t>
            </a:r>
            <a:r>
              <a:rPr lang="en-US" dirty="0"/>
              <a:t> marketing mix (</a:t>
            </a:r>
            <a:r>
              <a:rPr lang="en-US" dirty="0" err="1"/>
              <a:t>bauran</a:t>
            </a:r>
            <a:r>
              <a:rPr lang="en-US" dirty="0"/>
              <a:t> </a:t>
            </a:r>
            <a:r>
              <a:rPr lang="en-US" dirty="0" err="1"/>
              <a:t>pemasaran</a:t>
            </a:r>
            <a:r>
              <a:rPr lang="en-US" dirty="0"/>
              <a:t>) Marketing mix </a:t>
            </a:r>
            <a:r>
              <a:rPr lang="en-US" dirty="0" err="1"/>
              <a:t>atau</a:t>
            </a:r>
            <a:r>
              <a:rPr lang="en-US" dirty="0"/>
              <a:t> </a:t>
            </a:r>
            <a:r>
              <a:rPr lang="en-US" dirty="0" err="1"/>
              <a:t>bauran</a:t>
            </a:r>
            <a:r>
              <a:rPr lang="en-US" dirty="0"/>
              <a:t> </a:t>
            </a:r>
            <a:r>
              <a:rPr lang="en-US" dirty="0" err="1"/>
              <a:t>pemasaran</a:t>
            </a:r>
            <a:r>
              <a:rPr lang="en-US" dirty="0"/>
              <a:t> </a:t>
            </a:r>
            <a:r>
              <a:rPr lang="en-US" dirty="0" err="1"/>
              <a:t>adalah</a:t>
            </a:r>
            <a:r>
              <a:rPr lang="en-US" dirty="0"/>
              <a:t> </a:t>
            </a:r>
            <a:r>
              <a:rPr lang="en-US" dirty="0" err="1"/>
              <a:t>suatu</a:t>
            </a:r>
            <a:r>
              <a:rPr lang="en-US" dirty="0"/>
              <a:t> </a:t>
            </a:r>
            <a:r>
              <a:rPr lang="en-US" dirty="0" err="1"/>
              <a:t>seni</a:t>
            </a:r>
            <a:r>
              <a:rPr lang="en-US" dirty="0"/>
              <a:t> </a:t>
            </a:r>
            <a:r>
              <a:rPr lang="en-US" dirty="0" err="1"/>
              <a:t>untuk</a:t>
            </a:r>
            <a:r>
              <a:rPr lang="en-US" dirty="0"/>
              <a:t> </a:t>
            </a:r>
            <a:r>
              <a:rPr lang="en-US" dirty="0" err="1"/>
              <a:t>menemukan</a:t>
            </a:r>
            <a:r>
              <a:rPr lang="en-US" dirty="0"/>
              <a:t> </a:t>
            </a:r>
            <a:r>
              <a:rPr lang="en-US" dirty="0" err="1"/>
              <a:t>sesuatu</a:t>
            </a:r>
            <a:r>
              <a:rPr lang="en-US" dirty="0"/>
              <a:t>, </a:t>
            </a:r>
            <a:r>
              <a:rPr lang="en-US" dirty="0" err="1"/>
              <a:t>mengembangkan</a:t>
            </a:r>
            <a:r>
              <a:rPr lang="en-US" dirty="0"/>
              <a:t> </a:t>
            </a:r>
            <a:r>
              <a:rPr lang="en-US" dirty="0" err="1"/>
              <a:t>serta</a:t>
            </a:r>
            <a:r>
              <a:rPr lang="en-US" dirty="0"/>
              <a:t> </a:t>
            </a:r>
            <a:r>
              <a:rPr lang="en-US" dirty="0" err="1"/>
              <a:t>mendapatkan</a:t>
            </a:r>
            <a:r>
              <a:rPr lang="en-US" dirty="0"/>
              <a:t> </a:t>
            </a:r>
            <a:r>
              <a:rPr lang="en-US" dirty="0" err="1"/>
              <a:t>untung</a:t>
            </a:r>
            <a:r>
              <a:rPr lang="en-US" dirty="0"/>
              <a:t> </a:t>
            </a:r>
            <a:r>
              <a:rPr lang="en-US" dirty="0" err="1"/>
              <a:t>dari</a:t>
            </a:r>
            <a:r>
              <a:rPr lang="en-US" dirty="0"/>
              <a:t> </a:t>
            </a:r>
            <a:r>
              <a:rPr lang="en-US" dirty="0" err="1"/>
              <a:t>peluang-peluang</a:t>
            </a:r>
            <a:r>
              <a:rPr lang="en-US" dirty="0"/>
              <a:t> </a:t>
            </a:r>
            <a:r>
              <a:rPr lang="en-US" dirty="0" err="1"/>
              <a:t>dalam</a:t>
            </a:r>
            <a:r>
              <a:rPr lang="en-US" dirty="0"/>
              <a:t> </a:t>
            </a:r>
            <a:r>
              <a:rPr lang="en-US" dirty="0" err="1"/>
              <a:t>bidang</a:t>
            </a:r>
            <a:r>
              <a:rPr lang="en-US" dirty="0"/>
              <a:t> yang </a:t>
            </a:r>
            <a:r>
              <a:rPr lang="en-US" dirty="0" err="1"/>
              <a:t>anda</a:t>
            </a:r>
            <a:r>
              <a:rPr lang="en-US" dirty="0"/>
              <a:t> </a:t>
            </a:r>
            <a:r>
              <a:rPr lang="en-US" dirty="0" err="1"/>
              <a:t>geluti</a:t>
            </a:r>
            <a:r>
              <a:rPr lang="en-US" dirty="0"/>
              <a:t>. </a:t>
            </a:r>
          </a:p>
          <a:p>
            <a:pPr marL="514350" indent="-514350">
              <a:buNone/>
            </a:pPr>
            <a:endParaRPr lang="en-US" dirty="0"/>
          </a:p>
        </p:txBody>
      </p:sp>
      <p:sp>
        <p:nvSpPr>
          <p:cNvPr id="4" name="Slide Number Placeholder 3"/>
          <p:cNvSpPr>
            <a:spLocks noGrp="1"/>
          </p:cNvSpPr>
          <p:nvPr>
            <p:ph type="sldNum" sz="quarter" idx="12"/>
          </p:nvPr>
        </p:nvSpPr>
        <p:spPr/>
        <p:txBody>
          <a:bodyPr/>
          <a:lstStyle/>
          <a:p>
            <a:fld id="{B7A0DC2C-0590-4F5F-9083-ED2A4247EFCE}" type="slidenum">
              <a:rPr lang="en-US" smtClean="0"/>
              <a:t>40</a:t>
            </a:fld>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KONSEP MARKETING MIX</a:t>
            </a:r>
          </a:p>
        </p:txBody>
      </p:sp>
      <p:sp>
        <p:nvSpPr>
          <p:cNvPr id="3" name="Content Placeholder 2"/>
          <p:cNvSpPr>
            <a:spLocks noGrp="1"/>
          </p:cNvSpPr>
          <p:nvPr>
            <p:ph idx="1"/>
          </p:nvPr>
        </p:nvSpPr>
        <p:spPr/>
        <p:txBody>
          <a:bodyPr/>
          <a:lstStyle/>
          <a:p>
            <a:pPr marL="514350" indent="-514350">
              <a:buFont typeface="+mj-lt"/>
              <a:buAutoNum type="alphaLcPeriod"/>
            </a:pPr>
            <a:endParaRPr lang="en-US" dirty="0"/>
          </a:p>
          <a:p>
            <a:pPr marL="514350" indent="-514350">
              <a:buFont typeface="+mj-lt"/>
              <a:buAutoNum type="alphaLcPeriod"/>
            </a:pPr>
            <a:r>
              <a:rPr lang="en-US" dirty="0"/>
              <a:t>Product</a:t>
            </a:r>
          </a:p>
          <a:p>
            <a:pPr marL="514350" indent="-514350">
              <a:buFont typeface="+mj-lt"/>
              <a:buAutoNum type="alphaLcPeriod"/>
            </a:pPr>
            <a:r>
              <a:rPr lang="en-US" dirty="0"/>
              <a:t>Place</a:t>
            </a:r>
          </a:p>
          <a:p>
            <a:pPr marL="514350" indent="-514350">
              <a:buFont typeface="+mj-lt"/>
              <a:buAutoNum type="alphaLcPeriod"/>
            </a:pPr>
            <a:r>
              <a:rPr lang="en-US" dirty="0"/>
              <a:t>Price </a:t>
            </a:r>
          </a:p>
          <a:p>
            <a:pPr marL="514350" indent="-514350">
              <a:buFont typeface="+mj-lt"/>
              <a:buAutoNum type="alphaLcPeriod"/>
            </a:pPr>
            <a:r>
              <a:rPr lang="en-US" dirty="0"/>
              <a:t>Promotion</a:t>
            </a:r>
          </a:p>
          <a:p>
            <a:pPr marL="514350" indent="-514350"/>
            <a:r>
              <a:rPr lang="en-US" dirty="0" err="1"/>
              <a:t>untuk</a:t>
            </a:r>
            <a:r>
              <a:rPr lang="en-US" dirty="0"/>
              <a:t> </a:t>
            </a:r>
            <a:r>
              <a:rPr lang="en-US" dirty="0" err="1"/>
              <a:t>produk</a:t>
            </a:r>
            <a:r>
              <a:rPr lang="en-US" dirty="0"/>
              <a:t> </a:t>
            </a:r>
            <a:r>
              <a:rPr lang="en-US" dirty="0" err="1"/>
              <a:t>fisik</a:t>
            </a:r>
            <a:r>
              <a:rPr lang="en-US" dirty="0"/>
              <a:t> </a:t>
            </a:r>
            <a:r>
              <a:rPr lang="en-US" dirty="0" err="1"/>
              <a:t>misal</a:t>
            </a:r>
            <a:r>
              <a:rPr lang="en-US" dirty="0"/>
              <a:t> </a:t>
            </a:r>
            <a:r>
              <a:rPr lang="en-US" dirty="0" err="1"/>
              <a:t>seperti</a:t>
            </a:r>
            <a:r>
              <a:rPr lang="en-US" dirty="0"/>
              <a:t> </a:t>
            </a:r>
            <a:r>
              <a:rPr lang="en-US" dirty="0" err="1"/>
              <a:t>obat</a:t>
            </a:r>
            <a:r>
              <a:rPr lang="en-US" dirty="0"/>
              <a:t>, </a:t>
            </a:r>
            <a:r>
              <a:rPr lang="en-US" dirty="0" err="1"/>
              <a:t>alat</a:t>
            </a:r>
            <a:r>
              <a:rPr lang="en-US" dirty="0"/>
              <a:t> </a:t>
            </a:r>
            <a:r>
              <a:rPr lang="en-US" dirty="0" err="1"/>
              <a:t>kesehatan</a:t>
            </a:r>
            <a:r>
              <a:rPr lang="en-US" dirty="0"/>
              <a:t>, </a:t>
            </a:r>
            <a:r>
              <a:rPr lang="en-US" dirty="0" err="1"/>
              <a:t>kosmetik</a:t>
            </a:r>
            <a:r>
              <a:rPr lang="en-US" dirty="0"/>
              <a:t>, </a:t>
            </a:r>
            <a:r>
              <a:rPr lang="en-US" dirty="0" err="1"/>
              <a:t>dan</a:t>
            </a:r>
            <a:r>
              <a:rPr lang="en-US" dirty="0"/>
              <a:t> lain-lain</a:t>
            </a:r>
          </a:p>
          <a:p>
            <a:endParaRPr lang="en-US" dirty="0"/>
          </a:p>
        </p:txBody>
      </p:sp>
      <p:sp>
        <p:nvSpPr>
          <p:cNvPr id="4" name="Slide Number Placeholder 3"/>
          <p:cNvSpPr>
            <a:spLocks noGrp="1"/>
          </p:cNvSpPr>
          <p:nvPr>
            <p:ph type="sldNum" sz="quarter" idx="12"/>
          </p:nvPr>
        </p:nvSpPr>
        <p:spPr/>
        <p:txBody>
          <a:bodyPr/>
          <a:lstStyle/>
          <a:p>
            <a:fld id="{B7A0DC2C-0590-4F5F-9083-ED2A4247EFCE}" type="slidenum">
              <a:rPr lang="en-US" smtClean="0"/>
              <a:t>41</a:t>
            </a:fld>
            <a:endParaRPr lang="en-US"/>
          </a:p>
        </p:txBody>
      </p:sp>
      <p:sp>
        <p:nvSpPr>
          <p:cNvPr id="5" name="TextBox 4"/>
          <p:cNvSpPr txBox="1"/>
          <p:nvPr/>
        </p:nvSpPr>
        <p:spPr>
          <a:xfrm>
            <a:off x="685800" y="1524000"/>
            <a:ext cx="4572000" cy="461665"/>
          </a:xfrm>
          <a:prstGeom prst="rect">
            <a:avLst/>
          </a:prstGeom>
          <a:solidFill>
            <a:schemeClr val="accent6">
              <a:lumMod val="60000"/>
              <a:lumOff val="40000"/>
            </a:schemeClr>
          </a:solidFill>
        </p:spPr>
        <p:txBody>
          <a:bodyPr wrap="square" rtlCol="0">
            <a:spAutoFit/>
          </a:bodyPr>
          <a:lstStyle/>
          <a:p>
            <a:r>
              <a:rPr lang="en-US" sz="2400" dirty="0"/>
              <a:t>1. 4P</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endParaRPr lang="en-US" dirty="0"/>
          </a:p>
          <a:p>
            <a:pPr marL="514350" indent="-514350">
              <a:buFont typeface="+mj-lt"/>
              <a:buAutoNum type="alphaLcPeriod"/>
            </a:pPr>
            <a:r>
              <a:rPr lang="en-US" dirty="0"/>
              <a:t>Product</a:t>
            </a:r>
          </a:p>
          <a:p>
            <a:pPr marL="514350" indent="-514350">
              <a:buFont typeface="+mj-lt"/>
              <a:buAutoNum type="alphaLcPeriod"/>
            </a:pPr>
            <a:r>
              <a:rPr lang="en-US" dirty="0"/>
              <a:t>Price</a:t>
            </a:r>
          </a:p>
          <a:p>
            <a:pPr marL="514350" indent="-514350">
              <a:buFont typeface="+mj-lt"/>
              <a:buAutoNum type="alphaLcPeriod"/>
            </a:pPr>
            <a:r>
              <a:rPr lang="en-US" dirty="0"/>
              <a:t>Place</a:t>
            </a:r>
          </a:p>
          <a:p>
            <a:pPr marL="514350" indent="-514350">
              <a:buFont typeface="+mj-lt"/>
              <a:buAutoNum type="alphaLcPeriod"/>
            </a:pPr>
            <a:r>
              <a:rPr lang="en-US" dirty="0"/>
              <a:t>Promotion</a:t>
            </a:r>
          </a:p>
          <a:p>
            <a:pPr marL="514350" indent="-514350">
              <a:buFont typeface="+mj-lt"/>
              <a:buAutoNum type="alphaLcPeriod"/>
            </a:pPr>
            <a:r>
              <a:rPr lang="en-US" dirty="0"/>
              <a:t>People</a:t>
            </a:r>
          </a:p>
          <a:p>
            <a:pPr marL="514350" indent="-514350">
              <a:buFont typeface="+mj-lt"/>
              <a:buAutoNum type="alphaLcPeriod"/>
            </a:pPr>
            <a:r>
              <a:rPr lang="en-US" dirty="0"/>
              <a:t>process </a:t>
            </a:r>
          </a:p>
          <a:p>
            <a:pPr marL="514350" indent="-514350">
              <a:buFont typeface="+mj-lt"/>
              <a:buAutoNum type="alphaLcPeriod"/>
            </a:pPr>
            <a:r>
              <a:rPr lang="en-US" dirty="0"/>
              <a:t>physical evidence</a:t>
            </a:r>
          </a:p>
          <a:p>
            <a:pPr marL="514350" indent="-514350"/>
            <a:r>
              <a:rPr lang="en-US" dirty="0" err="1"/>
              <a:t>misal</a:t>
            </a:r>
            <a:r>
              <a:rPr lang="en-US" dirty="0"/>
              <a:t> </a:t>
            </a:r>
            <a:r>
              <a:rPr lang="en-US" dirty="0" err="1"/>
              <a:t>pelayanan</a:t>
            </a:r>
            <a:r>
              <a:rPr lang="en-US" dirty="0"/>
              <a:t> </a:t>
            </a:r>
            <a:r>
              <a:rPr lang="en-US" dirty="0" err="1"/>
              <a:t>informasi</a:t>
            </a:r>
            <a:r>
              <a:rPr lang="en-US" dirty="0"/>
              <a:t> </a:t>
            </a:r>
            <a:r>
              <a:rPr lang="en-US" dirty="0" err="1"/>
              <a:t>obat</a:t>
            </a:r>
            <a:r>
              <a:rPr lang="en-US" dirty="0"/>
              <a:t>, </a:t>
            </a:r>
            <a:r>
              <a:rPr lang="en-US" dirty="0" err="1"/>
              <a:t>penyuluhan</a:t>
            </a:r>
            <a:r>
              <a:rPr lang="en-US" dirty="0"/>
              <a:t> </a:t>
            </a:r>
            <a:r>
              <a:rPr lang="en-US" dirty="0" err="1"/>
              <a:t>obat</a:t>
            </a:r>
            <a:r>
              <a:rPr lang="en-US" dirty="0"/>
              <a:t>, </a:t>
            </a:r>
            <a:r>
              <a:rPr lang="en-US" dirty="0" err="1"/>
              <a:t>dan</a:t>
            </a:r>
            <a:r>
              <a:rPr lang="en-US" dirty="0"/>
              <a:t> lain </a:t>
            </a:r>
            <a:r>
              <a:rPr lang="en-US" dirty="0" err="1"/>
              <a:t>sebagainya</a:t>
            </a:r>
            <a:endParaRPr lang="en-US" dirty="0"/>
          </a:p>
        </p:txBody>
      </p:sp>
      <p:sp>
        <p:nvSpPr>
          <p:cNvPr id="4" name="Slide Number Placeholder 3"/>
          <p:cNvSpPr>
            <a:spLocks noGrp="1"/>
          </p:cNvSpPr>
          <p:nvPr>
            <p:ph type="sldNum" sz="quarter" idx="12"/>
          </p:nvPr>
        </p:nvSpPr>
        <p:spPr/>
        <p:txBody>
          <a:bodyPr/>
          <a:lstStyle/>
          <a:p>
            <a:fld id="{B7A0DC2C-0590-4F5F-9083-ED2A4247EFCE}" type="slidenum">
              <a:rPr lang="en-US" smtClean="0"/>
              <a:t>42</a:t>
            </a:fld>
            <a:endParaRPr lang="en-US"/>
          </a:p>
        </p:txBody>
      </p:sp>
      <p:sp>
        <p:nvSpPr>
          <p:cNvPr id="5" name="TextBox 4"/>
          <p:cNvSpPr txBox="1"/>
          <p:nvPr/>
        </p:nvSpPr>
        <p:spPr>
          <a:xfrm>
            <a:off x="685800" y="1524000"/>
            <a:ext cx="4572000" cy="461665"/>
          </a:xfrm>
          <a:prstGeom prst="rect">
            <a:avLst/>
          </a:prstGeom>
          <a:solidFill>
            <a:schemeClr val="accent6">
              <a:lumMod val="60000"/>
              <a:lumOff val="40000"/>
            </a:schemeClr>
          </a:solidFill>
        </p:spPr>
        <p:txBody>
          <a:bodyPr wrap="square" rtlCol="0">
            <a:spAutoFit/>
          </a:bodyPr>
          <a:lstStyle/>
          <a:p>
            <a:r>
              <a:rPr lang="en-US" sz="2400" dirty="0"/>
              <a:t>1. 7P</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914400"/>
            <a:ext cx="8229600" cy="5211763"/>
          </a:xfrm>
          <a:solidFill>
            <a:schemeClr val="accent5">
              <a:lumMod val="40000"/>
              <a:lumOff val="60000"/>
            </a:schemeClr>
          </a:solidFill>
        </p:spPr>
        <p:txBody>
          <a:bodyPr/>
          <a:lstStyle/>
          <a:p>
            <a:r>
              <a:rPr lang="en-US" dirty="0" err="1"/>
              <a:t>Ada</a:t>
            </a:r>
            <a:r>
              <a:rPr lang="en-US" dirty="0"/>
              <a:t> lima </a:t>
            </a:r>
            <a:r>
              <a:rPr lang="en-US" dirty="0" err="1"/>
              <a:t>komponen</a:t>
            </a:r>
            <a:r>
              <a:rPr lang="en-US" dirty="0"/>
              <a:t> yang </a:t>
            </a:r>
            <a:r>
              <a:rPr lang="en-US" dirty="0" err="1"/>
              <a:t>perlu</a:t>
            </a:r>
            <a:r>
              <a:rPr lang="en-US" dirty="0"/>
              <a:t> </a:t>
            </a:r>
            <a:r>
              <a:rPr lang="en-US" dirty="0" err="1"/>
              <a:t>diperhatikan</a:t>
            </a:r>
            <a:r>
              <a:rPr lang="en-US" dirty="0"/>
              <a:t> </a:t>
            </a:r>
            <a:r>
              <a:rPr lang="en-US" dirty="0" err="1"/>
              <a:t>pada</a:t>
            </a:r>
            <a:r>
              <a:rPr lang="en-US" dirty="0"/>
              <a:t> </a:t>
            </a:r>
            <a:r>
              <a:rPr lang="en-US" dirty="0" err="1"/>
              <a:t>komunikasi</a:t>
            </a:r>
            <a:r>
              <a:rPr lang="en-US" dirty="0"/>
              <a:t> </a:t>
            </a:r>
            <a:r>
              <a:rPr lang="en-US" dirty="0" err="1"/>
              <a:t>pemasaran</a:t>
            </a:r>
            <a:r>
              <a:rPr lang="en-US" dirty="0"/>
              <a:t> </a:t>
            </a:r>
            <a:r>
              <a:rPr lang="en-US" dirty="0" err="1"/>
              <a:t>yaitu</a:t>
            </a:r>
            <a:r>
              <a:rPr lang="en-US" dirty="0"/>
              <a:t>:</a:t>
            </a:r>
          </a:p>
          <a:p>
            <a:pPr marL="514350" indent="-514350">
              <a:buFont typeface="+mj-lt"/>
              <a:buAutoNum type="arabicPeriod"/>
            </a:pPr>
            <a:r>
              <a:rPr lang="en-US" dirty="0" err="1"/>
              <a:t>siapa</a:t>
            </a:r>
            <a:r>
              <a:rPr lang="en-US" dirty="0"/>
              <a:t> </a:t>
            </a:r>
            <a:r>
              <a:rPr lang="en-US" dirty="0" err="1"/>
              <a:t>orangnya</a:t>
            </a:r>
            <a:r>
              <a:rPr lang="en-US" dirty="0"/>
              <a:t>, </a:t>
            </a:r>
          </a:p>
          <a:p>
            <a:pPr marL="514350" indent="-514350">
              <a:buFont typeface="+mj-lt"/>
              <a:buAutoNum type="arabicPeriod"/>
            </a:pPr>
            <a:r>
              <a:rPr lang="en-US" dirty="0" err="1"/>
              <a:t>harus</a:t>
            </a:r>
            <a:r>
              <a:rPr lang="en-US" dirty="0"/>
              <a:t> </a:t>
            </a:r>
            <a:r>
              <a:rPr lang="en-US" dirty="0" err="1"/>
              <a:t>mengatakan</a:t>
            </a:r>
            <a:r>
              <a:rPr lang="en-US" dirty="0"/>
              <a:t> </a:t>
            </a:r>
            <a:r>
              <a:rPr lang="en-US" dirty="0" err="1"/>
              <a:t>apa</a:t>
            </a:r>
            <a:r>
              <a:rPr lang="en-US" dirty="0"/>
              <a:t>, </a:t>
            </a:r>
          </a:p>
          <a:p>
            <a:pPr marL="514350" indent="-514350">
              <a:buFont typeface="+mj-lt"/>
              <a:buAutoNum type="arabicPeriod"/>
            </a:pPr>
            <a:r>
              <a:rPr lang="en-US" dirty="0" err="1"/>
              <a:t>hubungan</a:t>
            </a:r>
            <a:r>
              <a:rPr lang="en-US" dirty="0"/>
              <a:t> </a:t>
            </a:r>
            <a:r>
              <a:rPr lang="en-US" dirty="0" err="1"/>
              <a:t>saluran</a:t>
            </a:r>
            <a:r>
              <a:rPr lang="en-US" dirty="0"/>
              <a:t> </a:t>
            </a:r>
            <a:r>
              <a:rPr lang="en-US" dirty="0" err="1"/>
              <a:t>komunikasi</a:t>
            </a:r>
            <a:r>
              <a:rPr lang="en-US" dirty="0"/>
              <a:t>, </a:t>
            </a:r>
          </a:p>
          <a:p>
            <a:pPr marL="514350" indent="-514350">
              <a:buFont typeface="+mj-lt"/>
              <a:buAutoNum type="arabicPeriod"/>
            </a:pPr>
            <a:r>
              <a:rPr lang="en-US" dirty="0"/>
              <a:t>yang </a:t>
            </a:r>
            <a:r>
              <a:rPr lang="en-US" dirty="0" err="1"/>
              <a:t>menerima</a:t>
            </a:r>
            <a:r>
              <a:rPr lang="en-US" dirty="0"/>
              <a:t> </a:t>
            </a:r>
            <a:r>
              <a:rPr lang="en-US" dirty="0" err="1"/>
              <a:t>komunikasi</a:t>
            </a:r>
            <a:r>
              <a:rPr lang="en-US" dirty="0"/>
              <a:t> </a:t>
            </a:r>
            <a:r>
              <a:rPr lang="en-US" dirty="0" err="1"/>
              <a:t>itu</a:t>
            </a:r>
            <a:r>
              <a:rPr lang="en-US" dirty="0"/>
              <a:t> </a:t>
            </a:r>
            <a:r>
              <a:rPr lang="en-US" dirty="0" err="1"/>
              <a:t>sendiri</a:t>
            </a:r>
            <a:r>
              <a:rPr lang="en-US" dirty="0"/>
              <a:t> </a:t>
            </a:r>
          </a:p>
          <a:p>
            <a:pPr marL="514350" indent="-514350">
              <a:buFont typeface="+mj-lt"/>
              <a:buAutoNum type="arabicPeriod"/>
            </a:pPr>
            <a:r>
              <a:rPr lang="en-US" dirty="0" err="1"/>
              <a:t>penerima</a:t>
            </a:r>
            <a:r>
              <a:rPr lang="en-US" dirty="0"/>
              <a:t> </a:t>
            </a:r>
            <a:r>
              <a:rPr lang="en-US" dirty="0" err="1"/>
              <a:t>komunikasinya</a:t>
            </a:r>
            <a:r>
              <a:rPr lang="en-US" dirty="0"/>
              <a:t>.</a:t>
            </a:r>
          </a:p>
        </p:txBody>
      </p:sp>
      <p:sp>
        <p:nvSpPr>
          <p:cNvPr id="4" name="Slide Number Placeholder 3"/>
          <p:cNvSpPr>
            <a:spLocks noGrp="1"/>
          </p:cNvSpPr>
          <p:nvPr>
            <p:ph type="sldNum" sz="quarter" idx="12"/>
          </p:nvPr>
        </p:nvSpPr>
        <p:spPr/>
        <p:txBody>
          <a:bodyPr/>
          <a:lstStyle/>
          <a:p>
            <a:fld id="{B7A0DC2C-0590-4F5F-9083-ED2A4247EFCE}" type="slidenum">
              <a:rPr lang="en-US" smtClean="0"/>
              <a:t>43</a:t>
            </a:fld>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PROMOSI</a:t>
            </a:r>
          </a:p>
        </p:txBody>
      </p:sp>
      <p:sp>
        <p:nvSpPr>
          <p:cNvPr id="3" name="Content Placeholder 2"/>
          <p:cNvSpPr>
            <a:spLocks noGrp="1"/>
          </p:cNvSpPr>
          <p:nvPr>
            <p:ph idx="1"/>
          </p:nvPr>
        </p:nvSpPr>
        <p:spPr>
          <a:solidFill>
            <a:schemeClr val="accent3">
              <a:lumMod val="40000"/>
              <a:lumOff val="60000"/>
            </a:schemeClr>
          </a:solidFill>
        </p:spPr>
        <p:txBody>
          <a:bodyPr/>
          <a:lstStyle/>
          <a:p>
            <a:r>
              <a:rPr lang="en-US" dirty="0" err="1"/>
              <a:t>teknik</a:t>
            </a:r>
            <a:r>
              <a:rPr lang="en-US" dirty="0"/>
              <a:t> </a:t>
            </a:r>
            <a:r>
              <a:rPr lang="en-US" dirty="0" err="1"/>
              <a:t>promosi</a:t>
            </a:r>
            <a:r>
              <a:rPr lang="en-US" dirty="0"/>
              <a:t> </a:t>
            </a:r>
            <a:r>
              <a:rPr lang="en-US" dirty="0" err="1"/>
              <a:t>apa</a:t>
            </a:r>
            <a:r>
              <a:rPr lang="en-US" dirty="0"/>
              <a:t> yang </a:t>
            </a:r>
            <a:r>
              <a:rPr lang="en-US" dirty="0" err="1"/>
              <a:t>akan</a:t>
            </a:r>
            <a:r>
              <a:rPr lang="en-US" dirty="0"/>
              <a:t> </a:t>
            </a:r>
            <a:r>
              <a:rPr lang="en-US" dirty="0" err="1"/>
              <a:t>digunakan</a:t>
            </a:r>
            <a:r>
              <a:rPr lang="en-US" dirty="0"/>
              <a:t> </a:t>
            </a:r>
            <a:r>
              <a:rPr lang="en-US" dirty="0" err="1"/>
              <a:t>ketika</a:t>
            </a:r>
            <a:r>
              <a:rPr lang="en-US" dirty="0"/>
              <a:t> </a:t>
            </a:r>
            <a:r>
              <a:rPr lang="en-US" dirty="0" err="1"/>
              <a:t>akan</a:t>
            </a:r>
            <a:r>
              <a:rPr lang="en-US" dirty="0"/>
              <a:t> </a:t>
            </a:r>
            <a:r>
              <a:rPr lang="en-US" dirty="0" err="1"/>
              <a:t>melakukan</a:t>
            </a:r>
            <a:r>
              <a:rPr lang="en-US" dirty="0"/>
              <a:t> </a:t>
            </a:r>
            <a:r>
              <a:rPr lang="en-US" dirty="0" err="1"/>
              <a:t>promosi</a:t>
            </a:r>
            <a:r>
              <a:rPr lang="en-US" dirty="0"/>
              <a:t>.</a:t>
            </a:r>
          </a:p>
          <a:p>
            <a:r>
              <a:rPr lang="en-US" dirty="0" err="1"/>
              <a:t>Kegiatan</a:t>
            </a:r>
            <a:r>
              <a:rPr lang="en-US" dirty="0"/>
              <a:t> </a:t>
            </a:r>
            <a:r>
              <a:rPr lang="en-US" dirty="0" err="1"/>
              <a:t>promosi</a:t>
            </a:r>
            <a:r>
              <a:rPr lang="en-US" dirty="0"/>
              <a:t>:</a:t>
            </a:r>
          </a:p>
          <a:p>
            <a:pPr>
              <a:buNone/>
            </a:pPr>
            <a:r>
              <a:rPr lang="en-US" dirty="0"/>
              <a:t>   a. </a:t>
            </a:r>
            <a:r>
              <a:rPr lang="en-US" dirty="0" err="1"/>
              <a:t>Membujuk</a:t>
            </a:r>
            <a:r>
              <a:rPr lang="en-US" dirty="0"/>
              <a:t> (persuade). b. </a:t>
            </a:r>
            <a:r>
              <a:rPr lang="en-US" dirty="0" err="1"/>
              <a:t>Mengingatkan</a:t>
            </a:r>
            <a:r>
              <a:rPr lang="en-US" dirty="0"/>
              <a:t> (</a:t>
            </a:r>
            <a:r>
              <a:rPr lang="en-US" dirty="0" err="1"/>
              <a:t>riminder</a:t>
            </a:r>
            <a:r>
              <a:rPr lang="en-US" dirty="0"/>
              <a:t>). c. </a:t>
            </a:r>
            <a:r>
              <a:rPr lang="en-US" dirty="0" err="1"/>
              <a:t>Berhadapan</a:t>
            </a:r>
            <a:r>
              <a:rPr lang="en-US" dirty="0"/>
              <a:t> </a:t>
            </a:r>
            <a:r>
              <a:rPr lang="en-US" dirty="0" err="1"/>
              <a:t>dengan</a:t>
            </a:r>
            <a:r>
              <a:rPr lang="en-US" dirty="0"/>
              <a:t> target </a:t>
            </a:r>
            <a:r>
              <a:rPr lang="en-US" dirty="0" err="1"/>
              <a:t>pasar</a:t>
            </a:r>
            <a:r>
              <a:rPr lang="en-US" dirty="0"/>
              <a:t> yang </a:t>
            </a:r>
            <a:r>
              <a:rPr lang="en-US" dirty="0" err="1"/>
              <a:t>potensial</a:t>
            </a:r>
            <a:r>
              <a:rPr lang="en-US" dirty="0"/>
              <a:t>. d. </a:t>
            </a:r>
            <a:r>
              <a:rPr lang="en-US" dirty="0" err="1"/>
              <a:t>Mempersiapkan</a:t>
            </a:r>
            <a:r>
              <a:rPr lang="en-US" dirty="0"/>
              <a:t> </a:t>
            </a:r>
            <a:r>
              <a:rPr lang="en-US" dirty="0" err="1"/>
              <a:t>strategi</a:t>
            </a:r>
            <a:r>
              <a:rPr lang="en-US" dirty="0"/>
              <a:t> </a:t>
            </a:r>
            <a:r>
              <a:rPr lang="en-US" dirty="0" err="1"/>
              <a:t>promosi</a:t>
            </a:r>
            <a:r>
              <a:rPr lang="en-US" dirty="0"/>
              <a:t>.</a:t>
            </a:r>
          </a:p>
        </p:txBody>
      </p:sp>
      <p:sp>
        <p:nvSpPr>
          <p:cNvPr id="4" name="Slide Number Placeholder 3"/>
          <p:cNvSpPr>
            <a:spLocks noGrp="1"/>
          </p:cNvSpPr>
          <p:nvPr>
            <p:ph type="sldNum" sz="quarter" idx="12"/>
          </p:nvPr>
        </p:nvSpPr>
        <p:spPr/>
        <p:txBody>
          <a:bodyPr/>
          <a:lstStyle/>
          <a:p>
            <a:fld id="{B7A0DC2C-0590-4F5F-9083-ED2A4247EFCE}" type="slidenum">
              <a:rPr lang="en-US" smtClean="0"/>
              <a:t>44</a:t>
            </a:fld>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STRATEGI PROMOSI</a:t>
            </a:r>
          </a:p>
        </p:txBody>
      </p:sp>
      <p:sp>
        <p:nvSpPr>
          <p:cNvPr id="3" name="Content Placeholder 2"/>
          <p:cNvSpPr>
            <a:spLocks noGrp="1"/>
          </p:cNvSpPr>
          <p:nvPr>
            <p:ph idx="1"/>
          </p:nvPr>
        </p:nvSpPr>
        <p:spPr>
          <a:solidFill>
            <a:schemeClr val="accent6">
              <a:lumMod val="60000"/>
              <a:lumOff val="40000"/>
            </a:schemeClr>
          </a:solidFill>
        </p:spPr>
        <p:txBody>
          <a:bodyPr>
            <a:normAutofit fontScale="85000" lnSpcReduction="10000"/>
          </a:bodyPr>
          <a:lstStyle/>
          <a:p>
            <a:r>
              <a:rPr lang="en-US" dirty="0" err="1"/>
              <a:t>Strategi</a:t>
            </a:r>
            <a:r>
              <a:rPr lang="en-US" dirty="0"/>
              <a:t> </a:t>
            </a:r>
            <a:r>
              <a:rPr lang="en-US" dirty="0" err="1"/>
              <a:t>Promosi</a:t>
            </a:r>
            <a:r>
              <a:rPr lang="en-US" dirty="0"/>
              <a:t>:</a:t>
            </a:r>
          </a:p>
          <a:p>
            <a:pPr>
              <a:buNone/>
            </a:pPr>
            <a:r>
              <a:rPr lang="en-US" dirty="0"/>
              <a:t>    a. Pushing Strategy: </a:t>
            </a:r>
            <a:r>
              <a:rPr lang="en-US" dirty="0" err="1"/>
              <a:t>perusahaan</a:t>
            </a:r>
            <a:r>
              <a:rPr lang="en-US" dirty="0"/>
              <a:t> </a:t>
            </a:r>
            <a:r>
              <a:rPr lang="en-US" dirty="0" err="1"/>
              <a:t>dengan</a:t>
            </a:r>
            <a:r>
              <a:rPr lang="en-US" dirty="0"/>
              <a:t> </a:t>
            </a:r>
            <a:r>
              <a:rPr lang="en-US" dirty="0" err="1"/>
              <a:t>menggunakan</a:t>
            </a:r>
            <a:r>
              <a:rPr lang="en-US" dirty="0"/>
              <a:t> personal selling </a:t>
            </a:r>
            <a:r>
              <a:rPr lang="en-US" dirty="0" err="1"/>
              <a:t>berusaha</a:t>
            </a:r>
            <a:r>
              <a:rPr lang="en-US" dirty="0"/>
              <a:t> </a:t>
            </a:r>
            <a:r>
              <a:rPr lang="en-US" dirty="0" err="1"/>
              <a:t>mempromosikan</a:t>
            </a:r>
            <a:r>
              <a:rPr lang="en-US" dirty="0"/>
              <a:t> </a:t>
            </a:r>
            <a:r>
              <a:rPr lang="en-US" dirty="0" err="1"/>
              <a:t>produknya</a:t>
            </a:r>
            <a:r>
              <a:rPr lang="en-US" dirty="0"/>
              <a:t> </a:t>
            </a:r>
            <a:r>
              <a:rPr lang="en-US" dirty="0" err="1"/>
              <a:t>ke</a:t>
            </a:r>
            <a:r>
              <a:rPr lang="en-US" dirty="0"/>
              <a:t> retailer </a:t>
            </a:r>
            <a:r>
              <a:rPr lang="en-US" dirty="0" err="1"/>
              <a:t>dan</a:t>
            </a:r>
            <a:r>
              <a:rPr lang="en-US" dirty="0"/>
              <a:t> </a:t>
            </a:r>
            <a:r>
              <a:rPr lang="en-US" dirty="0" err="1"/>
              <a:t>wholesalersaja,tidak</a:t>
            </a:r>
            <a:r>
              <a:rPr lang="en-US" dirty="0"/>
              <a:t> </a:t>
            </a:r>
            <a:r>
              <a:rPr lang="en-US" dirty="0" err="1"/>
              <a:t>ke</a:t>
            </a:r>
            <a:r>
              <a:rPr lang="en-US" dirty="0"/>
              <a:t> end </a:t>
            </a:r>
            <a:r>
              <a:rPr lang="en-US" dirty="0" err="1"/>
              <a:t>user.Strategi</a:t>
            </a:r>
            <a:r>
              <a:rPr lang="en-US" dirty="0"/>
              <a:t> </a:t>
            </a:r>
            <a:r>
              <a:rPr lang="en-US" dirty="0" err="1"/>
              <a:t>ini</a:t>
            </a:r>
            <a:r>
              <a:rPr lang="en-US" dirty="0"/>
              <a:t> </a:t>
            </a:r>
            <a:r>
              <a:rPr lang="en-US" dirty="0" err="1"/>
              <a:t>biasanya</a:t>
            </a:r>
            <a:r>
              <a:rPr lang="en-US" dirty="0"/>
              <a:t> </a:t>
            </a:r>
            <a:r>
              <a:rPr lang="en-US" dirty="0" err="1"/>
              <a:t>menggunakan</a:t>
            </a:r>
            <a:r>
              <a:rPr lang="en-US" dirty="0"/>
              <a:t> </a:t>
            </a:r>
            <a:r>
              <a:rPr lang="en-US" dirty="0" err="1"/>
              <a:t>cara</a:t>
            </a:r>
            <a:r>
              <a:rPr lang="en-US" dirty="0"/>
              <a:t> </a:t>
            </a:r>
            <a:r>
              <a:rPr lang="en-US" dirty="0" err="1"/>
              <a:t>pemberian</a:t>
            </a:r>
            <a:r>
              <a:rPr lang="en-US" dirty="0"/>
              <a:t> </a:t>
            </a:r>
            <a:r>
              <a:rPr lang="en-US" dirty="0" err="1"/>
              <a:t>insentf</a:t>
            </a:r>
            <a:r>
              <a:rPr lang="en-US" dirty="0"/>
              <a:t> </a:t>
            </a:r>
            <a:r>
              <a:rPr lang="en-US" dirty="0" err="1"/>
              <a:t>seperti</a:t>
            </a:r>
            <a:r>
              <a:rPr lang="en-US" dirty="0"/>
              <a:t> </a:t>
            </a:r>
            <a:r>
              <a:rPr lang="en-US" dirty="0" err="1"/>
              <a:t>diskon</a:t>
            </a:r>
            <a:r>
              <a:rPr lang="en-US" dirty="0"/>
              <a:t>(</a:t>
            </a:r>
            <a:r>
              <a:rPr lang="en-US" dirty="0" err="1"/>
              <a:t>beli</a:t>
            </a:r>
            <a:r>
              <a:rPr lang="en-US" dirty="0"/>
              <a:t> </a:t>
            </a:r>
            <a:r>
              <a:rPr lang="en-US" dirty="0" err="1"/>
              <a:t>banyak</a:t>
            </a:r>
            <a:r>
              <a:rPr lang="en-US" dirty="0"/>
              <a:t>), </a:t>
            </a:r>
            <a:r>
              <a:rPr lang="en-US" dirty="0" err="1"/>
              <a:t>materimateri</a:t>
            </a:r>
            <a:r>
              <a:rPr lang="en-US" dirty="0"/>
              <a:t> </a:t>
            </a:r>
            <a:r>
              <a:rPr lang="en-US" dirty="0" err="1"/>
              <a:t>promosi,dan</a:t>
            </a:r>
            <a:r>
              <a:rPr lang="en-US" dirty="0"/>
              <a:t> </a:t>
            </a:r>
            <a:r>
              <a:rPr lang="en-US" dirty="0" err="1"/>
              <a:t>kerja</a:t>
            </a:r>
            <a:r>
              <a:rPr lang="en-US" dirty="0"/>
              <a:t> </a:t>
            </a:r>
            <a:r>
              <a:rPr lang="en-US" dirty="0" err="1"/>
              <a:t>sama</a:t>
            </a:r>
            <a:r>
              <a:rPr lang="en-US" dirty="0"/>
              <a:t> </a:t>
            </a:r>
            <a:r>
              <a:rPr lang="en-US" dirty="0" err="1"/>
              <a:t>iklan</a:t>
            </a:r>
            <a:r>
              <a:rPr lang="en-US" dirty="0"/>
              <a:t>. </a:t>
            </a:r>
          </a:p>
          <a:p>
            <a:pPr>
              <a:buNone/>
            </a:pPr>
            <a:r>
              <a:rPr lang="en-US" dirty="0"/>
              <a:t>    b. Pulling Strategy: </a:t>
            </a:r>
            <a:r>
              <a:rPr lang="en-US" dirty="0" err="1"/>
              <a:t>Iklan</a:t>
            </a:r>
            <a:r>
              <a:rPr lang="en-US" dirty="0"/>
              <a:t> </a:t>
            </a:r>
            <a:r>
              <a:rPr lang="en-US" dirty="0" err="1"/>
              <a:t>dan</a:t>
            </a:r>
            <a:r>
              <a:rPr lang="en-US" dirty="0"/>
              <a:t> </a:t>
            </a:r>
            <a:r>
              <a:rPr lang="en-US" dirty="0" err="1"/>
              <a:t>promosi</a:t>
            </a:r>
            <a:r>
              <a:rPr lang="en-US" dirty="0"/>
              <a:t> </a:t>
            </a:r>
            <a:r>
              <a:rPr lang="en-US" dirty="0" err="1"/>
              <a:t>penjualan</a:t>
            </a:r>
            <a:r>
              <a:rPr lang="en-US" dirty="0"/>
              <a:t> </a:t>
            </a:r>
            <a:r>
              <a:rPr lang="en-US" dirty="0" err="1"/>
              <a:t>merupakan</a:t>
            </a:r>
            <a:r>
              <a:rPr lang="en-US" dirty="0"/>
              <a:t> </a:t>
            </a:r>
            <a:r>
              <a:rPr lang="en-US" dirty="0" err="1"/>
              <a:t>contoh</a:t>
            </a:r>
            <a:r>
              <a:rPr lang="en-US" dirty="0"/>
              <a:t> </a:t>
            </a:r>
            <a:r>
              <a:rPr lang="en-US" dirty="0" err="1"/>
              <a:t>strategi</a:t>
            </a:r>
            <a:r>
              <a:rPr lang="en-US" dirty="0"/>
              <a:t> pull </a:t>
            </a:r>
            <a:r>
              <a:rPr lang="en-US" dirty="0" err="1"/>
              <a:t>ini.Dimana</a:t>
            </a:r>
            <a:r>
              <a:rPr lang="en-US" dirty="0"/>
              <a:t> </a:t>
            </a:r>
            <a:r>
              <a:rPr lang="en-US" dirty="0" err="1"/>
              <a:t>produsen</a:t>
            </a:r>
            <a:r>
              <a:rPr lang="en-US" dirty="0"/>
              <a:t> </a:t>
            </a:r>
            <a:r>
              <a:rPr lang="en-US" dirty="0" err="1"/>
              <a:t>berusaha</a:t>
            </a:r>
            <a:r>
              <a:rPr lang="en-US" dirty="0"/>
              <a:t> </a:t>
            </a:r>
            <a:r>
              <a:rPr lang="en-US" dirty="0" err="1"/>
              <a:t>menciptakan</a:t>
            </a:r>
            <a:r>
              <a:rPr lang="en-US" dirty="0"/>
              <a:t> product awareness </a:t>
            </a:r>
            <a:r>
              <a:rPr lang="en-US" dirty="0" err="1"/>
              <a:t>sehingga</a:t>
            </a:r>
            <a:r>
              <a:rPr lang="en-US" dirty="0"/>
              <a:t> </a:t>
            </a:r>
            <a:r>
              <a:rPr lang="en-US" dirty="0" err="1"/>
              <a:t>konsumen</a:t>
            </a:r>
            <a:r>
              <a:rPr lang="en-US" dirty="0"/>
              <a:t> </a:t>
            </a:r>
            <a:r>
              <a:rPr lang="en-US" dirty="0" err="1"/>
              <a:t>akan</a:t>
            </a:r>
            <a:r>
              <a:rPr lang="en-US" dirty="0"/>
              <a:t> </a:t>
            </a:r>
            <a:r>
              <a:rPr lang="en-US" dirty="0" err="1"/>
              <a:t>mencari</a:t>
            </a:r>
            <a:r>
              <a:rPr lang="en-US" dirty="0"/>
              <a:t> </a:t>
            </a:r>
            <a:r>
              <a:rPr lang="en-US" dirty="0" err="1"/>
              <a:t>produk</a:t>
            </a:r>
            <a:r>
              <a:rPr lang="en-US" dirty="0"/>
              <a:t> </a:t>
            </a:r>
            <a:r>
              <a:rPr lang="en-US" dirty="0" err="1"/>
              <a:t>tersebut</a:t>
            </a:r>
            <a:r>
              <a:rPr lang="en-US" dirty="0"/>
              <a:t> </a:t>
            </a:r>
            <a:r>
              <a:rPr lang="en-US" dirty="0" err="1"/>
              <a:t>ke</a:t>
            </a:r>
            <a:r>
              <a:rPr lang="en-US" dirty="0"/>
              <a:t> retailer</a:t>
            </a:r>
          </a:p>
        </p:txBody>
      </p:sp>
      <p:sp>
        <p:nvSpPr>
          <p:cNvPr id="4" name="Slide Number Placeholder 3"/>
          <p:cNvSpPr>
            <a:spLocks noGrp="1"/>
          </p:cNvSpPr>
          <p:nvPr>
            <p:ph type="sldNum" sz="quarter" idx="12"/>
          </p:nvPr>
        </p:nvSpPr>
        <p:spPr/>
        <p:txBody>
          <a:bodyPr/>
          <a:lstStyle/>
          <a:p>
            <a:fld id="{B7A0DC2C-0590-4F5F-9083-ED2A4247EFCE}" type="slidenum">
              <a:rPr lang="en-US" smtClean="0"/>
              <a:t>45</a:t>
            </a:fld>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download.png"/>
          <p:cNvPicPr>
            <a:picLocks noGrp="1" noChangeAspect="1"/>
          </p:cNvPicPr>
          <p:nvPr>
            <p:ph idx="1"/>
          </p:nvPr>
        </p:nvPicPr>
        <p:blipFill>
          <a:blip r:embed="rId2"/>
          <a:stretch>
            <a:fillRect/>
          </a:stretch>
        </p:blipFill>
        <p:spPr>
          <a:xfrm>
            <a:off x="1524000" y="2260524"/>
            <a:ext cx="6096000" cy="2378946"/>
          </a:xfrm>
        </p:spPr>
      </p:pic>
      <p:sp>
        <p:nvSpPr>
          <p:cNvPr id="5" name="Slide Number Placeholder 4"/>
          <p:cNvSpPr>
            <a:spLocks noGrp="1"/>
          </p:cNvSpPr>
          <p:nvPr>
            <p:ph type="sldNum" sz="quarter" idx="12"/>
          </p:nvPr>
        </p:nvSpPr>
        <p:spPr/>
        <p:txBody>
          <a:bodyPr/>
          <a:lstStyle/>
          <a:p>
            <a:fld id="{B7A0DC2C-0590-4F5F-9083-ED2A4247EFCE}" type="slidenum">
              <a:rPr lang="en-US" smtClean="0"/>
              <a:t>46</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Pengertian</a:t>
            </a:r>
            <a:r>
              <a:rPr lang="en-US" dirty="0"/>
              <a:t> </a:t>
            </a:r>
            <a:r>
              <a:rPr lang="en-US" dirty="0" err="1"/>
              <a:t>Manajemen</a:t>
            </a:r>
            <a:r>
              <a:rPr lang="en-US" dirty="0"/>
              <a:t> </a:t>
            </a:r>
            <a:r>
              <a:rPr lang="en-US" dirty="0" err="1"/>
              <a:t>Pemasaran</a:t>
            </a:r>
            <a:endParaRPr lang="en-US" dirty="0"/>
          </a:p>
        </p:txBody>
      </p:sp>
      <p:sp>
        <p:nvSpPr>
          <p:cNvPr id="3" name="Content Placeholder 2"/>
          <p:cNvSpPr>
            <a:spLocks noGrp="1"/>
          </p:cNvSpPr>
          <p:nvPr>
            <p:ph idx="1"/>
          </p:nvPr>
        </p:nvSpPr>
        <p:spPr>
          <a:xfrm>
            <a:off x="457200" y="1600201"/>
            <a:ext cx="8229600" cy="3581399"/>
          </a:xfrm>
          <a:solidFill>
            <a:schemeClr val="bg2">
              <a:lumMod val="75000"/>
            </a:schemeClr>
          </a:solidFill>
        </p:spPr>
        <p:txBody>
          <a:bodyPr>
            <a:normAutofit fontScale="92500" lnSpcReduction="20000"/>
          </a:bodyPr>
          <a:lstStyle/>
          <a:p>
            <a:r>
              <a:rPr lang="en-US" dirty="0" err="1"/>
              <a:t>Manajemen</a:t>
            </a:r>
            <a:r>
              <a:rPr lang="en-US" dirty="0"/>
              <a:t> </a:t>
            </a:r>
            <a:r>
              <a:rPr lang="en-US" dirty="0" err="1"/>
              <a:t>pemasaran</a:t>
            </a:r>
            <a:r>
              <a:rPr lang="en-US" dirty="0"/>
              <a:t> </a:t>
            </a:r>
            <a:r>
              <a:rPr lang="en-US" dirty="0" err="1"/>
              <a:t>adalah</a:t>
            </a:r>
            <a:r>
              <a:rPr lang="en-US" dirty="0"/>
              <a:t> </a:t>
            </a:r>
            <a:r>
              <a:rPr lang="en-US" dirty="0" err="1"/>
              <a:t>penganalisaan</a:t>
            </a:r>
            <a:r>
              <a:rPr lang="en-US" dirty="0"/>
              <a:t>, </a:t>
            </a:r>
            <a:r>
              <a:rPr lang="en-US" dirty="0" err="1"/>
              <a:t>perencanaan</a:t>
            </a:r>
            <a:r>
              <a:rPr lang="en-US" dirty="0"/>
              <a:t>, </a:t>
            </a:r>
            <a:r>
              <a:rPr lang="en-US" dirty="0" err="1"/>
              <a:t>dan</a:t>
            </a:r>
            <a:r>
              <a:rPr lang="en-US" dirty="0"/>
              <a:t> </a:t>
            </a:r>
            <a:r>
              <a:rPr lang="en-US" dirty="0" err="1"/>
              <a:t>pengawasan</a:t>
            </a:r>
            <a:r>
              <a:rPr lang="en-US" dirty="0"/>
              <a:t> program-program yang </a:t>
            </a:r>
            <a:r>
              <a:rPr lang="en-US" dirty="0" err="1"/>
              <a:t>ditujukan</a:t>
            </a:r>
            <a:r>
              <a:rPr lang="en-US" dirty="0"/>
              <a:t> </a:t>
            </a:r>
            <a:r>
              <a:rPr lang="en-US" dirty="0" err="1"/>
              <a:t>untuk</a:t>
            </a:r>
            <a:r>
              <a:rPr lang="en-US" dirty="0"/>
              <a:t> </a:t>
            </a:r>
            <a:r>
              <a:rPr lang="en-US" dirty="0" err="1"/>
              <a:t>mengadakan</a:t>
            </a:r>
            <a:r>
              <a:rPr lang="en-US" dirty="0"/>
              <a:t> </a:t>
            </a:r>
            <a:r>
              <a:rPr lang="en-US" dirty="0" err="1"/>
              <a:t>pertukaran</a:t>
            </a:r>
            <a:r>
              <a:rPr lang="en-US" dirty="0"/>
              <a:t> </a:t>
            </a:r>
            <a:r>
              <a:rPr lang="en-US" dirty="0" err="1"/>
              <a:t>dengan</a:t>
            </a:r>
            <a:r>
              <a:rPr lang="en-US" dirty="0"/>
              <a:t> </a:t>
            </a:r>
            <a:r>
              <a:rPr lang="en-US" dirty="0" err="1"/>
              <a:t>pasar</a:t>
            </a:r>
            <a:r>
              <a:rPr lang="en-US" dirty="0"/>
              <a:t> yang </a:t>
            </a:r>
            <a:r>
              <a:rPr lang="en-US" dirty="0" err="1"/>
              <a:t>dituju</a:t>
            </a:r>
            <a:r>
              <a:rPr lang="en-US" dirty="0"/>
              <a:t>  </a:t>
            </a:r>
            <a:r>
              <a:rPr lang="en-US" dirty="0" err="1"/>
              <a:t>dengan</a:t>
            </a:r>
            <a:r>
              <a:rPr lang="en-US" dirty="0"/>
              <a:t> </a:t>
            </a:r>
            <a:r>
              <a:rPr lang="en-US" dirty="0" err="1"/>
              <a:t>maksud</a:t>
            </a:r>
            <a:r>
              <a:rPr lang="en-US" dirty="0"/>
              <a:t> </a:t>
            </a:r>
            <a:r>
              <a:rPr lang="en-US" dirty="0" err="1"/>
              <a:t>untuk</a:t>
            </a:r>
            <a:r>
              <a:rPr lang="en-US" dirty="0"/>
              <a:t> </a:t>
            </a:r>
            <a:r>
              <a:rPr lang="en-US" dirty="0" err="1"/>
              <a:t>mencapai</a:t>
            </a:r>
            <a:r>
              <a:rPr lang="en-US" dirty="0"/>
              <a:t> </a:t>
            </a:r>
            <a:r>
              <a:rPr lang="en-US" dirty="0" err="1"/>
              <a:t>tujuan</a:t>
            </a:r>
            <a:r>
              <a:rPr lang="en-US" dirty="0"/>
              <a:t> </a:t>
            </a:r>
            <a:r>
              <a:rPr lang="en-US" dirty="0" err="1"/>
              <a:t>organisasi</a:t>
            </a:r>
            <a:r>
              <a:rPr lang="en-US" dirty="0"/>
              <a:t> </a:t>
            </a:r>
            <a:r>
              <a:rPr lang="en-US" dirty="0" err="1"/>
              <a:t>dalam</a:t>
            </a:r>
            <a:r>
              <a:rPr lang="en-US" dirty="0"/>
              <a:t> </a:t>
            </a:r>
            <a:r>
              <a:rPr lang="en-US" dirty="0" err="1"/>
              <a:t>memenuhi</a:t>
            </a:r>
            <a:r>
              <a:rPr lang="en-US" dirty="0"/>
              <a:t> </a:t>
            </a:r>
            <a:r>
              <a:rPr lang="en-US" dirty="0" err="1"/>
              <a:t>kebutuhan</a:t>
            </a:r>
            <a:r>
              <a:rPr lang="en-US" dirty="0"/>
              <a:t> </a:t>
            </a:r>
            <a:r>
              <a:rPr lang="en-US" dirty="0" err="1"/>
              <a:t>dan</a:t>
            </a:r>
            <a:r>
              <a:rPr lang="en-US" dirty="0"/>
              <a:t> </a:t>
            </a:r>
            <a:r>
              <a:rPr lang="en-US" dirty="0" err="1"/>
              <a:t>keinginan</a:t>
            </a:r>
            <a:r>
              <a:rPr lang="en-US" dirty="0"/>
              <a:t> </a:t>
            </a:r>
            <a:r>
              <a:rPr lang="en-US" dirty="0" err="1"/>
              <a:t>pasarr</a:t>
            </a:r>
            <a:r>
              <a:rPr lang="en-US" dirty="0"/>
              <a:t> </a:t>
            </a:r>
            <a:r>
              <a:rPr lang="en-US" dirty="0" err="1"/>
              <a:t>tsb</a:t>
            </a:r>
            <a:r>
              <a:rPr lang="en-US" dirty="0"/>
              <a:t> </a:t>
            </a:r>
            <a:r>
              <a:rPr lang="en-US" dirty="0" err="1"/>
              <a:t>serta</a:t>
            </a:r>
            <a:r>
              <a:rPr lang="en-US" dirty="0"/>
              <a:t> </a:t>
            </a:r>
            <a:r>
              <a:rPr lang="en-US" dirty="0" err="1"/>
              <a:t>menentukan</a:t>
            </a:r>
            <a:r>
              <a:rPr lang="en-US" dirty="0"/>
              <a:t> </a:t>
            </a:r>
            <a:r>
              <a:rPr lang="en-US" dirty="0" err="1"/>
              <a:t>harga</a:t>
            </a:r>
            <a:r>
              <a:rPr lang="en-US" dirty="0"/>
              <a:t>, </a:t>
            </a:r>
            <a:r>
              <a:rPr lang="en-US" dirty="0" err="1"/>
              <a:t>mengadakan</a:t>
            </a:r>
            <a:r>
              <a:rPr lang="en-US" dirty="0"/>
              <a:t> </a:t>
            </a:r>
            <a:r>
              <a:rPr lang="en-US" dirty="0" err="1"/>
              <a:t>komunikasi</a:t>
            </a:r>
            <a:r>
              <a:rPr lang="en-US" dirty="0"/>
              <a:t>, </a:t>
            </a:r>
            <a:r>
              <a:rPr lang="en-US" dirty="0" err="1"/>
              <a:t>dan</a:t>
            </a:r>
            <a:r>
              <a:rPr lang="en-US" dirty="0"/>
              <a:t> </a:t>
            </a:r>
            <a:r>
              <a:rPr lang="en-US" dirty="0" err="1"/>
              <a:t>distribui</a:t>
            </a:r>
            <a:r>
              <a:rPr lang="en-US" dirty="0"/>
              <a:t> </a:t>
            </a:r>
            <a:r>
              <a:rPr lang="en-US" dirty="0" err="1"/>
              <a:t>yg</a:t>
            </a:r>
            <a:r>
              <a:rPr lang="en-US" dirty="0"/>
              <a:t> </a:t>
            </a:r>
            <a:r>
              <a:rPr lang="en-US" dirty="0" err="1"/>
              <a:t>efektif</a:t>
            </a:r>
            <a:r>
              <a:rPr lang="en-US" dirty="0"/>
              <a:t> </a:t>
            </a:r>
            <a:r>
              <a:rPr lang="en-US" dirty="0" err="1"/>
              <a:t>utk</a:t>
            </a:r>
            <a:r>
              <a:rPr lang="en-US" dirty="0"/>
              <a:t> </a:t>
            </a:r>
            <a:r>
              <a:rPr lang="en-US" dirty="0" err="1"/>
              <a:t>memberitahu</a:t>
            </a:r>
            <a:r>
              <a:rPr lang="en-US" dirty="0"/>
              <a:t>, </a:t>
            </a:r>
            <a:r>
              <a:rPr lang="en-US" dirty="0" err="1"/>
              <a:t>mendorong</a:t>
            </a:r>
            <a:r>
              <a:rPr lang="en-US" dirty="0"/>
              <a:t>, </a:t>
            </a:r>
            <a:r>
              <a:rPr lang="en-US" dirty="0" err="1"/>
              <a:t>serta</a:t>
            </a:r>
            <a:r>
              <a:rPr lang="en-US" dirty="0"/>
              <a:t> </a:t>
            </a:r>
            <a:r>
              <a:rPr lang="en-US" dirty="0" err="1"/>
              <a:t>melayani</a:t>
            </a:r>
            <a:r>
              <a:rPr lang="en-US" dirty="0"/>
              <a:t> </a:t>
            </a:r>
            <a:r>
              <a:rPr lang="en-US" dirty="0" err="1"/>
              <a:t>pasar</a:t>
            </a:r>
            <a:r>
              <a:rPr lang="en-US" dirty="0"/>
              <a:t> (</a:t>
            </a:r>
            <a:r>
              <a:rPr lang="en-US" dirty="0" err="1"/>
              <a:t>Kotler</a:t>
            </a:r>
            <a:r>
              <a:rPr lang="en-US" dirty="0"/>
              <a:t>, 1980)</a:t>
            </a:r>
          </a:p>
        </p:txBody>
      </p:sp>
      <p:sp>
        <p:nvSpPr>
          <p:cNvPr id="4" name="TextBox 3"/>
          <p:cNvSpPr txBox="1"/>
          <p:nvPr/>
        </p:nvSpPr>
        <p:spPr>
          <a:xfrm>
            <a:off x="533400" y="5830669"/>
            <a:ext cx="8382000" cy="646331"/>
          </a:xfrm>
          <a:prstGeom prst="rect">
            <a:avLst/>
          </a:prstGeom>
          <a:noFill/>
          <a:ln w="28575">
            <a:solidFill>
              <a:schemeClr val="tx1"/>
            </a:solidFill>
          </a:ln>
        </p:spPr>
        <p:txBody>
          <a:bodyPr wrap="square" rtlCol="0">
            <a:spAutoFit/>
          </a:bodyPr>
          <a:lstStyle/>
          <a:p>
            <a:r>
              <a:rPr lang="en-US" dirty="0" err="1"/>
              <a:t>Kegiatan</a:t>
            </a:r>
            <a:r>
              <a:rPr lang="en-US" dirty="0"/>
              <a:t> </a:t>
            </a:r>
            <a:r>
              <a:rPr lang="en-US" dirty="0" err="1"/>
              <a:t>tersebut</a:t>
            </a:r>
            <a:r>
              <a:rPr lang="en-US" dirty="0"/>
              <a:t> </a:t>
            </a:r>
            <a:r>
              <a:rPr lang="en-US" dirty="0" err="1"/>
              <a:t>dimaksudkan</a:t>
            </a:r>
            <a:r>
              <a:rPr lang="en-US" dirty="0"/>
              <a:t> </a:t>
            </a:r>
            <a:r>
              <a:rPr lang="en-US" dirty="0" err="1"/>
              <a:t>untuk</a:t>
            </a:r>
            <a:r>
              <a:rPr lang="en-US" dirty="0"/>
              <a:t> </a:t>
            </a:r>
            <a:r>
              <a:rPr lang="en-US" dirty="0" err="1"/>
              <a:t>memenuhi</a:t>
            </a:r>
            <a:r>
              <a:rPr lang="en-US" dirty="0"/>
              <a:t> </a:t>
            </a:r>
            <a:r>
              <a:rPr lang="en-US" dirty="0" err="1"/>
              <a:t>kebutuhan</a:t>
            </a:r>
            <a:r>
              <a:rPr lang="en-US" dirty="0"/>
              <a:t> </a:t>
            </a:r>
            <a:r>
              <a:rPr lang="en-US" dirty="0" err="1"/>
              <a:t>dan</a:t>
            </a:r>
            <a:r>
              <a:rPr lang="en-US" dirty="0"/>
              <a:t> </a:t>
            </a:r>
            <a:r>
              <a:rPr lang="en-US" dirty="0" err="1"/>
              <a:t>keinginan</a:t>
            </a:r>
            <a:r>
              <a:rPr lang="en-US" dirty="0"/>
              <a:t> </a:t>
            </a:r>
            <a:r>
              <a:rPr lang="en-US" dirty="0" err="1"/>
              <a:t>dalam</a:t>
            </a:r>
            <a:r>
              <a:rPr lang="en-US" dirty="0"/>
              <a:t> </a:t>
            </a:r>
            <a:r>
              <a:rPr lang="en-US" dirty="0" err="1"/>
              <a:t>suatu</a:t>
            </a:r>
            <a:r>
              <a:rPr lang="en-US" dirty="0"/>
              <a:t> </a:t>
            </a:r>
            <a:r>
              <a:rPr lang="en-US" dirty="0" err="1"/>
              <a:t>perekonomian</a:t>
            </a:r>
            <a:r>
              <a:rPr lang="en-US" dirty="0"/>
              <a:t> </a:t>
            </a:r>
            <a:r>
              <a:rPr lang="en-US" dirty="0" err="1"/>
              <a:t>dimana</a:t>
            </a:r>
            <a:r>
              <a:rPr lang="en-US" dirty="0"/>
              <a:t> </a:t>
            </a:r>
            <a:r>
              <a:rPr lang="en-US" dirty="0" err="1"/>
              <a:t>produk-produk</a:t>
            </a:r>
            <a:r>
              <a:rPr lang="en-US" dirty="0"/>
              <a:t> </a:t>
            </a:r>
            <a:r>
              <a:rPr lang="en-US" dirty="0" err="1"/>
              <a:t>nilai</a:t>
            </a:r>
            <a:r>
              <a:rPr lang="en-US" dirty="0"/>
              <a:t> </a:t>
            </a:r>
            <a:r>
              <a:rPr lang="en-US" dirty="0" err="1"/>
              <a:t>diciptakan</a:t>
            </a:r>
            <a:r>
              <a:rPr lang="en-US" dirty="0"/>
              <a:t>, </a:t>
            </a:r>
            <a:r>
              <a:rPr lang="en-US" dirty="0" err="1"/>
              <a:t>ditawarkan</a:t>
            </a:r>
            <a:r>
              <a:rPr lang="en-US" dirty="0"/>
              <a:t>, </a:t>
            </a:r>
            <a:r>
              <a:rPr lang="en-US" dirty="0" err="1"/>
              <a:t>dan</a:t>
            </a:r>
            <a:r>
              <a:rPr lang="en-US" dirty="0"/>
              <a:t> </a:t>
            </a:r>
            <a:r>
              <a:rPr lang="en-US" dirty="0" err="1"/>
              <a:t>dipertukarkan</a:t>
            </a:r>
            <a:endParaRPr lang="en-US" dirty="0"/>
          </a:p>
        </p:txBody>
      </p:sp>
      <p:sp>
        <p:nvSpPr>
          <p:cNvPr id="5" name="Down Arrow 4"/>
          <p:cNvSpPr/>
          <p:nvPr/>
        </p:nvSpPr>
        <p:spPr>
          <a:xfrm>
            <a:off x="4038600" y="5105400"/>
            <a:ext cx="1066800" cy="685800"/>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p>
            <a:fld id="{B7A0DC2C-0590-4F5F-9083-ED2A4247EFCE}" type="slidenum">
              <a:rPr lang="en-US" smtClean="0"/>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457200" y="12954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lstStyle/>
          <a:p>
            <a:fld id="{B7A0DC2C-0590-4F5F-9083-ED2A4247EFCE}" type="slidenum">
              <a:rPr lang="en-US" smtClean="0"/>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KONSEP PEMASARAN</a:t>
            </a: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lstStyle/>
          <a:p>
            <a:fld id="{B7A0DC2C-0590-4F5F-9083-ED2A4247EFCE}" type="slidenum">
              <a:rPr lang="en-US" smtClean="0"/>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PEMASARAN DITINJAU DARI BIDANG FARMASI</a:t>
            </a:r>
          </a:p>
        </p:txBody>
      </p:sp>
      <p:sp>
        <p:nvSpPr>
          <p:cNvPr id="3" name="Content Placeholder 2"/>
          <p:cNvSpPr>
            <a:spLocks noGrp="1"/>
          </p:cNvSpPr>
          <p:nvPr>
            <p:ph idx="1"/>
          </p:nvPr>
        </p:nvSpPr>
        <p:spPr>
          <a:xfrm>
            <a:off x="457200" y="1600201"/>
            <a:ext cx="8229600" cy="2286000"/>
          </a:xfrm>
          <a:solidFill>
            <a:schemeClr val="bg2">
              <a:lumMod val="50000"/>
            </a:schemeClr>
          </a:solidFill>
        </p:spPr>
        <p:txBody>
          <a:bodyPr/>
          <a:lstStyle/>
          <a:p>
            <a:pPr marL="117475" indent="0">
              <a:buNone/>
            </a:pPr>
            <a:r>
              <a:rPr lang="en-US" dirty="0" err="1"/>
              <a:t>Pemasaran</a:t>
            </a:r>
            <a:r>
              <a:rPr lang="en-US" dirty="0"/>
              <a:t> </a:t>
            </a:r>
            <a:r>
              <a:rPr lang="en-US" dirty="0" err="1"/>
              <a:t>farmasi</a:t>
            </a:r>
            <a:r>
              <a:rPr lang="en-US" dirty="0"/>
              <a:t> </a:t>
            </a:r>
            <a:r>
              <a:rPr lang="en-US" dirty="0" err="1"/>
              <a:t>merupakan</a:t>
            </a:r>
            <a:r>
              <a:rPr lang="en-US" dirty="0"/>
              <a:t> sub </a:t>
            </a:r>
            <a:r>
              <a:rPr lang="en-US" dirty="0" err="1"/>
              <a:t>bagian</a:t>
            </a:r>
            <a:r>
              <a:rPr lang="en-US" dirty="0"/>
              <a:t> </a:t>
            </a:r>
            <a:r>
              <a:rPr lang="en-US" dirty="0" err="1"/>
              <a:t>dasar</a:t>
            </a:r>
            <a:r>
              <a:rPr lang="en-US" dirty="0"/>
              <a:t> </a:t>
            </a:r>
            <a:r>
              <a:rPr lang="en-US" dirty="0" err="1"/>
              <a:t>pemasaran</a:t>
            </a:r>
            <a:r>
              <a:rPr lang="en-US" dirty="0"/>
              <a:t> </a:t>
            </a:r>
            <a:r>
              <a:rPr lang="en-US" dirty="0" err="1"/>
              <a:t>dimana</a:t>
            </a:r>
            <a:r>
              <a:rPr lang="en-US" dirty="0"/>
              <a:t> </a:t>
            </a:r>
            <a:r>
              <a:rPr lang="en-US" dirty="0" err="1"/>
              <a:t>nilai</a:t>
            </a:r>
            <a:r>
              <a:rPr lang="en-US" dirty="0"/>
              <a:t> </a:t>
            </a:r>
            <a:r>
              <a:rPr lang="en-US" dirty="0" err="1"/>
              <a:t>pelayanan</a:t>
            </a:r>
            <a:r>
              <a:rPr lang="en-US" dirty="0"/>
              <a:t> </a:t>
            </a:r>
            <a:r>
              <a:rPr lang="en-US" dirty="0" err="1"/>
              <a:t>kefarmasian</a:t>
            </a:r>
            <a:r>
              <a:rPr lang="en-US" dirty="0"/>
              <a:t> </a:t>
            </a:r>
            <a:r>
              <a:rPr lang="en-US" dirty="0" err="1"/>
              <a:t>atau</a:t>
            </a:r>
            <a:r>
              <a:rPr lang="en-US" dirty="0"/>
              <a:t> yang </a:t>
            </a:r>
            <a:r>
              <a:rPr lang="en-US" dirty="0" err="1"/>
              <a:t>lebih</a:t>
            </a:r>
            <a:r>
              <a:rPr lang="en-US" dirty="0"/>
              <a:t> </a:t>
            </a:r>
            <a:r>
              <a:rPr lang="en-US" dirty="0" err="1"/>
              <a:t>dikenal</a:t>
            </a:r>
            <a:r>
              <a:rPr lang="en-US" dirty="0"/>
              <a:t> </a:t>
            </a:r>
            <a:r>
              <a:rPr lang="en-US" dirty="0" err="1"/>
              <a:t>dengan</a:t>
            </a:r>
            <a:r>
              <a:rPr lang="en-US" dirty="0"/>
              <a:t> (Pharmaceutical care) </a:t>
            </a:r>
            <a:r>
              <a:rPr lang="en-US" dirty="0" err="1"/>
              <a:t>diaplikasikan</a:t>
            </a:r>
            <a:endParaRPr lang="en-US" dirty="0"/>
          </a:p>
        </p:txBody>
      </p:sp>
      <p:sp>
        <p:nvSpPr>
          <p:cNvPr id="4" name="TextBox 3"/>
          <p:cNvSpPr txBox="1"/>
          <p:nvPr/>
        </p:nvSpPr>
        <p:spPr>
          <a:xfrm>
            <a:off x="533400" y="4495800"/>
            <a:ext cx="8153400" cy="954107"/>
          </a:xfrm>
          <a:prstGeom prst="rect">
            <a:avLst/>
          </a:prstGeom>
          <a:solidFill>
            <a:schemeClr val="bg2">
              <a:lumMod val="75000"/>
            </a:schemeClr>
          </a:solidFill>
        </p:spPr>
        <p:txBody>
          <a:bodyPr wrap="square" rtlCol="0">
            <a:spAutoFit/>
          </a:bodyPr>
          <a:lstStyle/>
          <a:p>
            <a:r>
              <a:rPr lang="en-US" sz="2800" dirty="0" err="1"/>
              <a:t>Orientasi</a:t>
            </a:r>
            <a:r>
              <a:rPr lang="en-US" sz="2800" dirty="0"/>
              <a:t>  TIDAK </a:t>
            </a:r>
            <a:r>
              <a:rPr lang="en-US" sz="2800" dirty="0" err="1"/>
              <a:t>hanya</a:t>
            </a:r>
            <a:r>
              <a:rPr lang="en-US" sz="2800" dirty="0"/>
              <a:t> PRODUK, </a:t>
            </a:r>
            <a:r>
              <a:rPr lang="en-US" sz="2800" dirty="0" err="1"/>
              <a:t>tetapi</a:t>
            </a:r>
            <a:r>
              <a:rPr lang="en-US" sz="2800" dirty="0"/>
              <a:t> </a:t>
            </a:r>
            <a:r>
              <a:rPr lang="en-US" sz="2800" dirty="0" err="1"/>
              <a:t>dan</a:t>
            </a:r>
            <a:r>
              <a:rPr lang="en-US" sz="2800" dirty="0"/>
              <a:t> </a:t>
            </a:r>
            <a:r>
              <a:rPr lang="en-US" sz="2800" dirty="0" err="1"/>
              <a:t>juga</a:t>
            </a:r>
            <a:r>
              <a:rPr lang="en-US" sz="2800" dirty="0"/>
              <a:t> </a:t>
            </a:r>
            <a:r>
              <a:rPr lang="en-US" sz="2800" dirty="0" err="1"/>
              <a:t>layanan</a:t>
            </a:r>
            <a:r>
              <a:rPr lang="en-US" sz="2800" dirty="0"/>
              <a:t> </a:t>
            </a:r>
            <a:r>
              <a:rPr lang="en-US" sz="2800" dirty="0" err="1"/>
              <a:t>farmasi</a:t>
            </a:r>
            <a:r>
              <a:rPr lang="en-US" sz="2800" dirty="0"/>
              <a:t> yang prima.</a:t>
            </a:r>
          </a:p>
        </p:txBody>
      </p:sp>
      <p:sp>
        <p:nvSpPr>
          <p:cNvPr id="5" name="Down Arrow 4"/>
          <p:cNvSpPr/>
          <p:nvPr/>
        </p:nvSpPr>
        <p:spPr>
          <a:xfrm>
            <a:off x="4038600" y="3886200"/>
            <a:ext cx="990600" cy="609600"/>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p>
            <a:fld id="{B7A0DC2C-0590-4F5F-9083-ED2A4247EFCE}" type="slidenum">
              <a:rPr lang="en-US" smtClean="0"/>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Mengapa</a:t>
            </a:r>
            <a:r>
              <a:rPr lang="en-US" dirty="0"/>
              <a:t> </a:t>
            </a:r>
            <a:r>
              <a:rPr lang="en-US" dirty="0" err="1"/>
              <a:t>perlu</a:t>
            </a:r>
            <a:r>
              <a:rPr lang="en-US" dirty="0"/>
              <a:t> </a:t>
            </a:r>
            <a:r>
              <a:rPr lang="en-US" dirty="0" err="1"/>
              <a:t>pemasaran</a:t>
            </a:r>
            <a:r>
              <a:rPr lang="en-US" dirty="0"/>
              <a:t> </a:t>
            </a:r>
            <a:r>
              <a:rPr lang="en-US" dirty="0" err="1"/>
              <a:t>dalam</a:t>
            </a:r>
            <a:r>
              <a:rPr lang="en-US" dirty="0"/>
              <a:t> </a:t>
            </a:r>
            <a:r>
              <a:rPr lang="en-US" dirty="0" err="1"/>
              <a:t>Organisasi</a:t>
            </a:r>
            <a:r>
              <a:rPr lang="en-US" dirty="0"/>
              <a:t>/ </a:t>
            </a:r>
            <a:r>
              <a:rPr lang="en-US" dirty="0" err="1"/>
              <a:t>perusahaan</a:t>
            </a:r>
            <a:r>
              <a:rPr lang="en-US" dirty="0"/>
              <a:t> </a:t>
            </a:r>
            <a:r>
              <a:rPr lang="en-US" dirty="0" err="1"/>
              <a:t>farmasi</a:t>
            </a:r>
            <a:r>
              <a:rPr lang="en-US" dirty="0"/>
              <a:t>?</a:t>
            </a:r>
          </a:p>
        </p:txBody>
      </p:sp>
      <p:sp>
        <p:nvSpPr>
          <p:cNvPr id="3" name="Content Placeholder 2"/>
          <p:cNvSpPr>
            <a:spLocks noGrp="1"/>
          </p:cNvSpPr>
          <p:nvPr>
            <p:ph idx="1"/>
          </p:nvPr>
        </p:nvSpPr>
        <p:spPr>
          <a:solidFill>
            <a:schemeClr val="accent5">
              <a:lumMod val="40000"/>
              <a:lumOff val="60000"/>
            </a:schemeClr>
          </a:solidFill>
        </p:spPr>
        <p:txBody>
          <a:bodyPr>
            <a:normAutofit fontScale="70000" lnSpcReduction="20000"/>
          </a:bodyPr>
          <a:lstStyle/>
          <a:p>
            <a:r>
              <a:rPr lang="en-US" dirty="0" err="1"/>
              <a:t>pemasaran</a:t>
            </a:r>
            <a:r>
              <a:rPr lang="en-US" dirty="0"/>
              <a:t> </a:t>
            </a:r>
            <a:r>
              <a:rPr lang="en-US" dirty="0" err="1"/>
              <a:t>berkontribusi</a:t>
            </a:r>
            <a:r>
              <a:rPr lang="en-US" dirty="0"/>
              <a:t> </a:t>
            </a:r>
            <a:r>
              <a:rPr lang="en-US" dirty="0" err="1"/>
              <a:t>signifikan</a:t>
            </a:r>
            <a:r>
              <a:rPr lang="en-US" dirty="0"/>
              <a:t> </a:t>
            </a:r>
            <a:r>
              <a:rPr lang="en-US" dirty="0" err="1"/>
              <a:t>bagi</a:t>
            </a:r>
            <a:r>
              <a:rPr lang="en-US" dirty="0"/>
              <a:t> </a:t>
            </a:r>
            <a:r>
              <a:rPr lang="en-US" dirty="0" err="1"/>
              <a:t>perusahaan</a:t>
            </a:r>
            <a:r>
              <a:rPr lang="en-US" dirty="0"/>
              <a:t>, </a:t>
            </a:r>
            <a:r>
              <a:rPr lang="en-US" dirty="0" err="1"/>
              <a:t>konsumen</a:t>
            </a:r>
            <a:r>
              <a:rPr lang="en-US" dirty="0"/>
              <a:t>, </a:t>
            </a:r>
            <a:r>
              <a:rPr lang="en-US" dirty="0" err="1"/>
              <a:t>dan</a:t>
            </a:r>
            <a:r>
              <a:rPr lang="en-US" dirty="0"/>
              <a:t> </a:t>
            </a:r>
            <a:r>
              <a:rPr lang="en-US" dirty="0" err="1"/>
              <a:t>masayrakat</a:t>
            </a:r>
            <a:r>
              <a:rPr lang="en-US" dirty="0"/>
              <a:t> </a:t>
            </a:r>
            <a:r>
              <a:rPr lang="en-US" dirty="0" err="1"/>
              <a:t>lebih</a:t>
            </a:r>
            <a:r>
              <a:rPr lang="en-US" dirty="0"/>
              <a:t> </a:t>
            </a:r>
            <a:r>
              <a:rPr lang="en-US" dirty="0" err="1"/>
              <a:t>luas</a:t>
            </a:r>
            <a:r>
              <a:rPr lang="en-US" dirty="0"/>
              <a:t>.</a:t>
            </a:r>
          </a:p>
          <a:p>
            <a:r>
              <a:rPr lang="en-US" b="1" dirty="0" err="1"/>
              <a:t>Bagi</a:t>
            </a:r>
            <a:r>
              <a:rPr lang="en-US" b="1" dirty="0"/>
              <a:t> </a:t>
            </a:r>
            <a:r>
              <a:rPr lang="en-US" b="1" dirty="0" err="1"/>
              <a:t>perusahaan</a:t>
            </a:r>
            <a:r>
              <a:rPr lang="en-US" dirty="0"/>
              <a:t>, </a:t>
            </a:r>
            <a:r>
              <a:rPr lang="en-US" dirty="0" err="1"/>
              <a:t>fungsi</a:t>
            </a:r>
            <a:r>
              <a:rPr lang="en-US" dirty="0"/>
              <a:t> </a:t>
            </a:r>
            <a:r>
              <a:rPr lang="en-US" dirty="0" err="1"/>
              <a:t>pemasaran</a:t>
            </a:r>
            <a:r>
              <a:rPr lang="en-US" dirty="0"/>
              <a:t> </a:t>
            </a:r>
            <a:r>
              <a:rPr lang="en-US" dirty="0" err="1"/>
              <a:t>amat</a:t>
            </a:r>
            <a:r>
              <a:rPr lang="en-US" dirty="0"/>
              <a:t> </a:t>
            </a:r>
            <a:r>
              <a:rPr lang="en-US" dirty="0" err="1"/>
              <a:t>membantu</a:t>
            </a:r>
            <a:r>
              <a:rPr lang="en-US" dirty="0"/>
              <a:t> </a:t>
            </a:r>
            <a:r>
              <a:rPr lang="en-US" dirty="0" err="1"/>
              <a:t>perusahaan</a:t>
            </a:r>
            <a:r>
              <a:rPr lang="en-US" dirty="0"/>
              <a:t> </a:t>
            </a:r>
            <a:r>
              <a:rPr lang="en-US" dirty="0" err="1"/>
              <a:t>dalam</a:t>
            </a:r>
            <a:r>
              <a:rPr lang="en-US" dirty="0"/>
              <a:t> </a:t>
            </a:r>
            <a:r>
              <a:rPr lang="en-US" dirty="0" err="1"/>
              <a:t>memahami</a:t>
            </a:r>
            <a:r>
              <a:rPr lang="en-US" dirty="0"/>
              <a:t> </a:t>
            </a:r>
            <a:r>
              <a:rPr lang="en-US" dirty="0" err="1"/>
              <a:t>kebutuhan</a:t>
            </a:r>
            <a:r>
              <a:rPr lang="en-US" dirty="0"/>
              <a:t> </a:t>
            </a:r>
            <a:r>
              <a:rPr lang="en-US" dirty="0" err="1"/>
              <a:t>dan</a:t>
            </a:r>
            <a:r>
              <a:rPr lang="en-US" dirty="0"/>
              <a:t> </a:t>
            </a:r>
            <a:r>
              <a:rPr lang="en-US" dirty="0" err="1"/>
              <a:t>keingginan</a:t>
            </a:r>
            <a:r>
              <a:rPr lang="en-US" dirty="0"/>
              <a:t> </a:t>
            </a:r>
            <a:r>
              <a:rPr lang="en-US" dirty="0" err="1"/>
              <a:t>konsumen</a:t>
            </a:r>
            <a:r>
              <a:rPr lang="en-US" dirty="0"/>
              <a:t> </a:t>
            </a:r>
            <a:r>
              <a:rPr lang="en-US" dirty="0" err="1"/>
              <a:t>secara</a:t>
            </a:r>
            <a:r>
              <a:rPr lang="en-US" dirty="0"/>
              <a:t> </a:t>
            </a:r>
            <a:r>
              <a:rPr lang="en-US" dirty="0" err="1"/>
              <a:t>sistematis</a:t>
            </a:r>
            <a:r>
              <a:rPr lang="en-US" dirty="0"/>
              <a:t>.</a:t>
            </a:r>
          </a:p>
          <a:p>
            <a:r>
              <a:rPr lang="en-US" dirty="0" err="1"/>
              <a:t>Pemasaran</a:t>
            </a:r>
            <a:r>
              <a:rPr lang="en-US" dirty="0"/>
              <a:t> </a:t>
            </a:r>
            <a:r>
              <a:rPr lang="en-US" dirty="0" err="1"/>
              <a:t>juga</a:t>
            </a:r>
            <a:r>
              <a:rPr lang="en-US" dirty="0"/>
              <a:t> </a:t>
            </a:r>
            <a:r>
              <a:rPr lang="en-US" dirty="0" err="1"/>
              <a:t>memfasilitasi</a:t>
            </a:r>
            <a:r>
              <a:rPr lang="en-US" dirty="0"/>
              <a:t> </a:t>
            </a:r>
            <a:r>
              <a:rPr lang="en-US" dirty="0" err="1"/>
              <a:t>aliran</a:t>
            </a:r>
            <a:r>
              <a:rPr lang="en-US" dirty="0"/>
              <a:t> </a:t>
            </a:r>
            <a:r>
              <a:rPr lang="en-US" dirty="0" err="1"/>
              <a:t>produk</a:t>
            </a:r>
            <a:r>
              <a:rPr lang="en-US" dirty="0"/>
              <a:t> </a:t>
            </a:r>
            <a:r>
              <a:rPr lang="en-US" dirty="0" err="1"/>
              <a:t>secara</a:t>
            </a:r>
            <a:r>
              <a:rPr lang="en-US" dirty="0"/>
              <a:t> </a:t>
            </a:r>
            <a:r>
              <a:rPr lang="en-US" dirty="0" err="1"/>
              <a:t>efektif</a:t>
            </a:r>
            <a:r>
              <a:rPr lang="en-US" dirty="0"/>
              <a:t> </a:t>
            </a:r>
            <a:r>
              <a:rPr lang="en-US" dirty="0" err="1"/>
              <a:t>dan</a:t>
            </a:r>
            <a:r>
              <a:rPr lang="en-US" dirty="0"/>
              <a:t> </a:t>
            </a:r>
            <a:r>
              <a:rPr lang="en-US" dirty="0" err="1"/>
              <a:t>efisien</a:t>
            </a:r>
            <a:r>
              <a:rPr lang="en-US" dirty="0"/>
              <a:t> </a:t>
            </a:r>
            <a:r>
              <a:rPr lang="en-US" dirty="0" err="1"/>
              <a:t>dalam</a:t>
            </a:r>
            <a:r>
              <a:rPr lang="en-US" dirty="0"/>
              <a:t> </a:t>
            </a:r>
            <a:r>
              <a:rPr lang="en-US" dirty="0" err="1"/>
              <a:t>rantai</a:t>
            </a:r>
            <a:r>
              <a:rPr lang="en-US" dirty="0"/>
              <a:t> </a:t>
            </a:r>
            <a:r>
              <a:rPr lang="en-US" dirty="0" err="1"/>
              <a:t>pasokan</a:t>
            </a:r>
            <a:r>
              <a:rPr lang="en-US" dirty="0"/>
              <a:t>, </a:t>
            </a:r>
            <a:r>
              <a:rPr lang="en-US" dirty="0" err="1"/>
              <a:t>mulai</a:t>
            </a:r>
            <a:r>
              <a:rPr lang="en-US" dirty="0"/>
              <a:t> </a:t>
            </a:r>
            <a:r>
              <a:rPr lang="en-US" dirty="0" err="1"/>
              <a:t>dari</a:t>
            </a:r>
            <a:r>
              <a:rPr lang="en-US" dirty="0"/>
              <a:t> </a:t>
            </a:r>
            <a:r>
              <a:rPr lang="en-US" dirty="0" err="1"/>
              <a:t>bahan</a:t>
            </a:r>
            <a:r>
              <a:rPr lang="en-US" dirty="0"/>
              <a:t> </a:t>
            </a:r>
            <a:r>
              <a:rPr lang="en-US" dirty="0" err="1"/>
              <a:t>baku</a:t>
            </a:r>
            <a:r>
              <a:rPr lang="en-US" dirty="0"/>
              <a:t>, </a:t>
            </a:r>
            <a:r>
              <a:rPr lang="en-US" dirty="0" err="1"/>
              <a:t>merancang</a:t>
            </a:r>
            <a:r>
              <a:rPr lang="en-US" dirty="0"/>
              <a:t>, </a:t>
            </a:r>
            <a:r>
              <a:rPr lang="en-US" dirty="0" err="1"/>
              <a:t>mengkomunikasikan</a:t>
            </a:r>
            <a:r>
              <a:rPr lang="en-US" dirty="0"/>
              <a:t>, </a:t>
            </a:r>
            <a:r>
              <a:rPr lang="en-US" dirty="0" err="1"/>
              <a:t>menentukan</a:t>
            </a:r>
            <a:r>
              <a:rPr lang="en-US" dirty="0"/>
              <a:t> </a:t>
            </a:r>
            <a:r>
              <a:rPr lang="en-US" dirty="0" err="1"/>
              <a:t>harga</a:t>
            </a:r>
            <a:r>
              <a:rPr lang="en-US" dirty="0"/>
              <a:t> </a:t>
            </a:r>
            <a:r>
              <a:rPr lang="en-US" dirty="0" err="1"/>
              <a:t>hingga</a:t>
            </a:r>
            <a:r>
              <a:rPr lang="en-US" dirty="0"/>
              <a:t> </a:t>
            </a:r>
            <a:r>
              <a:rPr lang="en-US" dirty="0" err="1"/>
              <a:t>produk</a:t>
            </a:r>
            <a:r>
              <a:rPr lang="en-US" dirty="0"/>
              <a:t> </a:t>
            </a:r>
            <a:r>
              <a:rPr lang="en-US" dirty="0" err="1"/>
              <a:t>akhir</a:t>
            </a:r>
            <a:r>
              <a:rPr lang="en-US" dirty="0"/>
              <a:t> </a:t>
            </a:r>
            <a:r>
              <a:rPr lang="en-US" dirty="0" err="1"/>
              <a:t>sampai</a:t>
            </a:r>
            <a:r>
              <a:rPr lang="en-US" dirty="0"/>
              <a:t> </a:t>
            </a:r>
            <a:r>
              <a:rPr lang="en-US" dirty="0" err="1"/>
              <a:t>tangan</a:t>
            </a:r>
            <a:r>
              <a:rPr lang="en-US" dirty="0"/>
              <a:t> </a:t>
            </a:r>
            <a:r>
              <a:rPr lang="en-US" dirty="0" err="1"/>
              <a:t>konsumen</a:t>
            </a:r>
            <a:r>
              <a:rPr lang="en-US" dirty="0"/>
              <a:t>.</a:t>
            </a:r>
          </a:p>
          <a:p>
            <a:r>
              <a:rPr lang="en-US" b="1" dirty="0" err="1"/>
              <a:t>Bagi</a:t>
            </a:r>
            <a:r>
              <a:rPr lang="en-US" b="1" dirty="0"/>
              <a:t> </a:t>
            </a:r>
            <a:r>
              <a:rPr lang="en-US" b="1" dirty="0" err="1"/>
              <a:t>konsumen</a:t>
            </a:r>
            <a:r>
              <a:rPr lang="en-US" dirty="0"/>
              <a:t>, </a:t>
            </a:r>
            <a:r>
              <a:rPr lang="en-US" dirty="0" err="1"/>
              <a:t>fungsi</a:t>
            </a:r>
            <a:r>
              <a:rPr lang="en-US" dirty="0"/>
              <a:t> </a:t>
            </a:r>
            <a:r>
              <a:rPr lang="en-US" dirty="0" err="1"/>
              <a:t>pemasaran</a:t>
            </a:r>
            <a:r>
              <a:rPr lang="en-US" dirty="0"/>
              <a:t> </a:t>
            </a:r>
            <a:r>
              <a:rPr lang="en-US" dirty="0" err="1"/>
              <a:t>memfasilitasi</a:t>
            </a:r>
            <a:r>
              <a:rPr lang="en-US" dirty="0"/>
              <a:t> </a:t>
            </a:r>
            <a:r>
              <a:rPr lang="en-US" dirty="0" err="1"/>
              <a:t>proses</a:t>
            </a:r>
            <a:r>
              <a:rPr lang="en-US" dirty="0"/>
              <a:t> </a:t>
            </a:r>
            <a:r>
              <a:rPr lang="en-US" dirty="0" err="1"/>
              <a:t>pembelian</a:t>
            </a:r>
            <a:r>
              <a:rPr lang="en-US" dirty="0"/>
              <a:t> </a:t>
            </a:r>
            <a:r>
              <a:rPr lang="en-US" dirty="0" err="1"/>
              <a:t>melalui</a:t>
            </a:r>
            <a:r>
              <a:rPr lang="en-US" dirty="0"/>
              <a:t> </a:t>
            </a:r>
            <a:r>
              <a:rPr lang="en-US" dirty="0" err="1"/>
              <a:t>penyediaan</a:t>
            </a:r>
            <a:r>
              <a:rPr lang="en-US" dirty="0"/>
              <a:t> </a:t>
            </a:r>
            <a:r>
              <a:rPr lang="en-US" dirty="0" err="1"/>
              <a:t>pilihan</a:t>
            </a:r>
            <a:r>
              <a:rPr lang="en-US" dirty="0"/>
              <a:t> </a:t>
            </a:r>
            <a:r>
              <a:rPr lang="en-US" dirty="0" err="1"/>
              <a:t>produk</a:t>
            </a:r>
            <a:r>
              <a:rPr lang="en-US" dirty="0"/>
              <a:t> </a:t>
            </a:r>
            <a:r>
              <a:rPr lang="en-US" dirty="0" err="1"/>
              <a:t>dan</a:t>
            </a:r>
            <a:r>
              <a:rPr lang="en-US" dirty="0"/>
              <a:t> </a:t>
            </a:r>
            <a:r>
              <a:rPr lang="en-US" dirty="0" err="1"/>
              <a:t>jasa</a:t>
            </a:r>
            <a:r>
              <a:rPr lang="en-US" dirty="0"/>
              <a:t>, </a:t>
            </a:r>
            <a:r>
              <a:rPr lang="en-US" dirty="0" err="1"/>
              <a:t>informasi</a:t>
            </a:r>
            <a:r>
              <a:rPr lang="en-US" dirty="0"/>
              <a:t> </a:t>
            </a:r>
            <a:r>
              <a:rPr lang="en-US" dirty="0" err="1"/>
              <a:t>mengenai</a:t>
            </a:r>
            <a:r>
              <a:rPr lang="en-US" dirty="0"/>
              <a:t> </a:t>
            </a:r>
            <a:r>
              <a:rPr lang="en-US" dirty="0" err="1"/>
              <a:t>pilihan</a:t>
            </a:r>
            <a:r>
              <a:rPr lang="en-US" dirty="0"/>
              <a:t> </a:t>
            </a:r>
            <a:r>
              <a:rPr lang="en-US" dirty="0" err="1"/>
              <a:t>pilihan</a:t>
            </a:r>
            <a:r>
              <a:rPr lang="en-US" dirty="0"/>
              <a:t> </a:t>
            </a:r>
            <a:r>
              <a:rPr lang="en-US" dirty="0" err="1"/>
              <a:t>tersebut</a:t>
            </a:r>
            <a:r>
              <a:rPr lang="en-US" dirty="0"/>
              <a:t>., </a:t>
            </a:r>
            <a:r>
              <a:rPr lang="en-US" dirty="0" err="1"/>
              <a:t>ketersediaan</a:t>
            </a:r>
            <a:r>
              <a:rPr lang="en-US" dirty="0"/>
              <a:t> </a:t>
            </a:r>
            <a:r>
              <a:rPr lang="en-US" dirty="0" err="1"/>
              <a:t>produk</a:t>
            </a:r>
            <a:r>
              <a:rPr lang="en-US" dirty="0"/>
              <a:t> </a:t>
            </a:r>
            <a:r>
              <a:rPr lang="en-US" dirty="0" err="1"/>
              <a:t>dilokasi</a:t>
            </a:r>
            <a:r>
              <a:rPr lang="en-US" dirty="0"/>
              <a:t> </a:t>
            </a:r>
            <a:r>
              <a:rPr lang="en-US" dirty="0" err="1"/>
              <a:t>fisik</a:t>
            </a:r>
            <a:r>
              <a:rPr lang="en-US" dirty="0"/>
              <a:t> </a:t>
            </a:r>
            <a:r>
              <a:rPr lang="en-US" dirty="0" err="1"/>
              <a:t>dan</a:t>
            </a:r>
            <a:r>
              <a:rPr lang="en-US" dirty="0"/>
              <a:t>/</a:t>
            </a:r>
            <a:r>
              <a:rPr lang="en-US" dirty="0" err="1"/>
              <a:t>atau</a:t>
            </a:r>
            <a:r>
              <a:rPr lang="en-US" dirty="0"/>
              <a:t> virtual yang </a:t>
            </a:r>
            <a:r>
              <a:rPr lang="en-US" dirty="0" err="1"/>
              <a:t>nyaman</a:t>
            </a:r>
            <a:r>
              <a:rPr lang="en-US" dirty="0"/>
              <a:t> </a:t>
            </a:r>
            <a:r>
              <a:rPr lang="en-US" dirty="0" err="1"/>
              <a:t>dan</a:t>
            </a:r>
            <a:r>
              <a:rPr lang="en-US" dirty="0"/>
              <a:t> </a:t>
            </a:r>
            <a:r>
              <a:rPr lang="en-US" dirty="0" err="1"/>
              <a:t>mudah</a:t>
            </a:r>
            <a:r>
              <a:rPr lang="en-US" dirty="0"/>
              <a:t> </a:t>
            </a:r>
            <a:r>
              <a:rPr lang="en-US" dirty="0" err="1"/>
              <a:t>diakses</a:t>
            </a:r>
            <a:r>
              <a:rPr lang="en-US" dirty="0"/>
              <a:t>, </a:t>
            </a:r>
            <a:r>
              <a:rPr lang="en-US" dirty="0" err="1"/>
              <a:t>serta</a:t>
            </a:r>
            <a:r>
              <a:rPr lang="en-US" dirty="0"/>
              <a:t> </a:t>
            </a:r>
            <a:r>
              <a:rPr lang="en-US" dirty="0" err="1"/>
              <a:t>layanan</a:t>
            </a:r>
            <a:r>
              <a:rPr lang="en-US" dirty="0"/>
              <a:t> </a:t>
            </a:r>
            <a:r>
              <a:rPr lang="en-US" dirty="0" err="1"/>
              <a:t>pra</a:t>
            </a:r>
            <a:r>
              <a:rPr lang="en-US" dirty="0"/>
              <a:t> </a:t>
            </a:r>
            <a:r>
              <a:rPr lang="en-US" dirty="0" err="1"/>
              <a:t>pembelian</a:t>
            </a:r>
            <a:r>
              <a:rPr lang="en-US" dirty="0"/>
              <a:t>, </a:t>
            </a:r>
            <a:r>
              <a:rPr lang="en-US" dirty="0" err="1"/>
              <a:t>saat</a:t>
            </a:r>
            <a:r>
              <a:rPr lang="en-US" dirty="0"/>
              <a:t> </a:t>
            </a:r>
            <a:r>
              <a:rPr lang="en-US" dirty="0" err="1"/>
              <a:t>pembelian</a:t>
            </a:r>
            <a:r>
              <a:rPr lang="en-US" dirty="0"/>
              <a:t> </a:t>
            </a:r>
            <a:r>
              <a:rPr lang="en-US" dirty="0" err="1"/>
              <a:t>hingga</a:t>
            </a:r>
            <a:r>
              <a:rPr lang="en-US" dirty="0"/>
              <a:t> </a:t>
            </a:r>
            <a:r>
              <a:rPr lang="en-US" dirty="0" err="1"/>
              <a:t>purnabeli</a:t>
            </a:r>
            <a:r>
              <a:rPr lang="en-US" dirty="0"/>
              <a:t>.</a:t>
            </a:r>
          </a:p>
        </p:txBody>
      </p:sp>
      <p:sp>
        <p:nvSpPr>
          <p:cNvPr id="4" name="Slide Number Placeholder 3"/>
          <p:cNvSpPr>
            <a:spLocks noGrp="1"/>
          </p:cNvSpPr>
          <p:nvPr>
            <p:ph type="sldNum" sz="quarter" idx="12"/>
          </p:nvPr>
        </p:nvSpPr>
        <p:spPr/>
        <p:txBody>
          <a:bodyPr/>
          <a:lstStyle/>
          <a:p>
            <a:fld id="{B7A0DC2C-0590-4F5F-9083-ED2A4247EFCE}" type="slidenum">
              <a:rPr lang="en-US" smtClean="0"/>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828</TotalTime>
  <Words>3073</Words>
  <Application>Microsoft Office PowerPoint</Application>
  <PresentationFormat>On-screen Show (4:3)</PresentationFormat>
  <Paragraphs>245</Paragraphs>
  <Slides>46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46</vt:i4>
      </vt:variant>
    </vt:vector>
  </HeadingPairs>
  <TitlesOfParts>
    <vt:vector size="51" baseType="lpstr">
      <vt:lpstr>Arial</vt:lpstr>
      <vt:lpstr>Bodoni MT</vt:lpstr>
      <vt:lpstr>Calibri</vt:lpstr>
      <vt:lpstr>Wingdings</vt:lpstr>
      <vt:lpstr>Office Theme</vt:lpstr>
      <vt:lpstr>MANAJEMEN PEMASARAN</vt:lpstr>
      <vt:lpstr>PENDAHULUAN</vt:lpstr>
      <vt:lpstr>Tugas Pokok Manajemen </vt:lpstr>
      <vt:lpstr>PENGERTIAN PEMASARAN</vt:lpstr>
      <vt:lpstr>Pengertian Manajemen Pemasaran</vt:lpstr>
      <vt:lpstr>PowerPoint Presentation</vt:lpstr>
      <vt:lpstr>KONSEP PEMASARAN</vt:lpstr>
      <vt:lpstr>PEMASARAN DITINJAU DARI BIDANG FARMASI</vt:lpstr>
      <vt:lpstr>Mengapa perlu pemasaran dalam Organisasi/ perusahaan farmasi?</vt:lpstr>
      <vt:lpstr>PERANAN PEMASARAN FARMASI</vt:lpstr>
      <vt:lpstr>PERANAN PEMASARAN FARMASI</vt:lpstr>
      <vt:lpstr>ORIENTASI PEMASARAN FARMASI</vt:lpstr>
      <vt:lpstr>1. Orientasi Produk</vt:lpstr>
      <vt:lpstr>2. Orientasi Produksi</vt:lpstr>
      <vt:lpstr>3. Orientasi Penjualan</vt:lpstr>
      <vt:lpstr>4. Orientasi Konsumen</vt:lpstr>
      <vt:lpstr>5. Orientasi Holistic Marketing</vt:lpstr>
      <vt:lpstr>ELEMEN BAURAN PEMASARAN</vt:lpstr>
      <vt:lpstr>PENGENALAN DAN PROSES SEGMENTASI PASAR</vt:lpstr>
      <vt:lpstr>KONSEP SEGMENTASI PASAR</vt:lpstr>
      <vt:lpstr>DEFINISI SEGMENTASI PASAR</vt:lpstr>
      <vt:lpstr>3 LANGKAH SEGMENTASI PASAR</vt:lpstr>
      <vt:lpstr>MANFAAT SEGMENTASI PASAR</vt:lpstr>
      <vt:lpstr>TARGET PASAR (MARKET TARGET)</vt:lpstr>
      <vt:lpstr>FAKTOR PENTING TARGET PASAR (MARKET TARGETING)</vt:lpstr>
      <vt:lpstr>POSISI PASAR (MARKET POSITIONING) </vt:lpstr>
      <vt:lpstr>STRATEGI POSITIONING</vt:lpstr>
      <vt:lpstr>STRATEGI POSITIONING</vt:lpstr>
      <vt:lpstr>STRATEGI POSITIONING</vt:lpstr>
      <vt:lpstr>MENYUSUN RENCANA PEMASARAN (MARKETING PLAN) </vt:lpstr>
      <vt:lpstr>PowerPoint Presentation</vt:lpstr>
      <vt:lpstr>PowerPoint Presentation</vt:lpstr>
      <vt:lpstr>PowerPoint Presentation</vt:lpstr>
      <vt:lpstr>PowerPoint Presentation</vt:lpstr>
      <vt:lpstr>PEMASARAN PRODUK FARMASI</vt:lpstr>
      <vt:lpstr>STRATEGI PEMASARAN FARMASI</vt:lpstr>
      <vt:lpstr>STRATEGI PEMASARAN FARMASI (2)</vt:lpstr>
      <vt:lpstr>STRATEGI PEMASARAN FARMASI (3)</vt:lpstr>
      <vt:lpstr>STRATEGI PEMASARAN FARMASI (4)</vt:lpstr>
      <vt:lpstr>PROMOSI PENJUALAN PRODUK FARMASI</vt:lpstr>
      <vt:lpstr>KONSEP MARKETING MIX</vt:lpstr>
      <vt:lpstr>PowerPoint Presentation</vt:lpstr>
      <vt:lpstr>PowerPoint Presentation</vt:lpstr>
      <vt:lpstr>PROMOSI</vt:lpstr>
      <vt:lpstr>STRATEGI PROMOSI</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MANAJEMEN PEMASARAN</dc:title>
  <dc:creator>tecs</dc:creator>
  <cp:lastModifiedBy>ASUS</cp:lastModifiedBy>
  <cp:revision>56</cp:revision>
  <dcterms:created xsi:type="dcterms:W3CDTF">2020-10-20T01:43:10Z</dcterms:created>
  <dcterms:modified xsi:type="dcterms:W3CDTF">2022-06-06T05:01:28Z</dcterms:modified>
</cp:coreProperties>
</file>