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4" r:id="rId6"/>
    <p:sldId id="261" r:id="rId7"/>
    <p:sldId id="277" r:id="rId8"/>
    <p:sldId id="262" r:id="rId9"/>
    <p:sldId id="282" r:id="rId10"/>
    <p:sldId id="284" r:id="rId11"/>
    <p:sldId id="263" r:id="rId12"/>
    <p:sldId id="287" r:id="rId13"/>
    <p:sldId id="291" r:id="rId14"/>
    <p:sldId id="264" r:id="rId15"/>
    <p:sldId id="266" r:id="rId16"/>
    <p:sldId id="269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430-0DA4-4BC4-9BE8-C9FCFDBA096B}" type="datetimeFigureOut">
              <a:rPr lang="id-ID" smtClean="0"/>
              <a:pPr/>
              <a:t>01/04/2021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B151-9D9D-4404-9C6F-AD5367B902E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674646" cy="4464496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METODE KONTRASEPSI ALAMI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420888"/>
            <a:ext cx="8104984" cy="3789416"/>
          </a:xfrm>
        </p:spPr>
        <p:txBody>
          <a:bodyPr>
            <a:normAutofit fontScale="92500" lnSpcReduction="10000"/>
          </a:bodyPr>
          <a:lstStyle/>
          <a:p>
            <a:endParaRPr lang="id-ID" dirty="0" smtClean="0">
              <a:solidFill>
                <a:srgbClr val="00B050"/>
              </a:solidFill>
              <a:latin typeface="Algerian" pitchFamily="82" charset="0"/>
              <a:cs typeface="Angsana New" pitchFamily="18" charset="-34"/>
            </a:endParaRPr>
          </a:p>
          <a:p>
            <a:pPr algn="l"/>
            <a:endParaRPr lang="id-ID" dirty="0" smtClean="0">
              <a:solidFill>
                <a:srgbClr val="FF0000"/>
              </a:solidFill>
              <a:latin typeface="Algerian" pitchFamily="82" charset="0"/>
              <a:cs typeface="Angsana New" pitchFamily="18" charset="-34"/>
            </a:endParaRPr>
          </a:p>
          <a:p>
            <a:pPr algn="l"/>
            <a:endParaRPr lang="id-ID" dirty="0" smtClean="0">
              <a:solidFill>
                <a:srgbClr val="FF0000"/>
              </a:solidFill>
              <a:latin typeface="Algerian" pitchFamily="82" charset="0"/>
              <a:cs typeface="Angsana New" pitchFamily="18" charset="-34"/>
            </a:endParaRPr>
          </a:p>
          <a:p>
            <a:pPr algn="l"/>
            <a:r>
              <a:rPr lang="id-ID" dirty="0" smtClean="0">
                <a:solidFill>
                  <a:srgbClr val="FF0000"/>
                </a:solidFill>
                <a:latin typeface="Algerian" pitchFamily="82" charset="0"/>
                <a:cs typeface="Angsana New" pitchFamily="18" charset="-34"/>
              </a:rPr>
              <a:t>   </a:t>
            </a:r>
            <a:endParaRPr lang="id-ID" dirty="0" smtClean="0">
              <a:solidFill>
                <a:srgbClr val="FF0000"/>
              </a:solidFill>
              <a:latin typeface="Algerian" pitchFamily="82" charset="0"/>
              <a:cs typeface="Angsana New" pitchFamily="18" charset="-34"/>
            </a:endParaRPr>
          </a:p>
          <a:p>
            <a:pPr algn="l"/>
            <a:r>
              <a:rPr lang="id-ID" dirty="0" smtClean="0">
                <a:solidFill>
                  <a:srgbClr val="FF0000"/>
                </a:solidFill>
                <a:latin typeface="Algerian" pitchFamily="82" charset="0"/>
                <a:cs typeface="Angsana New" pitchFamily="18" charset="-34"/>
              </a:rPr>
              <a:t>                                                </a:t>
            </a:r>
          </a:p>
          <a:p>
            <a:pPr algn="l"/>
            <a:endParaRPr lang="id-ID" dirty="0" smtClean="0">
              <a:solidFill>
                <a:srgbClr val="FF0000"/>
              </a:solidFill>
              <a:latin typeface="Algerian" pitchFamily="82" charset="0"/>
              <a:cs typeface="Angsana New" pitchFamily="18" charset="-34"/>
            </a:endParaRPr>
          </a:p>
          <a:p>
            <a:pPr algn="l"/>
            <a:r>
              <a:rPr lang="id-ID" dirty="0" smtClean="0">
                <a:solidFill>
                  <a:srgbClr val="FF0000"/>
                </a:solidFill>
                <a:latin typeface="Algerian" pitchFamily="82" charset="0"/>
                <a:cs typeface="Angsana New" pitchFamily="18" charset="-34"/>
              </a:rPr>
              <a:t>		</a:t>
            </a:r>
          </a:p>
          <a:p>
            <a:pPr algn="l"/>
            <a:endParaRPr lang="id-ID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3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Keterbatasan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  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2.   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id-ID" dirty="0" smtClean="0"/>
              <a:t>   	</a:t>
            </a:r>
            <a:r>
              <a:rPr lang="en-US" dirty="0" err="1" smtClean="0"/>
              <a:t>menjalankannya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3.  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4.  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subur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subur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5.   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sikus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minimal </a:t>
            </a:r>
            <a:r>
              <a:rPr lang="en-US" dirty="0" err="1"/>
              <a:t>enam</a:t>
            </a:r>
            <a:r>
              <a:rPr lang="en-US" dirty="0"/>
              <a:t> kali </a:t>
            </a:r>
            <a:r>
              <a:rPr lang="id-ID" dirty="0" smtClean="0"/>
              <a:t>	</a:t>
            </a:r>
            <a:r>
              <a:rPr lang="en-US" dirty="0" err="1" smtClean="0"/>
              <a:t>siklus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6.   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(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penghambat</a:t>
            </a:r>
            <a:r>
              <a:rPr lang="en-US" dirty="0"/>
              <a:t>).</a:t>
            </a:r>
            <a:endParaRPr lang="id-ID" dirty="0"/>
          </a:p>
          <a:p>
            <a:r>
              <a:rPr lang="en-US" dirty="0"/>
              <a:t>7.   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kontrasepsi</a:t>
            </a:r>
            <a:r>
              <a:rPr lang="en-US" dirty="0" smtClean="0"/>
              <a:t> </a:t>
            </a:r>
            <a:r>
              <a:rPr lang="en-US" dirty="0"/>
              <a:t>lain.</a:t>
            </a:r>
            <a:endParaRPr lang="id-ID" dirty="0"/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7858148" y="285728"/>
            <a:ext cx="1000132" cy="9286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d-ID" dirty="0" smtClean="0"/>
              <a:t>METODE SIMTOTHERMAL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simptothermal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(KBA) yang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subur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simptothermal</a:t>
            </a:r>
            <a:r>
              <a:rPr lang="en-US" dirty="0"/>
              <a:t> </a:t>
            </a:r>
            <a:r>
              <a:rPr lang="en-US" dirty="0" err="1"/>
              <a:t>mengkombinasikan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basal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. 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Manfaat</a:t>
            </a:r>
            <a:r>
              <a:rPr lang="id-ID" dirty="0" smtClean="0">
                <a:solidFill>
                  <a:schemeClr val="bg1"/>
                </a:solidFill>
              </a:rPr>
              <a:t/>
            </a:r>
            <a:br>
              <a:rPr lang="id-ID" dirty="0" smtClean="0">
                <a:solidFill>
                  <a:schemeClr val="bg1"/>
                </a:solidFill>
              </a:rPr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simptothermal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     	</a:t>
            </a:r>
            <a:r>
              <a:rPr lang="en-US" dirty="0" err="1" smtClean="0">
                <a:solidFill>
                  <a:schemeClr val="tx1"/>
                </a:solidFill>
              </a:rPr>
              <a:t>alat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kontrasepsi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menghindari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kehamilan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melakukan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hubungan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seksual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ketika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berpotensi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subur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pantang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subur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id-ID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2.    </a:t>
            </a: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simptothermal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konsepsi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menginginkan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kehamilan</a:t>
            </a: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 </a:t>
            </a:r>
            <a:r>
              <a:rPr lang="en-US" dirty="0" err="1"/>
              <a:t>Komplikasi</a:t>
            </a:r>
            <a:r>
              <a:rPr lang="en-US" dirty="0"/>
              <a:t> yang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2. 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kehamilan</a:t>
            </a:r>
            <a:r>
              <a:rPr lang="en-US" dirty="0" smtClean="0"/>
              <a:t> </a:t>
            </a:r>
            <a:r>
              <a:rPr lang="en-US" dirty="0" err="1"/>
              <a:t>karena</a:t>
            </a:r>
            <a:r>
              <a:rPr lang="en-US" dirty="0"/>
              <a:t> data-data yang </a:t>
            </a:r>
            <a:r>
              <a:rPr lang="id-ID" dirty="0" smtClean="0"/>
              <a:t>	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kelainan-kelainan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/>
              <a:t>sehubungan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fertilisasi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spermatozoa </a:t>
            </a:r>
            <a:r>
              <a:rPr lang="en-US" dirty="0" err="1"/>
              <a:t>dan</a:t>
            </a:r>
            <a:r>
              <a:rPr lang="en-US" dirty="0"/>
              <a:t> ovum </a:t>
            </a:r>
            <a:r>
              <a:rPr lang="id-ID" dirty="0" smtClean="0"/>
              <a:t>	</a:t>
            </a:r>
            <a:r>
              <a:rPr lang="en-US" dirty="0" smtClean="0"/>
              <a:t>yang </a:t>
            </a:r>
            <a:r>
              <a:rPr lang="en-US" dirty="0" err="1"/>
              <a:t>berumur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/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matang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SENGGAMA TERPUTUS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  	  </a:t>
            </a:r>
            <a:r>
              <a:rPr lang="en-US" dirty="0" err="1" smtClean="0"/>
              <a:t>Senggama</a:t>
            </a:r>
            <a:r>
              <a:rPr lang="en-US" dirty="0" smtClean="0"/>
              <a:t> </a:t>
            </a:r>
            <a:r>
              <a:rPr lang="en-US" dirty="0" err="1"/>
              <a:t>terputus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penarikan</a:t>
            </a:r>
            <a:r>
              <a:rPr lang="en-US" dirty="0"/>
              <a:t> penis </a:t>
            </a:r>
            <a:r>
              <a:rPr lang="en-US" dirty="0" err="1"/>
              <a:t>dari</a:t>
            </a:r>
            <a:r>
              <a:rPr lang="en-US" dirty="0"/>
              <a:t> vagina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kira-kira</a:t>
            </a:r>
            <a:r>
              <a:rPr lang="en-US" dirty="0"/>
              <a:t> 1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penis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vagina.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Kontrasepsi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64318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  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endParaRPr lang="id-ID" dirty="0"/>
          </a:p>
          <a:p>
            <a:r>
              <a:rPr lang="en-US" dirty="0"/>
              <a:t>2.  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ASI ·</a:t>
            </a:r>
            <a:endParaRPr lang="id-ID" dirty="0"/>
          </a:p>
          <a:p>
            <a:r>
              <a:rPr lang="en-US" dirty="0"/>
              <a:t>3.  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KB </a:t>
            </a:r>
            <a:r>
              <a:rPr lang="en-US" dirty="0" err="1"/>
              <a:t>lainnya</a:t>
            </a:r>
            <a:endParaRPr lang="id-ID" dirty="0"/>
          </a:p>
          <a:p>
            <a:r>
              <a:rPr lang="en-US" dirty="0"/>
              <a:t>4.  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id-ID" dirty="0"/>
          </a:p>
          <a:p>
            <a:r>
              <a:rPr lang="en-US" dirty="0"/>
              <a:t>5.  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id-ID" dirty="0"/>
          </a:p>
          <a:p>
            <a:r>
              <a:rPr lang="en-US" dirty="0"/>
              <a:t>6.   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Non </a:t>
            </a:r>
            <a:r>
              <a:rPr lang="en-US" dirty="0" err="1"/>
              <a:t>Kontrasepsi</a:t>
            </a:r>
            <a:endParaRPr lang="id-ID" dirty="0"/>
          </a:p>
          <a:p>
            <a:r>
              <a:rPr lang="en-US" dirty="0"/>
              <a:t>7.   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endParaRPr lang="id-ID" dirty="0"/>
          </a:p>
          <a:p>
            <a:r>
              <a:rPr lang="en-US" dirty="0"/>
              <a:t>8. 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/>
              <a:t>9.  </a:t>
            </a:r>
            <a:r>
              <a:rPr lang="id-ID" dirty="0"/>
              <a:t>Efektif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pasangannya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.</a:t>
            </a:r>
            <a:endParaRPr lang="id-ID" dirty="0"/>
          </a:p>
          <a:p>
            <a:pPr lvl="1"/>
            <a:endParaRPr lang="id-ID" dirty="0"/>
          </a:p>
        </p:txBody>
      </p:sp>
      <p:sp>
        <p:nvSpPr>
          <p:cNvPr id="4" name="Up-Down Arrow 3"/>
          <p:cNvSpPr/>
          <p:nvPr/>
        </p:nvSpPr>
        <p:spPr>
          <a:xfrm>
            <a:off x="4214810" y="1357298"/>
            <a:ext cx="785818" cy="114300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4370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TERIMA KASIH</a:t>
            </a:r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7358114" cy="9286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Algerian" pitchFamily="82" charset="0"/>
              </a:rPr>
              <a:t> PENGERTIAN METODE KONTRASEPSI ALAMI</a:t>
            </a:r>
            <a:endParaRPr lang="id-ID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214554"/>
            <a:ext cx="8229600" cy="5072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		</a:t>
            </a:r>
            <a:r>
              <a:rPr lang="en-US" sz="3600" dirty="0" err="1" smtClean="0"/>
              <a:t>kontrasepsi</a:t>
            </a:r>
            <a:r>
              <a:rPr lang="en-US" sz="3600" dirty="0" smtClean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 smtClean="0"/>
              <a:t>mence</a:t>
            </a:r>
            <a:r>
              <a:rPr lang="id-ID" sz="3600" dirty="0" smtClean="0"/>
              <a:t>g</a:t>
            </a:r>
            <a:r>
              <a:rPr lang="en-US" sz="3600" dirty="0" smtClean="0"/>
              <a:t>ah </a:t>
            </a:r>
            <a:r>
              <a:rPr lang="en-US" sz="3600" dirty="0" err="1"/>
              <a:t>bertemunya</a:t>
            </a:r>
            <a:r>
              <a:rPr lang="en-US" sz="3600" dirty="0"/>
              <a:t> </a:t>
            </a:r>
            <a:r>
              <a:rPr lang="en-US" sz="3600" dirty="0" err="1"/>
              <a:t>sel</a:t>
            </a:r>
            <a:r>
              <a:rPr lang="en-US" sz="3600" dirty="0"/>
              <a:t> </a:t>
            </a:r>
            <a:r>
              <a:rPr lang="en-US" sz="3600" dirty="0" err="1"/>
              <a:t>telur</a:t>
            </a:r>
            <a:r>
              <a:rPr lang="en-US" sz="3600" dirty="0"/>
              <a:t> yang </a:t>
            </a:r>
            <a:r>
              <a:rPr lang="en-US" sz="3600" dirty="0" err="1"/>
              <a:t>matang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sel</a:t>
            </a:r>
            <a:r>
              <a:rPr lang="en-US" sz="3600" dirty="0"/>
              <a:t> </a:t>
            </a:r>
            <a:r>
              <a:rPr lang="en-US" sz="3600" dirty="0" err="1"/>
              <a:t>mani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</a:t>
            </a:r>
            <a:r>
              <a:rPr lang="en-US" sz="3600" dirty="0" err="1"/>
              <a:t>bersenggama</a:t>
            </a:r>
            <a:r>
              <a:rPr lang="en-US" sz="3600" dirty="0"/>
              <a:t>,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endParaRPr lang="id-ID" sz="3600" dirty="0" smtClean="0"/>
          </a:p>
          <a:p>
            <a:pPr>
              <a:buNone/>
            </a:pPr>
            <a:r>
              <a:rPr lang="id-ID" sz="3600" dirty="0" smtClean="0"/>
              <a:t>    </a:t>
            </a:r>
            <a:r>
              <a:rPr lang="en-US" sz="3600" dirty="0" err="1" smtClean="0"/>
              <a:t>terjadi</a:t>
            </a:r>
            <a:r>
              <a:rPr lang="en-US" sz="3600" dirty="0" smtClean="0"/>
              <a:t> </a:t>
            </a:r>
            <a:r>
              <a:rPr lang="en-US" sz="3600" dirty="0" err="1"/>
              <a:t>pembuahan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kehamilan</a:t>
            </a:r>
            <a:r>
              <a:rPr lang="en-US" sz="3600" dirty="0"/>
              <a:t> (</a:t>
            </a:r>
            <a:r>
              <a:rPr lang="en-US" sz="3600" dirty="0" err="1"/>
              <a:t>Farrer</a:t>
            </a:r>
            <a:r>
              <a:rPr lang="en-US" sz="3600" dirty="0"/>
              <a:t>, 2001</a:t>
            </a:r>
            <a:r>
              <a:rPr lang="en-US" sz="3600" dirty="0" smtClean="0"/>
              <a:t>).</a:t>
            </a:r>
            <a:endParaRPr lang="id-ID" sz="3600" dirty="0"/>
          </a:p>
          <a:p>
            <a:endParaRPr lang="id-ID" dirty="0"/>
          </a:p>
        </p:txBody>
      </p:sp>
      <p:sp>
        <p:nvSpPr>
          <p:cNvPr id="4" name="Circular Arrow 3"/>
          <p:cNvSpPr/>
          <p:nvPr/>
        </p:nvSpPr>
        <p:spPr>
          <a:xfrm rot="4101214">
            <a:off x="5993839" y="928752"/>
            <a:ext cx="1326697" cy="172723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72320" cy="1060472"/>
          </a:xfr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JENIS METODE KONTRASEPSI ALAMI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89201"/>
            <a:ext cx="8229600" cy="42687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d-ID" dirty="0"/>
              <a:t> 1</a:t>
            </a:r>
            <a:r>
              <a:rPr lang="en-US" dirty="0"/>
              <a:t>.  </a:t>
            </a:r>
            <a:r>
              <a:rPr lang="id-ID" dirty="0"/>
              <a:t>SUHU </a:t>
            </a:r>
            <a:r>
              <a:rPr lang="id-ID" dirty="0" smtClean="0"/>
              <a:t>BASAL</a:t>
            </a:r>
            <a:br>
              <a:rPr lang="id-ID" dirty="0" smtClean="0"/>
            </a:br>
            <a:endParaRPr lang="id-ID" dirty="0" smtClean="0"/>
          </a:p>
          <a:p>
            <a:r>
              <a:rPr lang="id-ID" dirty="0" smtClean="0"/>
              <a:t>2. </a:t>
            </a:r>
            <a:r>
              <a:rPr lang="en-US" dirty="0" smtClean="0"/>
              <a:t>METODE </a:t>
            </a:r>
            <a:r>
              <a:rPr lang="en-US" dirty="0"/>
              <a:t>LENDIR SERVIKS/ METODE OVULASI </a:t>
            </a:r>
            <a:r>
              <a:rPr lang="id-ID" dirty="0" smtClean="0"/>
              <a:t> 	</a:t>
            </a:r>
            <a:r>
              <a:rPr lang="en-US" dirty="0" smtClean="0"/>
              <a:t>BILLINGS </a:t>
            </a:r>
            <a:r>
              <a:rPr lang="en-US" dirty="0"/>
              <a:t>(MOB</a:t>
            </a:r>
            <a:r>
              <a:rPr lang="en-US" dirty="0" smtClean="0"/>
              <a:t>)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r>
              <a:rPr lang="id-ID" dirty="0" smtClean="0"/>
              <a:t>3. </a:t>
            </a:r>
            <a:r>
              <a:rPr lang="en-US" dirty="0" smtClean="0"/>
              <a:t>SISTEM KELENDER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r>
              <a:rPr lang="id-ID" dirty="0" smtClean="0"/>
              <a:t>4. </a:t>
            </a:r>
            <a:r>
              <a:rPr lang="en-US" dirty="0" smtClean="0"/>
              <a:t>METODE SIMPTOTHERMAL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 smtClean="0"/>
          </a:p>
          <a:p>
            <a:r>
              <a:rPr lang="id-ID" dirty="0" smtClean="0"/>
              <a:t>5. </a:t>
            </a:r>
            <a:r>
              <a:rPr lang="en-US" dirty="0" smtClean="0"/>
              <a:t>SENGGAMA </a:t>
            </a:r>
            <a:r>
              <a:rPr lang="en-US" dirty="0"/>
              <a:t>TERPUTUS</a:t>
            </a:r>
            <a:endParaRPr lang="id-ID" dirty="0"/>
          </a:p>
        </p:txBody>
      </p:sp>
      <p:sp>
        <p:nvSpPr>
          <p:cNvPr id="6" name="Right Arrow 5"/>
          <p:cNvSpPr/>
          <p:nvPr/>
        </p:nvSpPr>
        <p:spPr>
          <a:xfrm>
            <a:off x="785786" y="1357298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Kontra</a:t>
            </a:r>
            <a:r>
              <a:rPr lang="id-ID" dirty="0" smtClean="0"/>
              <a:t> </a:t>
            </a:r>
            <a:r>
              <a:rPr lang="en-US" dirty="0" err="1" smtClean="0"/>
              <a:t>indikasi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92867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id-ID" dirty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1.Sikluls </a:t>
            </a:r>
            <a:r>
              <a:rPr lang="en-US" dirty="0" err="1"/>
              <a:t>haid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lnSpc>
                <a:spcPct val="120000"/>
              </a:lnSpc>
              <a:buNone/>
            </a:pPr>
            <a:r>
              <a:rPr lang="id-ID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Kurve</a:t>
            </a:r>
            <a:r>
              <a:rPr lang="en-US" dirty="0" smtClean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yang </a:t>
            </a:r>
            <a:r>
              <a:rPr lang="en-US" dirty="0" err="1" smtClean="0"/>
              <a:t>tidak</a:t>
            </a:r>
            <a:endParaRPr lang="id-ID" dirty="0" smtClean="0"/>
          </a:p>
          <a:p>
            <a:pPr>
              <a:lnSpc>
                <a:spcPct val="120000"/>
              </a:lnSpc>
              <a:buNone/>
            </a:pPr>
            <a:r>
              <a:rPr lang="id-ID" dirty="0" smtClean="0"/>
              <a:t>    </a:t>
            </a:r>
            <a:r>
              <a:rPr lang="en-US" dirty="0" smtClean="0"/>
              <a:t> </a:t>
            </a:r>
            <a:r>
              <a:rPr lang="en-US" dirty="0" err="1"/>
              <a:t>teratur</a:t>
            </a:r>
            <a:r>
              <a:rPr lang="en-US" dirty="0" smtClean="0"/>
              <a:t>.</a:t>
            </a:r>
            <a:endParaRPr lang="id-ID" dirty="0"/>
          </a:p>
          <a:p>
            <a:pPr>
              <a:lnSpc>
                <a:spcPct val="120000"/>
              </a:lnSpc>
              <a:buNone/>
            </a:pPr>
            <a:r>
              <a:rPr lang="id-ID" dirty="0" smtClean="0"/>
              <a:t>3</a:t>
            </a:r>
            <a:r>
              <a:rPr lang="en-US" smtClean="0"/>
              <a:t>.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demam</a:t>
            </a:r>
            <a:endParaRPr lang="id-ID" dirty="0"/>
          </a:p>
          <a:p>
            <a:pPr>
              <a:lnSpc>
                <a:spcPct val="120000"/>
              </a:lnSpc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714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Pantang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terlampau</a:t>
            </a:r>
            <a:r>
              <a:rPr lang="en-US" dirty="0"/>
              <a:t> lama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stress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frustasi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diatasi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tablet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METODE </a:t>
            </a:r>
            <a:r>
              <a:rPr lang="en-US" dirty="0"/>
              <a:t>OVULASI BILLINGS (MOB)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(KBA)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subur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rasa </a:t>
            </a:r>
            <a:r>
              <a:rPr lang="en-US" dirty="0" err="1"/>
              <a:t>pada</a:t>
            </a:r>
            <a:r>
              <a:rPr lang="en-US" dirty="0"/>
              <a:t> vulva </a:t>
            </a:r>
            <a:r>
              <a:rPr lang="en-US" dirty="0" err="1"/>
              <a:t>menjelang</a:t>
            </a:r>
            <a:r>
              <a:rPr lang="en-US" dirty="0"/>
              <a:t> </a:t>
            </a:r>
            <a:r>
              <a:rPr lang="en-US" dirty="0" err="1"/>
              <a:t>hari-hari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Manfaat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berpantang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subur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menginginkan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SISTEM KELENDER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kalender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pantang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/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subur</a:t>
            </a:r>
            <a:r>
              <a:rPr lang="en-US" dirty="0"/>
              <a:t>/</a:t>
            </a:r>
            <a:r>
              <a:rPr lang="en-US" dirty="0" err="1"/>
              <a:t>ovulasi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Manfaat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kalender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bermanfaat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kontrasepsi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konsepsi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id-ID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kalender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berkala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bermanfaat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kontrasepsi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konsepsi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pengendalian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kelahiran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mencegah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kehamilan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id-ID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mengharapkan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bayi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seksual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subur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ovulasi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kesempatan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hamil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d-ID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362</Words>
  <Application>Microsoft Office PowerPoint</Application>
  <PresentationFormat>On-screen Show (4:3)</PresentationFormat>
  <Paragraphs>66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METODE KONTRASEPSI ALAMI</vt:lpstr>
      <vt:lpstr> PENGERTIAN METODE KONTRASEPSI ALAMI</vt:lpstr>
      <vt:lpstr>JENIS METODE KONTRASEPSI ALAMI</vt:lpstr>
      <vt:lpstr>Kontra indikasi</vt:lpstr>
      <vt:lpstr>Efek Samping </vt:lpstr>
      <vt:lpstr>METODE OVULASI BILLINGS (MOB)</vt:lpstr>
      <vt:lpstr>Manfaat </vt:lpstr>
      <vt:lpstr>SISTEM KELENDER</vt:lpstr>
      <vt:lpstr>Manfaat </vt:lpstr>
      <vt:lpstr>Keterbatasan/kekurangan </vt:lpstr>
      <vt:lpstr>METODE SIMTOTHERMAL</vt:lpstr>
      <vt:lpstr>Manfaat </vt:lpstr>
      <vt:lpstr>Efek samping </vt:lpstr>
      <vt:lpstr>SENGGAMA TERPUTUS</vt:lpstr>
      <vt:lpstr>Manfaat Kontrasepsi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29</cp:revision>
  <dcterms:created xsi:type="dcterms:W3CDTF">2016-03-20T12:40:40Z</dcterms:created>
  <dcterms:modified xsi:type="dcterms:W3CDTF">2021-04-01T01:16:13Z</dcterms:modified>
</cp:coreProperties>
</file>