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84" r:id="rId3"/>
  </p:sldMasterIdLst>
  <p:handoutMasterIdLst>
    <p:handoutMasterId r:id="rId25"/>
  </p:handoutMasterIdLst>
  <p:sldIdLst>
    <p:sldId id="256" r:id="rId4"/>
    <p:sldId id="262" r:id="rId5"/>
    <p:sldId id="261" r:id="rId6"/>
    <p:sldId id="307" r:id="rId7"/>
    <p:sldId id="308" r:id="rId8"/>
    <p:sldId id="296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20" r:id="rId20"/>
    <p:sldId id="321" r:id="rId21"/>
    <p:sldId id="322" r:id="rId22"/>
    <p:sldId id="323" r:id="rId23"/>
    <p:sldId id="260" r:id="rId24"/>
  </p:sldIdLst>
  <p:sldSz cx="12192000" cy="6858000"/>
  <p:notesSz cx="6858000" cy="9144000"/>
  <p:defaultTextStyle>
    <a:defPPr>
      <a:defRPr lang="en-US"/>
    </a:defPPr>
    <a:lvl1pPr marL="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6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1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5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57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0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44" algn="l" defTabSz="91428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92" autoAdjust="0"/>
    <p:restoredTop sz="94660"/>
  </p:normalViewPr>
  <p:slideViewPr>
    <p:cSldViewPr snapToGrid="0">
      <p:cViewPr>
        <p:scale>
          <a:sx n="80" d="100"/>
          <a:sy n="80" d="100"/>
        </p:scale>
        <p:origin x="-360" y="-6"/>
      </p:cViewPr>
      <p:guideLst>
        <p:guide orient="horz" pos="242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504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106BAE1-9D62-4BE2-92F5-13516D7B16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C3F7C2-615E-4315-8EAC-FA55AC989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9F105-A747-4149-8D18-634112D74862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4143403-C63A-4BA5-B6D3-425E92F024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A4DABD-501E-4B8E-B807-AC2FA85FB5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A0813-E8DC-4927-8006-DB2DC4539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66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7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56388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lIns="365760" anchor="ctr"/>
          <a:lstStyle>
            <a:lvl1pPr marL="0" indent="0" algn="l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xmlns="" id="{6033F2F0-7D0F-4B5D-8E37-7C30E5A5D26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548561" y="477308"/>
            <a:ext cx="2897717" cy="2731837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8" name="그림 개체 틀 2">
            <a:extLst>
              <a:ext uri="{FF2B5EF4-FFF2-40B4-BE49-F238E27FC236}">
                <a16:creationId xmlns:a16="http://schemas.microsoft.com/office/drawing/2014/main" xmlns="" id="{40B2EF10-A0C4-401E-8AA6-CF7463C5956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548561" y="3648856"/>
            <a:ext cx="2897717" cy="2731837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9802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EB83EC1-AF10-4FD7-8089-F03DAD6397E7}"/>
              </a:ext>
            </a:extLst>
          </p:cNvPr>
          <p:cNvSpPr/>
          <p:nvPr userDrawn="1"/>
        </p:nvSpPr>
        <p:spPr>
          <a:xfrm>
            <a:off x="0" y="0"/>
            <a:ext cx="12192000" cy="23810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453561" y="479835"/>
            <a:ext cx="1823793" cy="25983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xmlns="" id="{32DE4F21-2D03-408A-A113-1ECBBBFDE8D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067429" y="479834"/>
            <a:ext cx="3611542" cy="589833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</a:t>
            </a:r>
          </a:p>
          <a:p>
            <a:r>
              <a:rPr lang="en-US" altLang="ko-KR" dirty="0"/>
              <a:t>And Sand Back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xmlns="" id="{A62276F5-0236-424B-9645-A889FC41285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658183" y="479835"/>
            <a:ext cx="1823793" cy="25983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xmlns="" id="{B703617E-9CA4-425B-945B-4B73794CE22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62805" y="479835"/>
            <a:ext cx="1823793" cy="25983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505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638550" y="35433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xmlns="" id="{EA5E7C78-B7FD-4905-970D-675E6D39617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638550" y="56918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xmlns="" id="{01CFBF6C-8D5A-4D48-ACE1-2D979A60A21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57225" y="3543300"/>
            <a:ext cx="27432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back</a:t>
            </a:r>
            <a:endParaRPr lang="ko-KR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F26D5AB-D725-405F-B143-0753C3C45DCD}"/>
              </a:ext>
            </a:extLst>
          </p:cNvPr>
          <p:cNvSpPr/>
          <p:nvPr userDrawn="1"/>
        </p:nvSpPr>
        <p:spPr>
          <a:xfrm>
            <a:off x="-1" y="0"/>
            <a:ext cx="3400425" cy="33123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23018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lIns="3383280" rIns="0" anchor="ctr"/>
          <a:lstStyle>
            <a:lvl1pPr marL="0" indent="0" algn="ctr">
              <a:buFontTx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Sand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7938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액자 12">
            <a:extLst>
              <a:ext uri="{FF2B5EF4-FFF2-40B4-BE49-F238E27FC236}">
                <a16:creationId xmlns:a16="http://schemas.microsoft.com/office/drawing/2014/main" xmlns="" id="{95EDCEF7-DD83-4CD4-BE92-A97D74011033}"/>
              </a:ext>
            </a:extLst>
          </p:cNvPr>
          <p:cNvSpPr/>
          <p:nvPr userDrawn="1"/>
        </p:nvSpPr>
        <p:spPr>
          <a:xfrm>
            <a:off x="547181" y="1761846"/>
            <a:ext cx="11097638" cy="3334311"/>
          </a:xfrm>
          <a:prstGeom prst="frame">
            <a:avLst>
              <a:gd name="adj1" fmla="val 241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0352" y="569068"/>
            <a:ext cx="3661647" cy="571986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7664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B358CF5-5043-4D3B-92BD-59549782EBBE}"/>
              </a:ext>
            </a:extLst>
          </p:cNvPr>
          <p:cNvSpPr/>
          <p:nvPr userDrawn="1"/>
        </p:nvSpPr>
        <p:spPr>
          <a:xfrm>
            <a:off x="7515225" y="0"/>
            <a:ext cx="4676775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aphic 14">
            <a:extLst>
              <a:ext uri="{FF2B5EF4-FFF2-40B4-BE49-F238E27FC236}">
                <a16:creationId xmlns:a16="http://schemas.microsoft.com/office/drawing/2014/main" xmlns="" id="{B59EE49C-3795-40A6-B206-565A372E5530}"/>
              </a:ext>
            </a:extLst>
          </p:cNvPr>
          <p:cNvGrpSpPr/>
          <p:nvPr userDrawn="1"/>
        </p:nvGrpSpPr>
        <p:grpSpPr>
          <a:xfrm>
            <a:off x="5720146" y="1420664"/>
            <a:ext cx="5589803" cy="4396475"/>
            <a:chOff x="2444748" y="555045"/>
            <a:chExt cx="7282048" cy="572745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xmlns="" id="{716E008B-9F44-493C-B58F-ABFC0E7190A5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xmlns="" id="{0C1A2B49-6603-4C93-BCDA-8893B608D8C1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8C70C51E-C968-4707-899F-DE217D80997C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F6BA87E5-BDD3-47B0-8C9F-EDFB6B811129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C9C68AE-3F02-48D5-A299-9B7311EC8D90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4CBE3651-AB4C-4F00-BF52-0A24EF2A62AD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D3E653C6-4F74-473F-9309-2D2D43F090C8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29CA35F9-CDD6-4937-8C98-04018E459C31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56077" y="1628103"/>
            <a:ext cx="5317941" cy="301288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xmlns="" id="{5CCE937E-8E2A-4179-91E4-730975E592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1525" y="339509"/>
            <a:ext cx="6543675" cy="724247"/>
          </a:xfrm>
          <a:prstGeom prst="rect">
            <a:avLst/>
          </a:prstGeom>
        </p:spPr>
        <p:txBody>
          <a:bodyPr tIns="91440" anchor="ctr"/>
          <a:lstStyle>
            <a:lvl1pPr marL="0" indent="0" algn="l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577951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xmlns="" id="{A4D14B1E-79D5-4F7D-AEB4-4F537918FBAB}"/>
              </a:ext>
            </a:extLst>
          </p:cNvPr>
          <p:cNvSpPr/>
          <p:nvPr userDrawn="1"/>
        </p:nvSpPr>
        <p:spPr>
          <a:xfrm rot="5400000">
            <a:off x="795337" y="-795340"/>
            <a:ext cx="6257926" cy="7848605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40914" y="600074"/>
            <a:ext cx="4052172" cy="5657852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xmlns="" id="{145CBDFE-5F17-4329-876B-8EC9C2A40CE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175044" y="222886"/>
            <a:ext cx="2286000" cy="301752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8" name="그림 개체 틀 2">
            <a:extLst>
              <a:ext uri="{FF2B5EF4-FFF2-40B4-BE49-F238E27FC236}">
                <a16:creationId xmlns:a16="http://schemas.microsoft.com/office/drawing/2014/main" xmlns="" id="{106B5A04-F323-4B06-B374-0EFFB99917B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175044" y="3624742"/>
            <a:ext cx="2286000" cy="301752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5972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: 도형 52">
            <a:extLst>
              <a:ext uri="{FF2B5EF4-FFF2-40B4-BE49-F238E27FC236}">
                <a16:creationId xmlns:a16="http://schemas.microsoft.com/office/drawing/2014/main" xmlns="" id="{A554242E-EDC9-4D56-ABE8-D3DFF0D037E9}"/>
              </a:ext>
            </a:extLst>
          </p:cNvPr>
          <p:cNvSpPr/>
          <p:nvPr userDrawn="1"/>
        </p:nvSpPr>
        <p:spPr>
          <a:xfrm>
            <a:off x="2" y="0"/>
            <a:ext cx="8582025" cy="6858000"/>
          </a:xfrm>
          <a:custGeom>
            <a:avLst/>
            <a:gdLst>
              <a:gd name="connsiteX0" fmla="*/ 5238766 w 8582025"/>
              <a:gd name="connsiteY0" fmla="*/ 0 h 6858000"/>
              <a:gd name="connsiteX1" fmla="*/ 8582025 w 8582025"/>
              <a:gd name="connsiteY1" fmla="*/ 0 h 6858000"/>
              <a:gd name="connsiteX2" fmla="*/ 1876410 w 8582025"/>
              <a:gd name="connsiteY2" fmla="*/ 6858000 h 6858000"/>
              <a:gd name="connsiteX3" fmla="*/ 0 w 8582025"/>
              <a:gd name="connsiteY3" fmla="*/ 6858000 h 6858000"/>
              <a:gd name="connsiteX4" fmla="*/ 0 w 8582025"/>
              <a:gd name="connsiteY4" fmla="*/ 535781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82025" h="6858000">
                <a:moveTo>
                  <a:pt x="5238766" y="0"/>
                </a:moveTo>
                <a:lnTo>
                  <a:pt x="8582025" y="0"/>
                </a:lnTo>
                <a:lnTo>
                  <a:pt x="1876410" y="6858000"/>
                </a:lnTo>
                <a:lnTo>
                  <a:pt x="0" y="6858000"/>
                </a:lnTo>
                <a:lnTo>
                  <a:pt x="0" y="535781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" name="그림 개체 틀 3">
            <a:extLst>
              <a:ext uri="{FF2B5EF4-FFF2-40B4-BE49-F238E27FC236}">
                <a16:creationId xmlns:a16="http://schemas.microsoft.com/office/drawing/2014/main" xmlns="" id="{A7B8BCFA-E22C-4FE8-9EC6-3B7DF58BF4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17212" y="427698"/>
            <a:ext cx="3600000" cy="36000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Place Your Picture Here And Sand to Back</a:t>
            </a:r>
            <a:endParaRPr lang="ko-KR" altLang="en-US" dirty="0"/>
          </a:p>
        </p:txBody>
      </p:sp>
      <p:sp>
        <p:nvSpPr>
          <p:cNvPr id="6" name="그림 개체 틀 3">
            <a:extLst>
              <a:ext uri="{FF2B5EF4-FFF2-40B4-BE49-F238E27FC236}">
                <a16:creationId xmlns:a16="http://schemas.microsoft.com/office/drawing/2014/main" xmlns="" id="{C661A5D8-A169-47BB-84F8-7CCF6E00616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53610" y="2837035"/>
            <a:ext cx="3600000" cy="3600000"/>
          </a:xfrm>
          <a:prstGeom prst="diamond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그림 개체 틀 3">
            <a:extLst>
              <a:ext uri="{FF2B5EF4-FFF2-40B4-BE49-F238E27FC236}">
                <a16:creationId xmlns:a16="http://schemas.microsoft.com/office/drawing/2014/main" xmlns="" id="{A32673E2-41F8-431C-946D-87DD76C5D04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07524" y="2251417"/>
            <a:ext cx="1980000" cy="1980000"/>
          </a:xfrm>
          <a:prstGeom prst="diamond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그림 개체 틀 3">
            <a:extLst>
              <a:ext uri="{FF2B5EF4-FFF2-40B4-BE49-F238E27FC236}">
                <a16:creationId xmlns:a16="http://schemas.microsoft.com/office/drawing/2014/main" xmlns="" id="{F2B14BC2-B3DB-437A-8C30-D2E802CB4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6104" y="2676913"/>
            <a:ext cx="1980000" cy="1980000"/>
          </a:xfrm>
          <a:prstGeom prst="diamond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6590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0353" y="1807430"/>
            <a:ext cx="2400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9B7D4BC-8397-4297-9425-5B8BAEB381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952" y="2305190"/>
            <a:ext cx="4038095" cy="2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789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0353" y="1807430"/>
            <a:ext cx="2400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7513D5B-5A42-4F30-9E94-6D9B89BC88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381" y="2276619"/>
            <a:ext cx="4095238" cy="23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9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0237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63B04BAD-EED5-4C78-BC19-C3DD01D50231}"/>
              </a:ext>
            </a:extLst>
          </p:cNvPr>
          <p:cNvGrpSpPr/>
          <p:nvPr userDrawn="1"/>
        </p:nvGrpSpPr>
        <p:grpSpPr>
          <a:xfrm>
            <a:off x="729449" y="1780758"/>
            <a:ext cx="2449180" cy="4305530"/>
            <a:chOff x="445712" y="1449040"/>
            <a:chExt cx="2113018" cy="3924176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xmlns="" id="{C7456AC7-1506-4AAF-A694-1BE710D5F58E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xmlns="" id="{7D8BFCCB-25F4-4E85-B4F9-18DA5A0F31C0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xmlns="" id="{4DE5DB11-A2A8-48F9-9B25-703C78662BDE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9" name="Oval 7">
                <a:extLst>
                  <a:ext uri="{FF2B5EF4-FFF2-40B4-BE49-F238E27FC236}">
                    <a16:creationId xmlns:a16="http://schemas.microsoft.com/office/drawing/2014/main" xmlns="" id="{A3616025-C842-4C0D-B7E3-48176315DDFA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10" name="Rounded Rectangle 8">
                <a:extLst>
                  <a:ext uri="{FF2B5EF4-FFF2-40B4-BE49-F238E27FC236}">
                    <a16:creationId xmlns:a16="http://schemas.microsoft.com/office/drawing/2014/main" xmlns="" id="{B2550ED7-04C5-4FFA-BCF1-8CB64B3F2DA9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xmlns="" id="{0E6D54C7-03B4-4369-97FF-A3456A2A876D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73465" y="2174930"/>
            <a:ext cx="2152765" cy="334874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xmlns="" id="{DD8FCDD3-D367-4581-96F6-BED1A5D7FC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0356987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C0AD03F6-15F2-4D54-8634-F2FD4B876D5D}"/>
              </a:ext>
            </a:extLst>
          </p:cNvPr>
          <p:cNvSpPr/>
          <p:nvPr userDrawn="1"/>
        </p:nvSpPr>
        <p:spPr>
          <a:xfrm>
            <a:off x="8582684" y="1894646"/>
            <a:ext cx="3609315" cy="30687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그림 개체 틀 25">
            <a:extLst>
              <a:ext uri="{FF2B5EF4-FFF2-40B4-BE49-F238E27FC236}">
                <a16:creationId xmlns:a16="http://schemas.microsoft.com/office/drawing/2014/main" xmlns="" id="{FD1AC33C-0748-4865-932F-6D8BA4643AC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97013" y="52057"/>
            <a:ext cx="6847888" cy="6753884"/>
          </a:xfrm>
          <a:custGeom>
            <a:avLst/>
            <a:gdLst>
              <a:gd name="connsiteX0" fmla="*/ 3704348 w 6847888"/>
              <a:gd name="connsiteY0" fmla="*/ 5 h 6753884"/>
              <a:gd name="connsiteX1" fmla="*/ 4005720 w 6847888"/>
              <a:gd name="connsiteY1" fmla="*/ 361947 h 6753884"/>
              <a:gd name="connsiteX2" fmla="*/ 3756101 w 6847888"/>
              <a:gd name="connsiteY2" fmla="*/ 1075954 h 6753884"/>
              <a:gd name="connsiteX3" fmla="*/ 3808606 w 6847888"/>
              <a:gd name="connsiteY3" fmla="*/ 1408969 h 6753884"/>
              <a:gd name="connsiteX4" fmla="*/ 4102330 w 6847888"/>
              <a:gd name="connsiteY4" fmla="*/ 1405443 h 6753884"/>
              <a:gd name="connsiteX5" fmla="*/ 4189935 w 6847888"/>
              <a:gd name="connsiteY5" fmla="*/ 955591 h 6753884"/>
              <a:gd name="connsiteX6" fmla="*/ 4386903 w 6847888"/>
              <a:gd name="connsiteY6" fmla="*/ 729816 h 6753884"/>
              <a:gd name="connsiteX7" fmla="*/ 4462508 w 6847888"/>
              <a:gd name="connsiteY7" fmla="*/ 1003700 h 6753884"/>
              <a:gd name="connsiteX8" fmla="*/ 4290141 w 6847888"/>
              <a:gd name="connsiteY8" fmla="*/ 1451300 h 6753884"/>
              <a:gd name="connsiteX9" fmla="*/ 4479906 w 6847888"/>
              <a:gd name="connsiteY9" fmla="*/ 1558119 h 6753884"/>
              <a:gd name="connsiteX10" fmla="*/ 4652418 w 6847888"/>
              <a:gd name="connsiteY10" fmla="*/ 1291849 h 6753884"/>
              <a:gd name="connsiteX11" fmla="*/ 4765676 w 6847888"/>
              <a:gd name="connsiteY11" fmla="*/ 714012 h 6753884"/>
              <a:gd name="connsiteX12" fmla="*/ 4799428 w 6847888"/>
              <a:gd name="connsiteY12" fmla="*/ 394967 h 6753884"/>
              <a:gd name="connsiteX13" fmla="*/ 5004194 w 6847888"/>
              <a:gd name="connsiteY13" fmla="*/ 127002 h 6753884"/>
              <a:gd name="connsiteX14" fmla="*/ 5239118 w 6847888"/>
              <a:gd name="connsiteY14" fmla="*/ 192050 h 6753884"/>
              <a:gd name="connsiteX15" fmla="*/ 5208812 w 6847888"/>
              <a:gd name="connsiteY15" fmla="*/ 577136 h 6753884"/>
              <a:gd name="connsiteX16" fmla="*/ 4785928 w 6847888"/>
              <a:gd name="connsiteY16" fmla="*/ 1648852 h 6753884"/>
              <a:gd name="connsiteX17" fmla="*/ 5084152 w 6847888"/>
              <a:gd name="connsiteY17" fmla="*/ 1573924 h 6753884"/>
              <a:gd name="connsiteX18" fmla="*/ 5454388 w 6847888"/>
              <a:gd name="connsiteY18" fmla="*/ 1220876 h 6753884"/>
              <a:gd name="connsiteX19" fmla="*/ 5820412 w 6847888"/>
              <a:gd name="connsiteY19" fmla="*/ 791621 h 6753884"/>
              <a:gd name="connsiteX20" fmla="*/ 6488554 w 6847888"/>
              <a:gd name="connsiteY20" fmla="*/ 699901 h 6753884"/>
              <a:gd name="connsiteX21" fmla="*/ 6192287 w 6847888"/>
              <a:gd name="connsiteY21" fmla="*/ 1353942 h 6753884"/>
              <a:gd name="connsiteX22" fmla="*/ 5480803 w 6847888"/>
              <a:gd name="connsiteY22" fmla="*/ 1591998 h 6753884"/>
              <a:gd name="connsiteX23" fmla="*/ 4996546 w 6847888"/>
              <a:gd name="connsiteY23" fmla="*/ 2136796 h 6753884"/>
              <a:gd name="connsiteX24" fmla="*/ 5316970 w 6847888"/>
              <a:gd name="connsiteY24" fmla="*/ 2261685 h 6753884"/>
              <a:gd name="connsiteX25" fmla="*/ 5832552 w 6847888"/>
              <a:gd name="connsiteY25" fmla="*/ 2059893 h 6753884"/>
              <a:gd name="connsiteX26" fmla="*/ 6198284 w 6847888"/>
              <a:gd name="connsiteY26" fmla="*/ 1721240 h 6753884"/>
              <a:gd name="connsiteX27" fmla="*/ 6511057 w 6847888"/>
              <a:gd name="connsiteY27" fmla="*/ 1787139 h 6753884"/>
              <a:gd name="connsiteX28" fmla="*/ 6338392 w 6847888"/>
              <a:gd name="connsiteY28" fmla="*/ 2109428 h 6753884"/>
              <a:gd name="connsiteX29" fmla="*/ 5894660 w 6847888"/>
              <a:gd name="connsiteY29" fmla="*/ 2187178 h 6753884"/>
              <a:gd name="connsiteX30" fmla="*/ 5350720 w 6847888"/>
              <a:gd name="connsiteY30" fmla="*/ 2509611 h 6753884"/>
              <a:gd name="connsiteX31" fmla="*/ 5337966 w 6847888"/>
              <a:gd name="connsiteY31" fmla="*/ 2841924 h 6753884"/>
              <a:gd name="connsiteX32" fmla="*/ 5722747 w 6847888"/>
              <a:gd name="connsiteY32" fmla="*/ 2939991 h 6753884"/>
              <a:gd name="connsiteX33" fmla="*/ 6365545 w 6847888"/>
              <a:gd name="connsiteY33" fmla="*/ 2659891 h 6753884"/>
              <a:gd name="connsiteX34" fmla="*/ 6772825 w 6847888"/>
              <a:gd name="connsiteY34" fmla="*/ 2757962 h 6753884"/>
              <a:gd name="connsiteX35" fmla="*/ 6450302 w 6847888"/>
              <a:gd name="connsiteY35" fmla="*/ 3041588 h 6753884"/>
              <a:gd name="connsiteX36" fmla="*/ 5794002 w 6847888"/>
              <a:gd name="connsiteY36" fmla="*/ 3061344 h 6753884"/>
              <a:gd name="connsiteX37" fmla="*/ 5566884 w 6847888"/>
              <a:gd name="connsiteY37" fmla="*/ 3295578 h 6753884"/>
              <a:gd name="connsiteX38" fmla="*/ 5924786 w 6847888"/>
              <a:gd name="connsiteY38" fmla="*/ 3470206 h 6753884"/>
              <a:gd name="connsiteX39" fmla="*/ 6646448 w 6847888"/>
              <a:gd name="connsiteY39" fmla="*/ 3568310 h 6753884"/>
              <a:gd name="connsiteX40" fmla="*/ 5957990 w 6847888"/>
              <a:gd name="connsiteY40" fmla="*/ 3543273 h 6753884"/>
              <a:gd name="connsiteX41" fmla="*/ 5679994 w 6847888"/>
              <a:gd name="connsiteY41" fmla="*/ 3559455 h 6753884"/>
              <a:gd name="connsiteX42" fmla="*/ 5639035 w 6847888"/>
              <a:gd name="connsiteY42" fmla="*/ 4035837 h 6753884"/>
              <a:gd name="connsiteX43" fmla="*/ 6838762 w 6847888"/>
              <a:gd name="connsiteY43" fmla="*/ 4397663 h 6753884"/>
              <a:gd name="connsiteX44" fmla="*/ 5833001 w 6847888"/>
              <a:gd name="connsiteY44" fmla="*/ 4238897 h 6753884"/>
              <a:gd name="connsiteX45" fmla="*/ 5215709 w 6847888"/>
              <a:gd name="connsiteY45" fmla="*/ 4274451 h 6753884"/>
              <a:gd name="connsiteX46" fmla="*/ 5136502 w 6847888"/>
              <a:gd name="connsiteY46" fmla="*/ 4515036 h 6753884"/>
              <a:gd name="connsiteX47" fmla="*/ 5480660 w 6847888"/>
              <a:gd name="connsiteY47" fmla="*/ 4848320 h 6753884"/>
              <a:gd name="connsiteX48" fmla="*/ 6101276 w 6847888"/>
              <a:gd name="connsiteY48" fmla="*/ 5412584 h 6753884"/>
              <a:gd name="connsiteX49" fmla="*/ 5335310 w 6847888"/>
              <a:gd name="connsiteY49" fmla="*/ 4941769 h 6753884"/>
              <a:gd name="connsiteX50" fmla="*/ 4887530 w 6847888"/>
              <a:gd name="connsiteY50" fmla="*/ 4918188 h 6753884"/>
              <a:gd name="connsiteX51" fmla="*/ 4721424 w 6847888"/>
              <a:gd name="connsiteY51" fmla="*/ 5309901 h 6753884"/>
              <a:gd name="connsiteX52" fmla="*/ 4794693 w 6847888"/>
              <a:gd name="connsiteY52" fmla="*/ 5776368 h 6753884"/>
              <a:gd name="connsiteX53" fmla="*/ 4843214 w 6847888"/>
              <a:gd name="connsiteY53" fmla="*/ 6753302 h 6753884"/>
              <a:gd name="connsiteX54" fmla="*/ 4621620 w 6847888"/>
              <a:gd name="connsiteY54" fmla="*/ 6003373 h 6753884"/>
              <a:gd name="connsiteX55" fmla="*/ 4542910 w 6847888"/>
              <a:gd name="connsiteY55" fmla="*/ 5278318 h 6753884"/>
              <a:gd name="connsiteX56" fmla="*/ 4284891 w 6847888"/>
              <a:gd name="connsiteY56" fmla="*/ 4931956 h 6753884"/>
              <a:gd name="connsiteX57" fmla="*/ 3901613 w 6847888"/>
              <a:gd name="connsiteY57" fmla="*/ 4940185 h 6753884"/>
              <a:gd name="connsiteX58" fmla="*/ 3718599 w 6847888"/>
              <a:gd name="connsiteY58" fmla="*/ 5262629 h 6753884"/>
              <a:gd name="connsiteX59" fmla="*/ 3768102 w 6847888"/>
              <a:gd name="connsiteY59" fmla="*/ 5681014 h 6753884"/>
              <a:gd name="connsiteX60" fmla="*/ 3541585 w 6847888"/>
              <a:gd name="connsiteY60" fmla="*/ 6112805 h 6753884"/>
              <a:gd name="connsiteX61" fmla="*/ 3390074 w 6847888"/>
              <a:gd name="connsiteY61" fmla="*/ 5647148 h 6753884"/>
              <a:gd name="connsiteX62" fmla="*/ 3530334 w 6847888"/>
              <a:gd name="connsiteY62" fmla="*/ 5252751 h 6753884"/>
              <a:gd name="connsiteX63" fmla="*/ 3438078 w 6847888"/>
              <a:gd name="connsiteY63" fmla="*/ 4904921 h 6753884"/>
              <a:gd name="connsiteX64" fmla="*/ 3123805 w 6847888"/>
              <a:gd name="connsiteY64" fmla="*/ 4837894 h 6753884"/>
              <a:gd name="connsiteX65" fmla="*/ 2747277 w 6847888"/>
              <a:gd name="connsiteY65" fmla="*/ 5184314 h 6753884"/>
              <a:gd name="connsiteX66" fmla="*/ 2508759 w 6847888"/>
              <a:gd name="connsiteY66" fmla="*/ 5867983 h 6753884"/>
              <a:gd name="connsiteX67" fmla="*/ 1877212 w 6847888"/>
              <a:gd name="connsiteY67" fmla="*/ 6254619 h 6753884"/>
              <a:gd name="connsiteX68" fmla="*/ 1793956 w 6847888"/>
              <a:gd name="connsiteY68" fmla="*/ 5594938 h 6753884"/>
              <a:gd name="connsiteX69" fmla="*/ 2825282 w 6847888"/>
              <a:gd name="connsiteY69" fmla="*/ 4769457 h 6753884"/>
              <a:gd name="connsiteX70" fmla="*/ 2843283 w 6847888"/>
              <a:gd name="connsiteY70" fmla="*/ 4338371 h 6753884"/>
              <a:gd name="connsiteX71" fmla="*/ 2509509 w 6847888"/>
              <a:gd name="connsiteY71" fmla="*/ 4184563 h 6753884"/>
              <a:gd name="connsiteX72" fmla="*/ 2145732 w 6847888"/>
              <a:gd name="connsiteY72" fmla="*/ 4312267 h 6753884"/>
              <a:gd name="connsiteX73" fmla="*/ 1745953 w 6847888"/>
              <a:gd name="connsiteY73" fmla="*/ 4757462 h 6753884"/>
              <a:gd name="connsiteX74" fmla="*/ 1410678 w 6847888"/>
              <a:gd name="connsiteY74" fmla="*/ 4810378 h 6753884"/>
              <a:gd name="connsiteX75" fmla="*/ 1519436 w 6847888"/>
              <a:gd name="connsiteY75" fmla="*/ 4450552 h 6753884"/>
              <a:gd name="connsiteX76" fmla="*/ 2177235 w 6847888"/>
              <a:gd name="connsiteY76" fmla="*/ 4061094 h 6753884"/>
              <a:gd name="connsiteX77" fmla="*/ 2236489 w 6847888"/>
              <a:gd name="connsiteY77" fmla="*/ 3792989 h 6753884"/>
              <a:gd name="connsiteX78" fmla="*/ 1943218 w 6847888"/>
              <a:gd name="connsiteY78" fmla="*/ 3725256 h 6753884"/>
              <a:gd name="connsiteX79" fmla="*/ 1646195 w 6847888"/>
              <a:gd name="connsiteY79" fmla="*/ 3769000 h 6753884"/>
              <a:gd name="connsiteX80" fmla="*/ 1475933 w 6847888"/>
              <a:gd name="connsiteY80" fmla="*/ 3821210 h 6753884"/>
              <a:gd name="connsiteX81" fmla="*/ 773301 w 6847888"/>
              <a:gd name="connsiteY81" fmla="*/ 4138496 h 6753884"/>
              <a:gd name="connsiteX82" fmla="*/ 10449 w 6847888"/>
              <a:gd name="connsiteY82" fmla="*/ 4282644 h 6753884"/>
              <a:gd name="connsiteX83" fmla="*/ 698113 w 6847888"/>
              <a:gd name="connsiteY83" fmla="*/ 3885768 h 6753884"/>
              <a:gd name="connsiteX84" fmla="*/ 1569689 w 6847888"/>
              <a:gd name="connsiteY84" fmla="*/ 3693508 h 6753884"/>
              <a:gd name="connsiteX85" fmla="*/ 1871212 w 6847888"/>
              <a:gd name="connsiteY85" fmla="*/ 3598260 h 6753884"/>
              <a:gd name="connsiteX86" fmla="*/ 2129231 w 6847888"/>
              <a:gd name="connsiteY86" fmla="*/ 3361198 h 6753884"/>
              <a:gd name="connsiteX87" fmla="*/ 1946218 w 6847888"/>
              <a:gd name="connsiteY87" fmla="*/ 3168586 h 6753884"/>
              <a:gd name="connsiteX88" fmla="*/ 1078525 w 6847888"/>
              <a:gd name="connsiteY88" fmla="*/ 3261717 h 6753884"/>
              <a:gd name="connsiteX89" fmla="*/ 355264 w 6847888"/>
              <a:gd name="connsiteY89" fmla="*/ 3077920 h 6753884"/>
              <a:gd name="connsiteX90" fmla="*/ 1270418 w 6847888"/>
              <a:gd name="connsiteY90" fmla="*/ 3019717 h 6753884"/>
              <a:gd name="connsiteX91" fmla="*/ 1876462 w 6847888"/>
              <a:gd name="connsiteY91" fmla="*/ 2963274 h 6753884"/>
              <a:gd name="connsiteX92" fmla="*/ 2046289 w 6847888"/>
              <a:gd name="connsiteY92" fmla="*/ 2552361 h 6753884"/>
              <a:gd name="connsiteX93" fmla="*/ 1608020 w 6847888"/>
              <a:gd name="connsiteY93" fmla="*/ 2243943 h 6753884"/>
              <a:gd name="connsiteX94" fmla="*/ 884360 w 6847888"/>
              <a:gd name="connsiteY94" fmla="*/ 1671796 h 6753884"/>
              <a:gd name="connsiteX95" fmla="*/ 1677807 w 6847888"/>
              <a:gd name="connsiteY95" fmla="*/ 2125859 h 6753884"/>
              <a:gd name="connsiteX96" fmla="*/ 2480999 w 6847888"/>
              <a:gd name="connsiteY96" fmla="*/ 2291025 h 6753884"/>
              <a:gd name="connsiteX97" fmla="*/ 2789337 w 6847888"/>
              <a:gd name="connsiteY97" fmla="*/ 1973660 h 6753884"/>
              <a:gd name="connsiteX98" fmla="*/ 2605228 w 6847888"/>
              <a:gd name="connsiteY98" fmla="*/ 1554212 h 6753884"/>
              <a:gd name="connsiteX99" fmla="*/ 1886011 w 6847888"/>
              <a:gd name="connsiteY99" fmla="*/ 841920 h 6753884"/>
              <a:gd name="connsiteX100" fmla="*/ 2701797 w 6847888"/>
              <a:gd name="connsiteY100" fmla="*/ 1488981 h 6753884"/>
              <a:gd name="connsiteX101" fmla="*/ 3003046 w 6847888"/>
              <a:gd name="connsiteY101" fmla="*/ 1694006 h 6753884"/>
              <a:gd name="connsiteX102" fmla="*/ 3172858 w 6847888"/>
              <a:gd name="connsiteY102" fmla="*/ 1616116 h 6753884"/>
              <a:gd name="connsiteX103" fmla="*/ 3170310 w 6847888"/>
              <a:gd name="connsiteY103" fmla="*/ 1323597 h 6753884"/>
              <a:gd name="connsiteX104" fmla="*/ 2928026 w 6847888"/>
              <a:gd name="connsiteY104" fmla="*/ 677624 h 6753884"/>
              <a:gd name="connsiteX105" fmla="*/ 3225507 w 6847888"/>
              <a:gd name="connsiteY105" fmla="*/ 1291714 h 6753884"/>
              <a:gd name="connsiteX106" fmla="*/ 3426679 w 6847888"/>
              <a:gd name="connsiteY106" fmla="*/ 1486720 h 6753884"/>
              <a:gd name="connsiteX107" fmla="*/ 3527334 w 6847888"/>
              <a:gd name="connsiteY107" fmla="*/ 1399091 h 6753884"/>
              <a:gd name="connsiteX108" fmla="*/ 3537085 w 6847888"/>
              <a:gd name="connsiteY108" fmla="*/ 1104881 h 6753884"/>
              <a:gd name="connsiteX109" fmla="*/ 3372073 w 6847888"/>
              <a:gd name="connsiteY109" fmla="*/ 293510 h 6753884"/>
              <a:gd name="connsiteX110" fmla="*/ 3704348 w 6847888"/>
              <a:gd name="connsiteY110" fmla="*/ 5 h 6753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6847888" h="6753884">
                <a:moveTo>
                  <a:pt x="3704348" y="5"/>
                </a:moveTo>
                <a:cubicBezTo>
                  <a:pt x="3810646" y="-809"/>
                  <a:pt x="4026723" y="117124"/>
                  <a:pt x="4005720" y="361947"/>
                </a:cubicBezTo>
                <a:cubicBezTo>
                  <a:pt x="3986743" y="580216"/>
                  <a:pt x="3787229" y="901450"/>
                  <a:pt x="3756101" y="1075954"/>
                </a:cubicBezTo>
                <a:cubicBezTo>
                  <a:pt x="3742751" y="1176844"/>
                  <a:pt x="3745600" y="1330654"/>
                  <a:pt x="3808606" y="1408969"/>
                </a:cubicBezTo>
                <a:cubicBezTo>
                  <a:pt x="3880610" y="1486578"/>
                  <a:pt x="4030324" y="1512685"/>
                  <a:pt x="4102330" y="1405443"/>
                </a:cubicBezTo>
                <a:cubicBezTo>
                  <a:pt x="4185586" y="1287617"/>
                  <a:pt x="4206888" y="1092324"/>
                  <a:pt x="4189935" y="955591"/>
                </a:cubicBezTo>
                <a:cubicBezTo>
                  <a:pt x="4179856" y="789440"/>
                  <a:pt x="4293168" y="715308"/>
                  <a:pt x="4386903" y="729816"/>
                </a:cubicBezTo>
                <a:cubicBezTo>
                  <a:pt x="4480638" y="744325"/>
                  <a:pt x="4529242" y="877503"/>
                  <a:pt x="4462508" y="1003700"/>
                </a:cubicBezTo>
                <a:cubicBezTo>
                  <a:pt x="4392324" y="1120160"/>
                  <a:pt x="4279766" y="1338885"/>
                  <a:pt x="4290141" y="1451300"/>
                </a:cubicBezTo>
                <a:cubicBezTo>
                  <a:pt x="4288366" y="1524678"/>
                  <a:pt x="4391924" y="1561977"/>
                  <a:pt x="4479906" y="1558119"/>
                </a:cubicBezTo>
                <a:cubicBezTo>
                  <a:pt x="4599916" y="1551769"/>
                  <a:pt x="4630666" y="1394858"/>
                  <a:pt x="4652418" y="1291849"/>
                </a:cubicBezTo>
                <a:cubicBezTo>
                  <a:pt x="4692172" y="1095709"/>
                  <a:pt x="4755176" y="909446"/>
                  <a:pt x="4765676" y="714012"/>
                </a:cubicBezTo>
                <a:cubicBezTo>
                  <a:pt x="4790178" y="564532"/>
                  <a:pt x="4759676" y="492802"/>
                  <a:pt x="4799428" y="394967"/>
                </a:cubicBezTo>
                <a:cubicBezTo>
                  <a:pt x="4841432" y="238337"/>
                  <a:pt x="4931439" y="146757"/>
                  <a:pt x="5004194" y="127002"/>
                </a:cubicBezTo>
                <a:cubicBezTo>
                  <a:pt x="5150010" y="75499"/>
                  <a:pt x="5211817" y="169191"/>
                  <a:pt x="5239118" y="192050"/>
                </a:cubicBezTo>
                <a:cubicBezTo>
                  <a:pt x="5299674" y="250846"/>
                  <a:pt x="5296994" y="393292"/>
                  <a:pt x="5208812" y="577136"/>
                </a:cubicBezTo>
                <a:cubicBezTo>
                  <a:pt x="5067800" y="821536"/>
                  <a:pt x="4525658" y="1443540"/>
                  <a:pt x="4785928" y="1648852"/>
                </a:cubicBezTo>
                <a:cubicBezTo>
                  <a:pt x="4920938" y="1725051"/>
                  <a:pt x="5009743" y="1637420"/>
                  <a:pt x="5084152" y="1573924"/>
                </a:cubicBezTo>
                <a:cubicBezTo>
                  <a:pt x="5127654" y="1540058"/>
                  <a:pt x="5352230" y="1344488"/>
                  <a:pt x="5454388" y="1220876"/>
                </a:cubicBezTo>
                <a:cubicBezTo>
                  <a:pt x="5595400" y="1069185"/>
                  <a:pt x="5664252" y="970828"/>
                  <a:pt x="5820412" y="791621"/>
                </a:cubicBezTo>
                <a:cubicBezTo>
                  <a:pt x="5968922" y="636402"/>
                  <a:pt x="6229786" y="490356"/>
                  <a:pt x="6488554" y="699901"/>
                </a:cubicBezTo>
                <a:cubicBezTo>
                  <a:pt x="6742073" y="1018099"/>
                  <a:pt x="6400803" y="1304555"/>
                  <a:pt x="6192287" y="1353942"/>
                </a:cubicBezTo>
                <a:cubicBezTo>
                  <a:pt x="5889261" y="1436635"/>
                  <a:pt x="5698873" y="1491549"/>
                  <a:pt x="5480803" y="1591998"/>
                </a:cubicBezTo>
                <a:cubicBezTo>
                  <a:pt x="5253910" y="1696510"/>
                  <a:pt x="4931590" y="1809017"/>
                  <a:pt x="4996546" y="2136796"/>
                </a:cubicBezTo>
                <a:cubicBezTo>
                  <a:pt x="5046203" y="2240795"/>
                  <a:pt x="5220216" y="2280734"/>
                  <a:pt x="5316970" y="2261685"/>
                </a:cubicBezTo>
                <a:cubicBezTo>
                  <a:pt x="5465506" y="2226691"/>
                  <a:pt x="5685666" y="2149966"/>
                  <a:pt x="5832552" y="2059893"/>
                </a:cubicBezTo>
                <a:cubicBezTo>
                  <a:pt x="5944310" y="1983412"/>
                  <a:pt x="6085200" y="1766699"/>
                  <a:pt x="6198284" y="1721240"/>
                </a:cubicBezTo>
                <a:cubicBezTo>
                  <a:pt x="6311367" y="1675781"/>
                  <a:pt x="6409799" y="1653087"/>
                  <a:pt x="6511057" y="1787139"/>
                </a:cubicBezTo>
                <a:cubicBezTo>
                  <a:pt x="6586814" y="1937277"/>
                  <a:pt x="6450153" y="2050727"/>
                  <a:pt x="6338392" y="2109428"/>
                </a:cubicBezTo>
                <a:cubicBezTo>
                  <a:pt x="6216682" y="2164201"/>
                  <a:pt x="6007516" y="2152934"/>
                  <a:pt x="5894660" y="2187178"/>
                </a:cubicBezTo>
                <a:cubicBezTo>
                  <a:pt x="5781804" y="2221422"/>
                  <a:pt x="5522488" y="2346487"/>
                  <a:pt x="5350720" y="2509611"/>
                </a:cubicBezTo>
                <a:cubicBezTo>
                  <a:pt x="5241060" y="2619816"/>
                  <a:pt x="5275712" y="2737504"/>
                  <a:pt x="5337966" y="2841924"/>
                </a:cubicBezTo>
                <a:cubicBezTo>
                  <a:pt x="5400220" y="2946343"/>
                  <a:pt x="5592838" y="2982464"/>
                  <a:pt x="5722747" y="2939991"/>
                </a:cubicBezTo>
                <a:cubicBezTo>
                  <a:pt x="5947168" y="2871978"/>
                  <a:pt x="6241035" y="2686984"/>
                  <a:pt x="6365545" y="2659891"/>
                </a:cubicBezTo>
                <a:cubicBezTo>
                  <a:pt x="6512556" y="2630965"/>
                  <a:pt x="6751074" y="2582282"/>
                  <a:pt x="6772825" y="2757962"/>
                </a:cubicBezTo>
                <a:cubicBezTo>
                  <a:pt x="6792326" y="2934346"/>
                  <a:pt x="6647566" y="3011956"/>
                  <a:pt x="6450302" y="3041588"/>
                </a:cubicBezTo>
                <a:cubicBezTo>
                  <a:pt x="6314542" y="3061344"/>
                  <a:pt x="6067777" y="3008996"/>
                  <a:pt x="5794002" y="3061344"/>
                </a:cubicBezTo>
                <a:cubicBezTo>
                  <a:pt x="5694092" y="3093797"/>
                  <a:pt x="5565984" y="3135708"/>
                  <a:pt x="5566884" y="3295578"/>
                </a:cubicBezTo>
                <a:cubicBezTo>
                  <a:pt x="5584136" y="3394602"/>
                  <a:pt x="5764046" y="3461148"/>
                  <a:pt x="5924786" y="3470206"/>
                </a:cubicBezTo>
                <a:cubicBezTo>
                  <a:pt x="6241250" y="3470455"/>
                  <a:pt x="6675030" y="3353870"/>
                  <a:pt x="6646448" y="3568310"/>
                </a:cubicBezTo>
                <a:cubicBezTo>
                  <a:pt x="6606736" y="3806610"/>
                  <a:pt x="6208178" y="3558109"/>
                  <a:pt x="5957990" y="3543273"/>
                </a:cubicBezTo>
                <a:cubicBezTo>
                  <a:pt x="5890802" y="3537398"/>
                  <a:pt x="5745062" y="3544992"/>
                  <a:pt x="5679994" y="3559455"/>
                </a:cubicBezTo>
                <a:cubicBezTo>
                  <a:pt x="5453044" y="3598970"/>
                  <a:pt x="5291757" y="3892894"/>
                  <a:pt x="5639035" y="4035837"/>
                </a:cubicBezTo>
                <a:cubicBezTo>
                  <a:pt x="5961740" y="4167682"/>
                  <a:pt x="6953080" y="3913801"/>
                  <a:pt x="6838762" y="4397663"/>
                </a:cubicBezTo>
                <a:cubicBezTo>
                  <a:pt x="6705978" y="4839592"/>
                  <a:pt x="6223310" y="4344608"/>
                  <a:pt x="5833001" y="4238897"/>
                </a:cubicBezTo>
                <a:cubicBezTo>
                  <a:pt x="5646234" y="4186402"/>
                  <a:pt x="5306312" y="4159727"/>
                  <a:pt x="5215709" y="4274451"/>
                </a:cubicBezTo>
                <a:cubicBezTo>
                  <a:pt x="5163956" y="4333010"/>
                  <a:pt x="5115501" y="4416966"/>
                  <a:pt x="5136502" y="4515036"/>
                </a:cubicBezTo>
                <a:cubicBezTo>
                  <a:pt x="5159005" y="4603405"/>
                  <a:pt x="5300256" y="4745093"/>
                  <a:pt x="5480660" y="4848320"/>
                </a:cubicBezTo>
                <a:cubicBezTo>
                  <a:pt x="5689832" y="4949866"/>
                  <a:pt x="6354463" y="5164998"/>
                  <a:pt x="6101276" y="5412584"/>
                </a:cubicBezTo>
                <a:cubicBezTo>
                  <a:pt x="5865496" y="5624531"/>
                  <a:pt x="5484828" y="5051110"/>
                  <a:pt x="5335310" y="4941769"/>
                </a:cubicBezTo>
                <a:cubicBezTo>
                  <a:pt x="5119438" y="4860879"/>
                  <a:pt x="4989844" y="4856833"/>
                  <a:pt x="4887530" y="4918188"/>
                </a:cubicBezTo>
                <a:cubicBezTo>
                  <a:pt x="4794522" y="5004970"/>
                  <a:pt x="4697526" y="5071784"/>
                  <a:pt x="4721424" y="5309901"/>
                </a:cubicBezTo>
                <a:cubicBezTo>
                  <a:pt x="4755926" y="5583650"/>
                  <a:pt x="4727188" y="5504030"/>
                  <a:pt x="4794693" y="5776368"/>
                </a:cubicBezTo>
                <a:cubicBezTo>
                  <a:pt x="4904951" y="6155243"/>
                  <a:pt x="5127484" y="6709559"/>
                  <a:pt x="4843214" y="6753302"/>
                </a:cubicBezTo>
                <a:cubicBezTo>
                  <a:pt x="4588196" y="6769530"/>
                  <a:pt x="4579617" y="6445041"/>
                  <a:pt x="4621620" y="6003373"/>
                </a:cubicBezTo>
                <a:cubicBezTo>
                  <a:pt x="4647170" y="5698890"/>
                  <a:pt x="4617916" y="5550657"/>
                  <a:pt x="4542910" y="5278318"/>
                </a:cubicBezTo>
                <a:cubicBezTo>
                  <a:pt x="4468702" y="5079954"/>
                  <a:pt x="4391774" y="4988312"/>
                  <a:pt x="4284891" y="4931956"/>
                </a:cubicBezTo>
                <a:cubicBezTo>
                  <a:pt x="4178008" y="4875601"/>
                  <a:pt x="4014121" y="4892209"/>
                  <a:pt x="3901613" y="4940185"/>
                </a:cubicBezTo>
                <a:cubicBezTo>
                  <a:pt x="3743350" y="5001568"/>
                  <a:pt x="3741100" y="5120815"/>
                  <a:pt x="3718599" y="5262629"/>
                </a:cubicBezTo>
                <a:cubicBezTo>
                  <a:pt x="3709598" y="5410793"/>
                  <a:pt x="3737350" y="5450302"/>
                  <a:pt x="3768102" y="5681014"/>
                </a:cubicBezTo>
                <a:cubicBezTo>
                  <a:pt x="3780853" y="5856693"/>
                  <a:pt x="3746350" y="6098694"/>
                  <a:pt x="3541585" y="6112805"/>
                </a:cubicBezTo>
                <a:cubicBezTo>
                  <a:pt x="3324820" y="6102222"/>
                  <a:pt x="3348072" y="5776967"/>
                  <a:pt x="3390074" y="5647148"/>
                </a:cubicBezTo>
                <a:cubicBezTo>
                  <a:pt x="3432077" y="5517329"/>
                  <a:pt x="3522084" y="5376221"/>
                  <a:pt x="3530334" y="5252751"/>
                </a:cubicBezTo>
                <a:cubicBezTo>
                  <a:pt x="3538585" y="5129281"/>
                  <a:pt x="3505583" y="4974063"/>
                  <a:pt x="3438078" y="4904921"/>
                </a:cubicBezTo>
                <a:cubicBezTo>
                  <a:pt x="3370573" y="4835777"/>
                  <a:pt x="3245314" y="4820961"/>
                  <a:pt x="3123805" y="4837894"/>
                </a:cubicBezTo>
                <a:cubicBezTo>
                  <a:pt x="2952042" y="4883754"/>
                  <a:pt x="2850034" y="5012867"/>
                  <a:pt x="2747277" y="5184314"/>
                </a:cubicBezTo>
                <a:cubicBezTo>
                  <a:pt x="2644519" y="5355760"/>
                  <a:pt x="2559763" y="5625982"/>
                  <a:pt x="2508759" y="5867983"/>
                </a:cubicBezTo>
                <a:cubicBezTo>
                  <a:pt x="2460755" y="6006268"/>
                  <a:pt x="2223738" y="6403487"/>
                  <a:pt x="1877212" y="6254619"/>
                </a:cubicBezTo>
                <a:cubicBezTo>
                  <a:pt x="1636444" y="6171364"/>
                  <a:pt x="1607193" y="5793900"/>
                  <a:pt x="1793956" y="5594938"/>
                </a:cubicBezTo>
                <a:cubicBezTo>
                  <a:pt x="2088728" y="5283090"/>
                  <a:pt x="2592015" y="5170203"/>
                  <a:pt x="2825282" y="4769457"/>
                </a:cubicBezTo>
                <a:cubicBezTo>
                  <a:pt x="2918289" y="4595893"/>
                  <a:pt x="2895788" y="4435736"/>
                  <a:pt x="2843283" y="4338371"/>
                </a:cubicBezTo>
                <a:cubicBezTo>
                  <a:pt x="2790780" y="4241007"/>
                  <a:pt x="2641519" y="4190208"/>
                  <a:pt x="2509509" y="4184563"/>
                </a:cubicBezTo>
                <a:cubicBezTo>
                  <a:pt x="2358748" y="4181741"/>
                  <a:pt x="2273241" y="4217018"/>
                  <a:pt x="2145732" y="4312267"/>
                </a:cubicBezTo>
                <a:cubicBezTo>
                  <a:pt x="2018222" y="4407514"/>
                  <a:pt x="1852461" y="4674914"/>
                  <a:pt x="1745953" y="4757462"/>
                </a:cubicBezTo>
                <a:cubicBezTo>
                  <a:pt x="1658196" y="4843537"/>
                  <a:pt x="1498434" y="4878110"/>
                  <a:pt x="1410678" y="4810378"/>
                </a:cubicBezTo>
                <a:cubicBezTo>
                  <a:pt x="1280168" y="4721480"/>
                  <a:pt x="1403177" y="4498529"/>
                  <a:pt x="1519436" y="4450552"/>
                </a:cubicBezTo>
                <a:cubicBezTo>
                  <a:pt x="1787955" y="4347544"/>
                  <a:pt x="2057226" y="4170453"/>
                  <a:pt x="2177235" y="4061094"/>
                </a:cubicBezTo>
                <a:cubicBezTo>
                  <a:pt x="2297244" y="3951736"/>
                  <a:pt x="2282993" y="3869892"/>
                  <a:pt x="2236489" y="3792989"/>
                </a:cubicBezTo>
                <a:cubicBezTo>
                  <a:pt x="2154732" y="3718907"/>
                  <a:pt x="2105229" y="3718202"/>
                  <a:pt x="1943218" y="3725256"/>
                </a:cubicBezTo>
                <a:cubicBezTo>
                  <a:pt x="1769954" y="3730901"/>
                  <a:pt x="1718201" y="3759123"/>
                  <a:pt x="1646195" y="3769000"/>
                </a:cubicBezTo>
                <a:cubicBezTo>
                  <a:pt x="1589191" y="3786639"/>
                  <a:pt x="1621415" y="3759627"/>
                  <a:pt x="1475933" y="3821210"/>
                </a:cubicBezTo>
                <a:cubicBezTo>
                  <a:pt x="1330451" y="3882794"/>
                  <a:pt x="996953" y="4018334"/>
                  <a:pt x="773301" y="4138496"/>
                </a:cubicBezTo>
                <a:cubicBezTo>
                  <a:pt x="529052" y="4269722"/>
                  <a:pt x="137210" y="4545329"/>
                  <a:pt x="10449" y="4282644"/>
                </a:cubicBezTo>
                <a:cubicBezTo>
                  <a:pt x="-71518" y="4012081"/>
                  <a:pt x="344836" y="3944329"/>
                  <a:pt x="698113" y="3885768"/>
                </a:cubicBezTo>
                <a:cubicBezTo>
                  <a:pt x="971883" y="3849080"/>
                  <a:pt x="1374172" y="3741426"/>
                  <a:pt x="1569689" y="3693508"/>
                </a:cubicBezTo>
                <a:cubicBezTo>
                  <a:pt x="1765206" y="3645589"/>
                  <a:pt x="1770704" y="3640592"/>
                  <a:pt x="1871212" y="3598260"/>
                </a:cubicBezTo>
                <a:cubicBezTo>
                  <a:pt x="1961969" y="3542522"/>
                  <a:pt x="2122480" y="3500189"/>
                  <a:pt x="2129231" y="3361198"/>
                </a:cubicBezTo>
                <a:cubicBezTo>
                  <a:pt x="2131481" y="3239845"/>
                  <a:pt x="2060976" y="3207391"/>
                  <a:pt x="1946218" y="3168586"/>
                </a:cubicBezTo>
                <a:cubicBezTo>
                  <a:pt x="1771100" y="3152007"/>
                  <a:pt x="1388950" y="3204399"/>
                  <a:pt x="1078525" y="3261717"/>
                </a:cubicBezTo>
                <a:cubicBezTo>
                  <a:pt x="768100" y="3319035"/>
                  <a:pt x="334262" y="3420107"/>
                  <a:pt x="355264" y="3077920"/>
                </a:cubicBezTo>
                <a:cubicBezTo>
                  <a:pt x="419768" y="2677879"/>
                  <a:pt x="878138" y="2975268"/>
                  <a:pt x="1270418" y="3019717"/>
                </a:cubicBezTo>
                <a:cubicBezTo>
                  <a:pt x="1492434" y="3054994"/>
                  <a:pt x="1726451" y="3053583"/>
                  <a:pt x="1876462" y="2963274"/>
                </a:cubicBezTo>
                <a:cubicBezTo>
                  <a:pt x="1971719" y="2866615"/>
                  <a:pt x="2091030" y="2672250"/>
                  <a:pt x="2046289" y="2552361"/>
                </a:cubicBezTo>
                <a:cubicBezTo>
                  <a:pt x="2001549" y="2432472"/>
                  <a:pt x="1608041" y="2243980"/>
                  <a:pt x="1608020" y="2243943"/>
                </a:cubicBezTo>
                <a:cubicBezTo>
                  <a:pt x="1296260" y="2073846"/>
                  <a:pt x="701803" y="1907011"/>
                  <a:pt x="884360" y="1671796"/>
                </a:cubicBezTo>
                <a:cubicBezTo>
                  <a:pt x="1089824" y="1412656"/>
                  <a:pt x="1481682" y="1994995"/>
                  <a:pt x="1677807" y="2125859"/>
                </a:cubicBezTo>
                <a:cubicBezTo>
                  <a:pt x="2056079" y="2339783"/>
                  <a:pt x="2295745" y="2316391"/>
                  <a:pt x="2480999" y="2291025"/>
                </a:cubicBezTo>
                <a:cubicBezTo>
                  <a:pt x="2666255" y="2265659"/>
                  <a:pt x="2767530" y="2105153"/>
                  <a:pt x="2789337" y="1973660"/>
                </a:cubicBezTo>
                <a:cubicBezTo>
                  <a:pt x="2809717" y="1860696"/>
                  <a:pt x="2713780" y="1633569"/>
                  <a:pt x="2605228" y="1554212"/>
                </a:cubicBezTo>
                <a:cubicBezTo>
                  <a:pt x="2304269" y="1292718"/>
                  <a:pt x="1625026" y="1082788"/>
                  <a:pt x="1886011" y="841920"/>
                </a:cubicBezTo>
                <a:cubicBezTo>
                  <a:pt x="2137837" y="626183"/>
                  <a:pt x="2414335" y="1222589"/>
                  <a:pt x="2701797" y="1488981"/>
                </a:cubicBezTo>
                <a:cubicBezTo>
                  <a:pt x="2883834" y="1636745"/>
                  <a:pt x="2924536" y="1672817"/>
                  <a:pt x="3003046" y="1694006"/>
                </a:cubicBezTo>
                <a:cubicBezTo>
                  <a:pt x="3081556" y="1715196"/>
                  <a:pt x="3144981" y="1677851"/>
                  <a:pt x="3172858" y="1616116"/>
                </a:cubicBezTo>
                <a:cubicBezTo>
                  <a:pt x="3200735" y="1554382"/>
                  <a:pt x="3211115" y="1480012"/>
                  <a:pt x="3170310" y="1323597"/>
                </a:cubicBezTo>
                <a:cubicBezTo>
                  <a:pt x="3129505" y="1167182"/>
                  <a:pt x="2599438" y="804735"/>
                  <a:pt x="2928026" y="677624"/>
                </a:cubicBezTo>
                <a:cubicBezTo>
                  <a:pt x="3190782" y="552811"/>
                  <a:pt x="3103292" y="1038951"/>
                  <a:pt x="3225507" y="1291714"/>
                </a:cubicBezTo>
                <a:cubicBezTo>
                  <a:pt x="3297966" y="1401632"/>
                  <a:pt x="3343420" y="1480087"/>
                  <a:pt x="3426679" y="1486720"/>
                </a:cubicBezTo>
                <a:cubicBezTo>
                  <a:pt x="3501136" y="1491635"/>
                  <a:pt x="3501457" y="1464354"/>
                  <a:pt x="3527334" y="1399091"/>
                </a:cubicBezTo>
                <a:cubicBezTo>
                  <a:pt x="3548336" y="1340531"/>
                  <a:pt x="3548336" y="1183196"/>
                  <a:pt x="3537085" y="1104881"/>
                </a:cubicBezTo>
                <a:cubicBezTo>
                  <a:pt x="3511208" y="920618"/>
                  <a:pt x="3344196" y="477655"/>
                  <a:pt x="3372073" y="293510"/>
                </a:cubicBezTo>
                <a:cubicBezTo>
                  <a:pt x="3412576" y="117124"/>
                  <a:pt x="3498677" y="1580"/>
                  <a:pt x="3704348" y="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499052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Images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그림 개체 틀 3">
            <a:extLst>
              <a:ext uri="{FF2B5EF4-FFF2-40B4-BE49-F238E27FC236}">
                <a16:creationId xmlns:a16="http://schemas.microsoft.com/office/drawing/2014/main" xmlns="" id="{89478DC5-F7B1-4722-A7D4-1EAFA890CD3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37014" y="0"/>
            <a:ext cx="7554989" cy="6858000"/>
          </a:xfrm>
          <a:custGeom>
            <a:avLst/>
            <a:gdLst>
              <a:gd name="connsiteX0" fmla="*/ 0 w 7554989"/>
              <a:gd name="connsiteY0" fmla="*/ 0 h 6858000"/>
              <a:gd name="connsiteX1" fmla="*/ 7554989 w 7554989"/>
              <a:gd name="connsiteY1" fmla="*/ 0 h 6858000"/>
              <a:gd name="connsiteX2" fmla="*/ 7554989 w 7554989"/>
              <a:gd name="connsiteY2" fmla="*/ 6858000 h 6858000"/>
              <a:gd name="connsiteX3" fmla="*/ 6857999 w 755498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989" h="6858000">
                <a:moveTo>
                  <a:pt x="0" y="0"/>
                </a:moveTo>
                <a:lnTo>
                  <a:pt x="7554989" y="0"/>
                </a:lnTo>
                <a:lnTo>
                  <a:pt x="7554989" y="6858000"/>
                </a:lnTo>
                <a:lnTo>
                  <a:pt x="6857999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3324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16293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01556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849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1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227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744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31028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4112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77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xmlns="" id="{11A067AA-F6AF-4715-9F07-7BE30046CBF0}"/>
              </a:ext>
            </a:extLst>
          </p:cNvPr>
          <p:cNvSpPr/>
          <p:nvPr userDrawn="1"/>
        </p:nvSpPr>
        <p:spPr>
          <a:xfrm>
            <a:off x="642938" y="514350"/>
            <a:ext cx="10906125" cy="2990850"/>
          </a:xfrm>
          <a:prstGeom prst="frame">
            <a:avLst>
              <a:gd name="adj1" fmla="val 25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A96BD7FA-E93A-4CE9-A7A1-0EC236E0A2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96806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xmlns="" id="{D5DB206C-7370-448F-B4C9-4059BADCA64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735231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xmlns="" id="{7383E1CB-8D0E-4180-8C52-C5F4A24ED3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73656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xmlns="" id="{33F4681A-0E5C-4D94-B5F0-6A175DBC6CD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012081" y="2310178"/>
            <a:ext cx="2084544" cy="2313844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422629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04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55" r:id="rId2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017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7" r:id="rId2"/>
    <p:sldLayoutId id="2147483736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5" r:id="rId9"/>
    <p:sldLayoutId id="2147483743" r:id="rId10"/>
    <p:sldLayoutId id="2147483744" r:id="rId11"/>
    <p:sldLayoutId id="2147483746" r:id="rId12"/>
    <p:sldLayoutId id="2147483747" r:id="rId13"/>
    <p:sldLayoutId id="2147483749" r:id="rId14"/>
    <p:sldLayoutId id="2147483750" r:id="rId15"/>
    <p:sldLayoutId id="2147483751" r:id="rId16"/>
    <p:sldLayoutId id="2147483752" r:id="rId17"/>
    <p:sldLayoutId id="2147483753" r:id="rId18"/>
    <p:sldLayoutId id="2147483754" r:id="rId19"/>
    <p:sldLayoutId id="2147483755" r:id="rId20"/>
    <p:sldLayoutId id="2147483757" r:id="rId2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7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56" r:id="rId2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3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6597853"/>
            <a:ext cx="12191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cs typeface="Arial" pitchFamily="34" charset="0"/>
                <a:hlinkClick r:id="rId2"/>
              </a:rPr>
              <a:t>http://www.free-powerpoint-templates-design.com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221F751-3C5B-4561-AD14-8637C5B66736}"/>
              </a:ext>
            </a:extLst>
          </p:cNvPr>
          <p:cNvSpPr txBox="1"/>
          <p:nvPr/>
        </p:nvSpPr>
        <p:spPr>
          <a:xfrm>
            <a:off x="534390" y="2905198"/>
            <a:ext cx="12192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bg1"/>
                </a:solidFill>
                <a:cs typeface="Arial" pitchFamily="34" charset="0"/>
              </a:rPr>
              <a:t>SKRINING RESIKO PADA WANITA SEBELUM HAMIL</a:t>
            </a:r>
            <a:endParaRPr lang="ko-KR" altLang="en-US" sz="3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166F6B-B975-4F3C-BCF2-9971086140FB}"/>
              </a:ext>
            </a:extLst>
          </p:cNvPr>
          <p:cNvSpPr txBox="1"/>
          <p:nvPr/>
        </p:nvSpPr>
        <p:spPr>
          <a:xfrm>
            <a:off x="0" y="3734609"/>
            <a:ext cx="1219185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cs typeface="Arial" pitchFamily="34" charset="0"/>
              </a:rPr>
              <a:t>St. </a:t>
            </a:r>
            <a:r>
              <a:rPr lang="en-US" altLang="ko-KR" sz="2400" dirty="0" err="1" smtClean="0">
                <a:solidFill>
                  <a:schemeClr val="bg1"/>
                </a:solidFill>
                <a:cs typeface="Arial" pitchFamily="34" charset="0"/>
              </a:rPr>
              <a:t>Hasriani</a:t>
            </a:r>
            <a:r>
              <a:rPr lang="en-US" altLang="ko-KR" sz="2400" dirty="0" smtClean="0">
                <a:solidFill>
                  <a:schemeClr val="bg1"/>
                </a:solidFill>
                <a:cs typeface="Arial" pitchFamily="34" charset="0"/>
              </a:rPr>
              <a:t>, S.Tr.</a:t>
            </a:r>
            <a:r>
              <a:rPr lang="en-US" altLang="ko-KR" sz="2400" dirty="0" err="1" smtClean="0">
                <a:solidFill>
                  <a:schemeClr val="bg1"/>
                </a:solidFill>
                <a:cs typeface="Arial" pitchFamily="34" charset="0"/>
              </a:rPr>
              <a:t>Keb</a:t>
            </a:r>
            <a:r>
              <a:rPr lang="en-US" altLang="ko-KR" sz="2400" dirty="0" smtClean="0">
                <a:solidFill>
                  <a:schemeClr val="bg1"/>
                </a:solidFill>
                <a:cs typeface="Arial" pitchFamily="34" charset="0"/>
              </a:rPr>
              <a:t>.,</a:t>
            </a:r>
            <a:r>
              <a:rPr lang="en-US" altLang="ko-KR" sz="2400" dirty="0" err="1" smtClean="0">
                <a:solidFill>
                  <a:schemeClr val="bg1"/>
                </a:solidFill>
                <a:cs typeface="Arial" pitchFamily="34" charset="0"/>
              </a:rPr>
              <a:t>M.Keb</a:t>
            </a:r>
            <a:endParaRPr lang="ko-KR" alt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C9445815-12D7-4E1D-A6E4-49EA4C8ECE5C}"/>
              </a:ext>
            </a:extLst>
          </p:cNvPr>
          <p:cNvGrpSpPr/>
          <p:nvPr/>
        </p:nvGrpSpPr>
        <p:grpSpPr>
          <a:xfrm>
            <a:off x="2229738" y="882815"/>
            <a:ext cx="7803176" cy="5052397"/>
            <a:chOff x="2229738" y="635165"/>
            <a:chExt cx="7803176" cy="505239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15C647FD-F15A-4EF3-809D-6A1D53EDA1C0}"/>
                </a:ext>
              </a:extLst>
            </p:cNvPr>
            <p:cNvSpPr/>
            <p:nvPr/>
          </p:nvSpPr>
          <p:spPr>
            <a:xfrm rot="10800000">
              <a:off x="3609975" y="3851803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B49D2C01-2A20-4143-BCAD-6A6312B98A08}"/>
                </a:ext>
              </a:extLst>
            </p:cNvPr>
            <p:cNvGrpSpPr/>
            <p:nvPr/>
          </p:nvGrpSpPr>
          <p:grpSpPr>
            <a:xfrm>
              <a:off x="2229738" y="635165"/>
              <a:ext cx="7803176" cy="5052397"/>
              <a:chOff x="2229738" y="635165"/>
              <a:chExt cx="7803176" cy="505239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FAC6889E-9C5A-4F40-B36F-D446C77768E4}"/>
                  </a:ext>
                </a:extLst>
              </p:cNvPr>
              <p:cNvSpPr/>
              <p:nvPr/>
            </p:nvSpPr>
            <p:spPr>
              <a:xfrm>
                <a:off x="3609975" y="1151426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D039928E-7F45-4D48-A87B-BFF1229D99D9}"/>
                  </a:ext>
                </a:extLst>
              </p:cNvPr>
              <p:cNvSpPr/>
              <p:nvPr/>
            </p:nvSpPr>
            <p:spPr>
              <a:xfrm rot="2735247">
                <a:off x="8529637" y="409065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8C7D53DE-957E-4634-8DEC-72BF32FF5DB8}"/>
                  </a:ext>
                </a:extLst>
              </p:cNvPr>
              <p:cNvSpPr/>
              <p:nvPr/>
            </p:nvSpPr>
            <p:spPr>
              <a:xfrm rot="2735247">
                <a:off x="3452813" y="4639863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B634C8-28A3-4C33-9A37-7C5166CF0D48}"/>
                  </a:ext>
                </a:extLst>
              </p:cNvPr>
              <p:cNvSpPr/>
              <p:nvPr/>
            </p:nvSpPr>
            <p:spPr>
              <a:xfrm rot="2735247">
                <a:off x="9257907" y="-35067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CE60094A-3072-4592-A419-4DB5BBABA8FF}"/>
                  </a:ext>
                </a:extLst>
              </p:cNvPr>
              <p:cNvSpPr/>
              <p:nvPr/>
            </p:nvSpPr>
            <p:spPr>
              <a:xfrm rot="2735247">
                <a:off x="2899970" y="4912555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2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5662470" y="2558068"/>
            <a:ext cx="638358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Perencanaan</a:t>
            </a:r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Keluarga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3292629-1BF9-43E7-A647-9ADAA00A431A}"/>
              </a:ext>
            </a:extLst>
          </p:cNvPr>
          <p:cNvGrpSpPr/>
          <p:nvPr/>
        </p:nvGrpSpPr>
        <p:grpSpPr>
          <a:xfrm>
            <a:off x="3187878" y="2687888"/>
            <a:ext cx="1539374" cy="1482224"/>
            <a:chOff x="3507038" y="2754563"/>
            <a:chExt cx="1539374" cy="14822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A380AE6-32D9-47BE-920F-9E29276D3163}"/>
                </a:ext>
              </a:extLst>
            </p:cNvPr>
            <p:cNvGrpSpPr/>
            <p:nvPr/>
          </p:nvGrpSpPr>
          <p:grpSpPr>
            <a:xfrm>
              <a:off x="3507038" y="2754563"/>
              <a:ext cx="1539374" cy="1482224"/>
              <a:chOff x="3554663" y="2792663"/>
              <a:chExt cx="1539374" cy="1482224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E747A1D-AA00-41CD-BD45-9775D5E85F8B}"/>
                  </a:ext>
                </a:extLst>
              </p:cNvPr>
              <p:cNvSpPr/>
              <p:nvPr/>
            </p:nvSpPr>
            <p:spPr>
              <a:xfrm>
                <a:off x="3762375" y="2990850"/>
                <a:ext cx="1143000" cy="1085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" name="Half Frame 2">
                <a:extLst>
                  <a:ext uri="{FF2B5EF4-FFF2-40B4-BE49-F238E27FC236}">
                    <a16:creationId xmlns:a16="http://schemas.microsoft.com/office/drawing/2014/main" xmlns="" id="{FFA0684A-8679-4C0F-AB80-DF2DD6A90EA2}"/>
                  </a:ext>
                </a:extLst>
              </p:cNvPr>
              <p:cNvSpPr/>
              <p:nvPr/>
            </p:nvSpPr>
            <p:spPr>
              <a:xfrm>
                <a:off x="3554663" y="2792663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>
                <a:extLst>
                  <a:ext uri="{FF2B5EF4-FFF2-40B4-BE49-F238E27FC236}">
                    <a16:creationId xmlns:a16="http://schemas.microsoft.com/office/drawing/2014/main" xmlns="" id="{D34A0230-EE78-4651-BF34-34C31F3EA041}"/>
                  </a:ext>
                </a:extLst>
              </p:cNvPr>
              <p:cNvSpPr/>
              <p:nvPr/>
            </p:nvSpPr>
            <p:spPr>
              <a:xfrm rot="10800000">
                <a:off x="4457700" y="3638550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ounded Rectangle 51">
              <a:extLst>
                <a:ext uri="{FF2B5EF4-FFF2-40B4-BE49-F238E27FC236}">
                  <a16:creationId xmlns:a16="http://schemas.microsoft.com/office/drawing/2014/main" xmlns="" id="{FAC36AFA-5D04-4049-B177-1D0B15F49F28}"/>
                </a:ext>
              </a:extLst>
            </p:cNvPr>
            <p:cNvSpPr/>
            <p:nvPr/>
          </p:nvSpPr>
          <p:spPr>
            <a:xfrm rot="16200000" flipH="1">
              <a:off x="3912677" y="3138178"/>
              <a:ext cx="747146" cy="703633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7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자유형: 도형 2">
            <a:extLst>
              <a:ext uri="{FF2B5EF4-FFF2-40B4-BE49-F238E27FC236}">
                <a16:creationId xmlns:a16="http://schemas.microsoft.com/office/drawing/2014/main" xmlns="" id="{8A45099C-197E-4F9D-9557-FBE957256BFD}"/>
              </a:ext>
            </a:extLst>
          </p:cNvPr>
          <p:cNvSpPr/>
          <p:nvPr/>
        </p:nvSpPr>
        <p:spPr>
          <a:xfrm>
            <a:off x="7290764" y="2653750"/>
            <a:ext cx="3698602" cy="3160644"/>
          </a:xfrm>
          <a:custGeom>
            <a:avLst/>
            <a:gdLst>
              <a:gd name="connsiteX0" fmla="*/ 0 w 3698602"/>
              <a:gd name="connsiteY0" fmla="*/ 0 h 3160644"/>
              <a:gd name="connsiteX1" fmla="*/ 3698602 w 3698602"/>
              <a:gd name="connsiteY1" fmla="*/ 0 h 3160644"/>
              <a:gd name="connsiteX2" fmla="*/ 3698602 w 3698602"/>
              <a:gd name="connsiteY2" fmla="*/ 3160644 h 3160644"/>
              <a:gd name="connsiteX3" fmla="*/ 3160643 w 3698602"/>
              <a:gd name="connsiteY3" fmla="*/ 3160644 h 316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602" h="3160644">
                <a:moveTo>
                  <a:pt x="0" y="0"/>
                </a:moveTo>
                <a:lnTo>
                  <a:pt x="3698602" y="0"/>
                </a:lnTo>
                <a:lnTo>
                  <a:pt x="3698602" y="3160644"/>
                </a:lnTo>
                <a:lnTo>
                  <a:pt x="3160643" y="316064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" name="자유형: 도형 3">
            <a:extLst>
              <a:ext uri="{FF2B5EF4-FFF2-40B4-BE49-F238E27FC236}">
                <a16:creationId xmlns:a16="http://schemas.microsoft.com/office/drawing/2014/main" xmlns="" id="{8DDDD2F8-27DE-49F5-BD25-022D79FD446E}"/>
              </a:ext>
            </a:extLst>
          </p:cNvPr>
          <p:cNvSpPr/>
          <p:nvPr/>
        </p:nvSpPr>
        <p:spPr>
          <a:xfrm>
            <a:off x="1202637" y="1594339"/>
            <a:ext cx="9248771" cy="4137994"/>
          </a:xfrm>
          <a:custGeom>
            <a:avLst/>
            <a:gdLst>
              <a:gd name="connsiteX0" fmla="*/ 0 w 9248771"/>
              <a:gd name="connsiteY0" fmla="*/ 0 h 3160644"/>
              <a:gd name="connsiteX1" fmla="*/ 6088128 w 9248771"/>
              <a:gd name="connsiteY1" fmla="*/ 0 h 3160644"/>
              <a:gd name="connsiteX2" fmla="*/ 9248771 w 9248771"/>
              <a:gd name="connsiteY2" fmla="*/ 3160644 h 3160644"/>
              <a:gd name="connsiteX3" fmla="*/ 0 w 9248771"/>
              <a:gd name="connsiteY3" fmla="*/ 3160644 h 316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48771" h="3160644">
                <a:moveTo>
                  <a:pt x="0" y="0"/>
                </a:moveTo>
                <a:lnTo>
                  <a:pt x="6088128" y="0"/>
                </a:lnTo>
                <a:lnTo>
                  <a:pt x="9248771" y="3160644"/>
                </a:lnTo>
                <a:lnTo>
                  <a:pt x="0" y="316064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F405C8D-577B-47F2-982F-D6A7114100EB}"/>
              </a:ext>
            </a:extLst>
          </p:cNvPr>
          <p:cNvSpPr txBox="1"/>
          <p:nvPr/>
        </p:nvSpPr>
        <p:spPr>
          <a:xfrm>
            <a:off x="8601022" y="3114432"/>
            <a:ext cx="1928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57DF286-435A-4AF1-87BD-EDA4B375BD69}"/>
              </a:ext>
            </a:extLst>
          </p:cNvPr>
          <p:cNvSpPr txBox="1"/>
          <p:nvPr/>
        </p:nvSpPr>
        <p:spPr>
          <a:xfrm>
            <a:off x="1646284" y="1684053"/>
            <a:ext cx="53758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Perencanaan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kehamilan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bukan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hanya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masalah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pembatasan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keluarga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Merencanakan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kehamilan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sama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artinya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dgn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meningkatkan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kesejahteraan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keluarga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bangsa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Jika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pasangan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suami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istri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merencanakan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u/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memilki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</a:rPr>
              <a:t>anak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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dibutuhkan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kesiapan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mental,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selain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fisik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yg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telah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siap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.</a:t>
            </a:r>
            <a:b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</a:b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Pengaturan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kehamilan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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upaya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u/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membantu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pasangan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suami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istri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dlm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mengambil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keputusan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ttg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usia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ideal u/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melahirkan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jumlah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ideal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anak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, &amp;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jarak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kelahiran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anak</a:t>
            </a:r>
            <a:r>
              <a:rPr lang="en-US" altLang="ko-KR" sz="20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.</a:t>
            </a:r>
            <a:endParaRPr lang="ko-KR" alt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2D27DBB5-A00E-45DC-8F53-8310C9E3FFBE}"/>
              </a:ext>
            </a:extLst>
          </p:cNvPr>
          <p:cNvSpPr/>
          <p:nvPr/>
        </p:nvSpPr>
        <p:spPr>
          <a:xfrm rot="16200000">
            <a:off x="1423985" y="4960903"/>
            <a:ext cx="636337" cy="636337"/>
          </a:xfrm>
          <a:prstGeom prst="halfFrame">
            <a:avLst>
              <a:gd name="adj1" fmla="val 19850"/>
              <a:gd name="adj2" fmla="val 1985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Half Frame 15">
            <a:extLst>
              <a:ext uri="{FF2B5EF4-FFF2-40B4-BE49-F238E27FC236}">
                <a16:creationId xmlns:a16="http://schemas.microsoft.com/office/drawing/2014/main" xmlns="" id="{5B2E9ABB-7512-4D5F-9B74-8175635F3E5E}"/>
              </a:ext>
            </a:extLst>
          </p:cNvPr>
          <p:cNvSpPr/>
          <p:nvPr/>
        </p:nvSpPr>
        <p:spPr>
          <a:xfrm rot="5400000">
            <a:off x="10165730" y="2796264"/>
            <a:ext cx="636337" cy="636337"/>
          </a:xfrm>
          <a:prstGeom prst="halfFrame">
            <a:avLst>
              <a:gd name="adj1" fmla="val 19850"/>
              <a:gd name="adj2" fmla="val 1985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71AA29CA-7DE9-4B9E-A663-45A50B9000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11930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5662470" y="2558068"/>
            <a:ext cx="638358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Perubahan</a:t>
            </a:r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 Gaya </a:t>
            </a:r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Hidup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3292629-1BF9-43E7-A647-9ADAA00A431A}"/>
              </a:ext>
            </a:extLst>
          </p:cNvPr>
          <p:cNvGrpSpPr/>
          <p:nvPr/>
        </p:nvGrpSpPr>
        <p:grpSpPr>
          <a:xfrm>
            <a:off x="3187878" y="2687888"/>
            <a:ext cx="1539374" cy="1482224"/>
            <a:chOff x="3507038" y="2754563"/>
            <a:chExt cx="1539374" cy="14822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A380AE6-32D9-47BE-920F-9E29276D3163}"/>
                </a:ext>
              </a:extLst>
            </p:cNvPr>
            <p:cNvGrpSpPr/>
            <p:nvPr/>
          </p:nvGrpSpPr>
          <p:grpSpPr>
            <a:xfrm>
              <a:off x="3507038" y="2754563"/>
              <a:ext cx="1539374" cy="1482224"/>
              <a:chOff x="3554663" y="2792663"/>
              <a:chExt cx="1539374" cy="1482224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E747A1D-AA00-41CD-BD45-9775D5E85F8B}"/>
                  </a:ext>
                </a:extLst>
              </p:cNvPr>
              <p:cNvSpPr/>
              <p:nvPr/>
            </p:nvSpPr>
            <p:spPr>
              <a:xfrm>
                <a:off x="3762375" y="2990850"/>
                <a:ext cx="1143000" cy="1085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" name="Half Frame 2">
                <a:extLst>
                  <a:ext uri="{FF2B5EF4-FFF2-40B4-BE49-F238E27FC236}">
                    <a16:creationId xmlns:a16="http://schemas.microsoft.com/office/drawing/2014/main" xmlns="" id="{FFA0684A-8679-4C0F-AB80-DF2DD6A90EA2}"/>
                  </a:ext>
                </a:extLst>
              </p:cNvPr>
              <p:cNvSpPr/>
              <p:nvPr/>
            </p:nvSpPr>
            <p:spPr>
              <a:xfrm>
                <a:off x="3554663" y="2792663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>
                <a:extLst>
                  <a:ext uri="{FF2B5EF4-FFF2-40B4-BE49-F238E27FC236}">
                    <a16:creationId xmlns:a16="http://schemas.microsoft.com/office/drawing/2014/main" xmlns="" id="{D34A0230-EE78-4651-BF34-34C31F3EA041}"/>
                  </a:ext>
                </a:extLst>
              </p:cNvPr>
              <p:cNvSpPr/>
              <p:nvPr/>
            </p:nvSpPr>
            <p:spPr>
              <a:xfrm rot="10800000">
                <a:off x="4457700" y="3638550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ounded Rectangle 51">
              <a:extLst>
                <a:ext uri="{FF2B5EF4-FFF2-40B4-BE49-F238E27FC236}">
                  <a16:creationId xmlns:a16="http://schemas.microsoft.com/office/drawing/2014/main" xmlns="" id="{FAC36AFA-5D04-4049-B177-1D0B15F49F28}"/>
                </a:ext>
              </a:extLst>
            </p:cNvPr>
            <p:cNvSpPr/>
            <p:nvPr/>
          </p:nvSpPr>
          <p:spPr>
            <a:xfrm rot="16200000" flipH="1">
              <a:off x="3912677" y="3138178"/>
              <a:ext cx="747146" cy="703633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11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541C533-4935-4F3B-B281-37B6AAA2638B}"/>
              </a:ext>
            </a:extLst>
          </p:cNvPr>
          <p:cNvSpPr txBox="1"/>
          <p:nvPr/>
        </p:nvSpPr>
        <p:spPr>
          <a:xfrm>
            <a:off x="6643981" y="3379111"/>
            <a:ext cx="450705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Sejumlah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hal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dpt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menyebabkan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jumlah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sperma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berkurang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mempengaruhi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kualitas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sperma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Jumlsh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sperma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rendah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menyebabkan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sulit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u/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hamil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/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/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Kebiasaany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dapat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mempengaruhi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jumlah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sperma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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mengkonsumsi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alkohol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merokok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/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menggunakan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tembakau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penggunaan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steroid,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penggunaan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obat-obat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terlarang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penggunaan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obat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resep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tertentu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/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obat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yg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dibeli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tanpa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resep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&amp;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memiliki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pola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mkanan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yg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tidak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sehat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78F71CC-EC6C-49A7-8640-26C8D965FB07}"/>
              </a:ext>
            </a:extLst>
          </p:cNvPr>
          <p:cNvSpPr txBox="1"/>
          <p:nvPr/>
        </p:nvSpPr>
        <p:spPr>
          <a:xfrm>
            <a:off x="6643981" y="2093382"/>
            <a:ext cx="4507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</a:rPr>
              <a:t>Berencana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</a:rPr>
              <a:t> u/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</a:rPr>
              <a:t>hamil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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ibu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dianjurkan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 u/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mengubah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gaya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hidup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 &amp;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kebiasaannya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 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kesehatan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suami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juga</a:t>
            </a:r>
            <a:r>
              <a:rPr lang="en-US" altLang="ko-KR" b="1" dirty="0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b="1" dirty="0" err="1" smtClean="0">
                <a:solidFill>
                  <a:schemeClr val="accent1"/>
                </a:solidFill>
                <a:cs typeface="Arial" pitchFamily="34" charset="0"/>
                <a:sym typeface="Wingdings" pitchFamily="2" charset="2"/>
              </a:rPr>
              <a:t>penting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AE286A0-1E79-4644-B76A-03C1F701483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F926C947-E470-4E70-AF7F-FDD2711D42B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273F5529-37E6-45F7-907F-8884C7D1967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EA656584-54AB-42E7-B4F1-799ABB285C8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3437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5662470" y="2927399"/>
            <a:ext cx="638358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Nutrisi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3292629-1BF9-43E7-A647-9ADAA00A431A}"/>
              </a:ext>
            </a:extLst>
          </p:cNvPr>
          <p:cNvGrpSpPr/>
          <p:nvPr/>
        </p:nvGrpSpPr>
        <p:grpSpPr>
          <a:xfrm>
            <a:off x="3187878" y="2687888"/>
            <a:ext cx="1539374" cy="1482224"/>
            <a:chOff x="3507038" y="2754563"/>
            <a:chExt cx="1539374" cy="14822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A380AE6-32D9-47BE-920F-9E29276D3163}"/>
                </a:ext>
              </a:extLst>
            </p:cNvPr>
            <p:cNvGrpSpPr/>
            <p:nvPr/>
          </p:nvGrpSpPr>
          <p:grpSpPr>
            <a:xfrm>
              <a:off x="3507038" y="2754563"/>
              <a:ext cx="1539374" cy="1482224"/>
              <a:chOff x="3554663" y="2792663"/>
              <a:chExt cx="1539374" cy="1482224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E747A1D-AA00-41CD-BD45-9775D5E85F8B}"/>
                  </a:ext>
                </a:extLst>
              </p:cNvPr>
              <p:cNvSpPr/>
              <p:nvPr/>
            </p:nvSpPr>
            <p:spPr>
              <a:xfrm>
                <a:off x="3762375" y="2990850"/>
                <a:ext cx="1143000" cy="1085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" name="Half Frame 2">
                <a:extLst>
                  <a:ext uri="{FF2B5EF4-FFF2-40B4-BE49-F238E27FC236}">
                    <a16:creationId xmlns:a16="http://schemas.microsoft.com/office/drawing/2014/main" xmlns="" id="{FFA0684A-8679-4C0F-AB80-DF2DD6A90EA2}"/>
                  </a:ext>
                </a:extLst>
              </p:cNvPr>
              <p:cNvSpPr/>
              <p:nvPr/>
            </p:nvSpPr>
            <p:spPr>
              <a:xfrm>
                <a:off x="3554663" y="2792663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>
                <a:extLst>
                  <a:ext uri="{FF2B5EF4-FFF2-40B4-BE49-F238E27FC236}">
                    <a16:creationId xmlns:a16="http://schemas.microsoft.com/office/drawing/2014/main" xmlns="" id="{D34A0230-EE78-4651-BF34-34C31F3EA041}"/>
                  </a:ext>
                </a:extLst>
              </p:cNvPr>
              <p:cNvSpPr/>
              <p:nvPr/>
            </p:nvSpPr>
            <p:spPr>
              <a:xfrm rot="10800000">
                <a:off x="4457700" y="3638550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ounded Rectangle 51">
              <a:extLst>
                <a:ext uri="{FF2B5EF4-FFF2-40B4-BE49-F238E27FC236}">
                  <a16:creationId xmlns:a16="http://schemas.microsoft.com/office/drawing/2014/main" xmlns="" id="{FAC36AFA-5D04-4049-B177-1D0B15F49F28}"/>
                </a:ext>
              </a:extLst>
            </p:cNvPr>
            <p:cNvSpPr/>
            <p:nvPr/>
          </p:nvSpPr>
          <p:spPr>
            <a:xfrm rot="16200000" flipH="1">
              <a:off x="3912677" y="3138178"/>
              <a:ext cx="747146" cy="703633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581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966CEB46-062B-4B81-A4BE-B8A499629256}"/>
              </a:ext>
            </a:extLst>
          </p:cNvPr>
          <p:cNvSpPr/>
          <p:nvPr/>
        </p:nvSpPr>
        <p:spPr>
          <a:xfrm>
            <a:off x="0" y="0"/>
            <a:ext cx="38064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5">
            <a:extLst>
              <a:ext uri="{FF2B5EF4-FFF2-40B4-BE49-F238E27FC236}">
                <a16:creationId xmlns:a16="http://schemas.microsoft.com/office/drawing/2014/main" xmlns="" id="{0C9FC679-BD8E-4E62-97FC-B986565274AA}"/>
              </a:ext>
            </a:extLst>
          </p:cNvPr>
          <p:cNvSpPr txBox="1">
            <a:spLocks/>
          </p:cNvSpPr>
          <p:nvPr/>
        </p:nvSpPr>
        <p:spPr>
          <a:xfrm>
            <a:off x="4519247" y="507633"/>
            <a:ext cx="6488722" cy="720725"/>
          </a:xfrm>
          <a:prstGeom prst="rect">
            <a:avLst/>
          </a:prstGeom>
        </p:spPr>
        <p:txBody>
          <a:bodyPr vert="horz" wrap="square" lIns="0" tIns="252000" rIns="0" bIns="108000" rtlCol="0" anchor="ctr">
            <a:noAutofit/>
          </a:bodyPr>
          <a:lstStyle>
            <a:lvl1pPr algn="l" defTabSz="9144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err="1" smtClean="0">
                <a:solidFill>
                  <a:srgbClr val="00B050"/>
                </a:solidFill>
              </a:rPr>
              <a:t>Identifikasi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masalah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gizi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7E67A08-3D10-4F1B-AEEE-1C7BD5E84544}"/>
              </a:ext>
            </a:extLst>
          </p:cNvPr>
          <p:cNvSpPr txBox="1"/>
          <p:nvPr/>
        </p:nvSpPr>
        <p:spPr>
          <a:xfrm>
            <a:off x="651241" y="2258868"/>
            <a:ext cx="2567874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2400" dirty="0" err="1" smtClean="0">
                <a:solidFill>
                  <a:schemeClr val="bg1"/>
                </a:solidFill>
              </a:rPr>
              <a:t>Sebelum</a:t>
            </a:r>
            <a:r>
              <a:rPr lang="en-US" altLang="ko-KR" sz="24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err="1" smtClean="0">
                <a:solidFill>
                  <a:schemeClr val="bg1"/>
                </a:solidFill>
              </a:rPr>
              <a:t>hamil</a:t>
            </a:r>
            <a:r>
              <a:rPr lang="en-US" altLang="ko-KR" sz="2400" dirty="0" smtClean="0">
                <a:solidFill>
                  <a:schemeClr val="bg1"/>
                </a:solidFill>
              </a:rPr>
              <a:t> </a:t>
            </a:r>
            <a:r>
              <a:rPr lang="en-US" altLang="ko-KR" sz="2400" dirty="0" smtClean="0">
                <a:solidFill>
                  <a:schemeClr val="bg1"/>
                </a:solidFill>
                <a:sym typeface="Wingdings" pitchFamily="2" charset="2"/>
              </a:rPr>
              <a:t> </a:t>
            </a:r>
            <a:r>
              <a:rPr lang="en-US" altLang="ko-KR" sz="2400" dirty="0" err="1" smtClean="0">
                <a:solidFill>
                  <a:schemeClr val="bg1"/>
                </a:solidFill>
                <a:sym typeface="Wingdings" pitchFamily="2" charset="2"/>
              </a:rPr>
              <a:t>ibu</a:t>
            </a:r>
            <a:r>
              <a:rPr lang="en-US" altLang="ko-KR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ko-KR" sz="2400" dirty="0" err="1" smtClean="0">
                <a:solidFill>
                  <a:schemeClr val="bg1"/>
                </a:solidFill>
                <a:sym typeface="Wingdings" pitchFamily="2" charset="2"/>
              </a:rPr>
              <a:t>mulai</a:t>
            </a:r>
            <a:r>
              <a:rPr lang="en-US" altLang="ko-KR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ko-KR" sz="2400" dirty="0" err="1" smtClean="0">
                <a:solidFill>
                  <a:schemeClr val="bg1"/>
                </a:solidFill>
                <a:sym typeface="Wingdings" pitchFamily="2" charset="2"/>
              </a:rPr>
              <a:t>mengkonsumsi</a:t>
            </a:r>
            <a:r>
              <a:rPr lang="en-US" altLang="ko-KR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ko-KR" sz="2400" dirty="0" err="1" smtClean="0">
                <a:solidFill>
                  <a:schemeClr val="bg1"/>
                </a:solidFill>
                <a:sym typeface="Wingdings" pitchFamily="2" charset="2"/>
              </a:rPr>
              <a:t>makanan</a:t>
            </a:r>
            <a:r>
              <a:rPr lang="en-US" altLang="ko-KR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ko-KR" sz="2400" dirty="0" err="1" smtClean="0">
                <a:solidFill>
                  <a:schemeClr val="bg1"/>
                </a:solidFill>
                <a:sym typeface="Wingdings" pitchFamily="2" charset="2"/>
              </a:rPr>
              <a:t>sehat</a:t>
            </a:r>
            <a:r>
              <a:rPr lang="en-US" altLang="ko-KR" sz="2400" dirty="0" smtClean="0">
                <a:solidFill>
                  <a:schemeClr val="bg1"/>
                </a:solidFill>
                <a:sym typeface="Wingdings" pitchFamily="2" charset="2"/>
              </a:rPr>
              <a:t>  </a:t>
            </a:r>
            <a:r>
              <a:rPr lang="en-US" altLang="ko-KR" sz="2400" dirty="0" err="1" smtClean="0">
                <a:solidFill>
                  <a:schemeClr val="bg1"/>
                </a:solidFill>
                <a:sym typeface="Wingdings" pitchFamily="2" charset="2"/>
              </a:rPr>
              <a:t>tubuh</a:t>
            </a:r>
            <a:r>
              <a:rPr lang="en-US" altLang="ko-KR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ko-KR" sz="2400" dirty="0" err="1" smtClean="0">
                <a:solidFill>
                  <a:schemeClr val="bg1"/>
                </a:solidFill>
                <a:sym typeface="Wingdings" pitchFamily="2" charset="2"/>
              </a:rPr>
              <a:t>menjadi</a:t>
            </a:r>
            <a:r>
              <a:rPr lang="en-US" altLang="ko-KR" sz="2400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ko-KR" sz="2400" dirty="0" err="1" smtClean="0">
                <a:solidFill>
                  <a:schemeClr val="bg1"/>
                </a:solidFill>
                <a:sym typeface="Wingdings" pitchFamily="2" charset="2"/>
              </a:rPr>
              <a:t>sehat</a:t>
            </a:r>
            <a:endParaRPr lang="en-US" altLang="ko-KR" sz="2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7E89D77-2F4C-46B7-9EE0-4D768F6D3E29}"/>
              </a:ext>
            </a:extLst>
          </p:cNvPr>
          <p:cNvSpPr txBox="1"/>
          <p:nvPr/>
        </p:nvSpPr>
        <p:spPr>
          <a:xfrm>
            <a:off x="4308232" y="2080995"/>
            <a:ext cx="223025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Pola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makan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4F7C44E-F969-4496-BFE2-C665FD5B5E16}"/>
              </a:ext>
            </a:extLst>
          </p:cNvPr>
          <p:cNvSpPr txBox="1"/>
          <p:nvPr/>
        </p:nvSpPr>
        <p:spPr>
          <a:xfrm>
            <a:off x="4308232" y="3445145"/>
            <a:ext cx="223025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Makanan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pantangan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A6718CEB-4A92-40D9-AAC7-D31218265343}"/>
              </a:ext>
            </a:extLst>
          </p:cNvPr>
          <p:cNvSpPr txBox="1"/>
          <p:nvPr/>
        </p:nvSpPr>
        <p:spPr>
          <a:xfrm>
            <a:off x="4308232" y="4809295"/>
            <a:ext cx="223025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Perubahan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BB  (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pengukuran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TB &amp; BB)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serta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IMT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A9D455F-6787-49F5-9F71-1B0912A8A862}"/>
              </a:ext>
            </a:extLst>
          </p:cNvPr>
          <p:cNvSpPr txBox="1"/>
          <p:nvPr/>
        </p:nvSpPr>
        <p:spPr>
          <a:xfrm>
            <a:off x="9321736" y="2763071"/>
            <a:ext cx="208188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Jenis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serta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banyaknya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makanan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minuman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FB14526-D68D-4F4A-9009-728820C3065F}"/>
              </a:ext>
            </a:extLst>
          </p:cNvPr>
          <p:cNvSpPr txBox="1"/>
          <p:nvPr/>
        </p:nvSpPr>
        <p:spPr>
          <a:xfrm>
            <a:off x="9321736" y="4127221"/>
            <a:ext cx="2081887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Penggunaan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suplemen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Frame 40">
            <a:extLst>
              <a:ext uri="{FF2B5EF4-FFF2-40B4-BE49-F238E27FC236}">
                <a16:creationId xmlns:a16="http://schemas.microsoft.com/office/drawing/2014/main" xmlns="" id="{DD5D1A2B-88A5-4516-83AE-E32EE6B13941}"/>
              </a:ext>
            </a:extLst>
          </p:cNvPr>
          <p:cNvSpPr/>
          <p:nvPr/>
        </p:nvSpPr>
        <p:spPr>
          <a:xfrm>
            <a:off x="7081622" y="4352049"/>
            <a:ext cx="1744605" cy="1264838"/>
          </a:xfrm>
          <a:prstGeom prst="frame">
            <a:avLst>
              <a:gd name="adj1" fmla="val 9763"/>
            </a:avLst>
          </a:prstGeom>
          <a:solidFill>
            <a:schemeClr val="accent1"/>
          </a:solidFill>
          <a:ln>
            <a:noFill/>
          </a:ln>
          <a:scene3d>
            <a:camera prst="isometricOffAxis2Top">
              <a:rot lat="18448671" lon="2370244" rev="18834421"/>
            </a:camera>
            <a:lightRig rig="balanced" dir="t"/>
          </a:scene3d>
          <a:sp3d extrusionH="476250" contourW="6350">
            <a:extrusionClr>
              <a:schemeClr val="accent1">
                <a:lumMod val="75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40" name="Frame 39">
            <a:extLst>
              <a:ext uri="{FF2B5EF4-FFF2-40B4-BE49-F238E27FC236}">
                <a16:creationId xmlns:a16="http://schemas.microsoft.com/office/drawing/2014/main" xmlns="" id="{66742CEB-F4C6-4010-B332-0BA1DA1A0D98}"/>
              </a:ext>
            </a:extLst>
          </p:cNvPr>
          <p:cNvSpPr/>
          <p:nvPr/>
        </p:nvSpPr>
        <p:spPr>
          <a:xfrm>
            <a:off x="7081622" y="3638905"/>
            <a:ext cx="1744605" cy="1264838"/>
          </a:xfrm>
          <a:prstGeom prst="frame">
            <a:avLst>
              <a:gd name="adj1" fmla="val 9763"/>
            </a:avLst>
          </a:prstGeom>
          <a:solidFill>
            <a:schemeClr val="accent2"/>
          </a:solidFill>
          <a:ln>
            <a:noFill/>
          </a:ln>
          <a:scene3d>
            <a:camera prst="isometricOffAxis2Top">
              <a:rot lat="18448671" lon="2370244" rev="18834421"/>
            </a:camera>
            <a:lightRig rig="balanced" dir="t"/>
          </a:scene3d>
          <a:sp3d extrusionH="476250" contourW="6350">
            <a:extrusionClr>
              <a:schemeClr val="accent2">
                <a:lumMod val="75000"/>
              </a:schemeClr>
            </a:extrusionClr>
            <a:contourClr>
              <a:schemeClr val="accent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9" name="Frame 38">
            <a:extLst>
              <a:ext uri="{FF2B5EF4-FFF2-40B4-BE49-F238E27FC236}">
                <a16:creationId xmlns:a16="http://schemas.microsoft.com/office/drawing/2014/main" xmlns="" id="{9D583227-2A06-42B9-AC95-5B36959B834F}"/>
              </a:ext>
            </a:extLst>
          </p:cNvPr>
          <p:cNvSpPr/>
          <p:nvPr/>
        </p:nvSpPr>
        <p:spPr>
          <a:xfrm>
            <a:off x="7081622" y="2925761"/>
            <a:ext cx="1744605" cy="1264838"/>
          </a:xfrm>
          <a:prstGeom prst="frame">
            <a:avLst>
              <a:gd name="adj1" fmla="val 9763"/>
            </a:avLst>
          </a:prstGeom>
          <a:solidFill>
            <a:schemeClr val="accent1"/>
          </a:solidFill>
          <a:ln>
            <a:noFill/>
          </a:ln>
          <a:scene3d>
            <a:camera prst="isometricOffAxis2Top">
              <a:rot lat="18448671" lon="2370244" rev="18834421"/>
            </a:camera>
            <a:lightRig rig="balanced" dir="t"/>
          </a:scene3d>
          <a:sp3d extrusionH="476250" contourW="6350">
            <a:extrusionClr>
              <a:schemeClr val="accent1">
                <a:lumMod val="75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8" name="Frame 37">
            <a:extLst>
              <a:ext uri="{FF2B5EF4-FFF2-40B4-BE49-F238E27FC236}">
                <a16:creationId xmlns:a16="http://schemas.microsoft.com/office/drawing/2014/main" xmlns="" id="{F7319856-82D0-4A4C-A063-7370B5836925}"/>
              </a:ext>
            </a:extLst>
          </p:cNvPr>
          <p:cNvSpPr/>
          <p:nvPr/>
        </p:nvSpPr>
        <p:spPr>
          <a:xfrm>
            <a:off x="7081622" y="2212617"/>
            <a:ext cx="1744605" cy="1264838"/>
          </a:xfrm>
          <a:prstGeom prst="frame">
            <a:avLst>
              <a:gd name="adj1" fmla="val 9763"/>
            </a:avLst>
          </a:prstGeom>
          <a:solidFill>
            <a:schemeClr val="accent2"/>
          </a:solidFill>
          <a:ln>
            <a:noFill/>
          </a:ln>
          <a:scene3d>
            <a:camera prst="isometricOffAxis2Top">
              <a:rot lat="18448671" lon="2370244" rev="18834421"/>
            </a:camera>
            <a:lightRig rig="balanced" dir="t"/>
          </a:scene3d>
          <a:sp3d extrusionH="476250" contourW="6350">
            <a:extrusionClr>
              <a:schemeClr val="accent2">
                <a:lumMod val="75000"/>
              </a:schemeClr>
            </a:extrusionClr>
            <a:contourClr>
              <a:schemeClr val="accent2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xmlns="" id="{7F9A9A25-8277-4136-9696-02732FEDBBB6}"/>
              </a:ext>
            </a:extLst>
          </p:cNvPr>
          <p:cNvSpPr/>
          <p:nvPr/>
        </p:nvSpPr>
        <p:spPr>
          <a:xfrm>
            <a:off x="7081622" y="1499473"/>
            <a:ext cx="1744605" cy="1264838"/>
          </a:xfrm>
          <a:prstGeom prst="frame">
            <a:avLst>
              <a:gd name="adj1" fmla="val 9763"/>
            </a:avLst>
          </a:prstGeom>
          <a:solidFill>
            <a:schemeClr val="accent1"/>
          </a:solidFill>
          <a:ln>
            <a:noFill/>
          </a:ln>
          <a:scene3d>
            <a:camera prst="isometricOffAxis2Top">
              <a:rot lat="18448671" lon="2370244" rev="18834421"/>
            </a:camera>
            <a:lightRig rig="balanced" dir="t"/>
          </a:scene3d>
          <a:sp3d extrusionH="476250" contourW="6350">
            <a:extrusionClr>
              <a:schemeClr val="accent1">
                <a:lumMod val="75000"/>
              </a:schemeClr>
            </a:extrusionClr>
            <a:contourClr>
              <a:schemeClr val="accent1">
                <a:lumMod val="7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4BAE9A0-D6CA-40B0-829C-F13EFB3D3F78}"/>
              </a:ext>
            </a:extLst>
          </p:cNvPr>
          <p:cNvSpPr txBox="1"/>
          <p:nvPr/>
        </p:nvSpPr>
        <p:spPr>
          <a:xfrm>
            <a:off x="6881018" y="2497460"/>
            <a:ext cx="142545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8D568ED-C173-458C-BE1B-42D9767C13B1}"/>
              </a:ext>
            </a:extLst>
          </p:cNvPr>
          <p:cNvSpPr txBox="1"/>
          <p:nvPr/>
        </p:nvSpPr>
        <p:spPr>
          <a:xfrm>
            <a:off x="6881018" y="3207332"/>
            <a:ext cx="142545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D4D831B-8254-402E-A712-34797AA7E66F}"/>
              </a:ext>
            </a:extLst>
          </p:cNvPr>
          <p:cNvSpPr txBox="1"/>
          <p:nvPr/>
        </p:nvSpPr>
        <p:spPr>
          <a:xfrm>
            <a:off x="6881018" y="3917204"/>
            <a:ext cx="142545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2705D53-8CCB-4CF1-9499-166869F90901}"/>
              </a:ext>
            </a:extLst>
          </p:cNvPr>
          <p:cNvSpPr txBox="1"/>
          <p:nvPr/>
        </p:nvSpPr>
        <p:spPr>
          <a:xfrm>
            <a:off x="6881018" y="4627076"/>
            <a:ext cx="142545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61BE61F-1C35-424A-AA59-85D6DD065B95}"/>
              </a:ext>
            </a:extLst>
          </p:cNvPr>
          <p:cNvSpPr txBox="1"/>
          <p:nvPr/>
        </p:nvSpPr>
        <p:spPr>
          <a:xfrm>
            <a:off x="6881018" y="5336948"/>
            <a:ext cx="142545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707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5662470" y="2927399"/>
            <a:ext cx="638358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Riwayat</a:t>
            </a:r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Genetik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3292629-1BF9-43E7-A647-9ADAA00A431A}"/>
              </a:ext>
            </a:extLst>
          </p:cNvPr>
          <p:cNvGrpSpPr/>
          <p:nvPr/>
        </p:nvGrpSpPr>
        <p:grpSpPr>
          <a:xfrm>
            <a:off x="3187878" y="2687888"/>
            <a:ext cx="1539374" cy="1482224"/>
            <a:chOff x="3507038" y="2754563"/>
            <a:chExt cx="1539374" cy="14822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A380AE6-32D9-47BE-920F-9E29276D3163}"/>
                </a:ext>
              </a:extLst>
            </p:cNvPr>
            <p:cNvGrpSpPr/>
            <p:nvPr/>
          </p:nvGrpSpPr>
          <p:grpSpPr>
            <a:xfrm>
              <a:off x="3507038" y="2754563"/>
              <a:ext cx="1539374" cy="1482224"/>
              <a:chOff x="3554663" y="2792663"/>
              <a:chExt cx="1539374" cy="1482224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E747A1D-AA00-41CD-BD45-9775D5E85F8B}"/>
                  </a:ext>
                </a:extLst>
              </p:cNvPr>
              <p:cNvSpPr/>
              <p:nvPr/>
            </p:nvSpPr>
            <p:spPr>
              <a:xfrm>
                <a:off x="3762375" y="2990850"/>
                <a:ext cx="1143000" cy="1085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" name="Half Frame 2">
                <a:extLst>
                  <a:ext uri="{FF2B5EF4-FFF2-40B4-BE49-F238E27FC236}">
                    <a16:creationId xmlns:a16="http://schemas.microsoft.com/office/drawing/2014/main" xmlns="" id="{FFA0684A-8679-4C0F-AB80-DF2DD6A90EA2}"/>
                  </a:ext>
                </a:extLst>
              </p:cNvPr>
              <p:cNvSpPr/>
              <p:nvPr/>
            </p:nvSpPr>
            <p:spPr>
              <a:xfrm>
                <a:off x="3554663" y="2792663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>
                <a:extLst>
                  <a:ext uri="{FF2B5EF4-FFF2-40B4-BE49-F238E27FC236}">
                    <a16:creationId xmlns:a16="http://schemas.microsoft.com/office/drawing/2014/main" xmlns="" id="{D34A0230-EE78-4651-BF34-34C31F3EA041}"/>
                  </a:ext>
                </a:extLst>
              </p:cNvPr>
              <p:cNvSpPr/>
              <p:nvPr/>
            </p:nvSpPr>
            <p:spPr>
              <a:xfrm rot="10800000">
                <a:off x="4457700" y="3638550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ounded Rectangle 51">
              <a:extLst>
                <a:ext uri="{FF2B5EF4-FFF2-40B4-BE49-F238E27FC236}">
                  <a16:creationId xmlns:a16="http://schemas.microsoft.com/office/drawing/2014/main" xmlns="" id="{FAC36AFA-5D04-4049-B177-1D0B15F49F28}"/>
                </a:ext>
              </a:extLst>
            </p:cNvPr>
            <p:cNvSpPr/>
            <p:nvPr/>
          </p:nvSpPr>
          <p:spPr>
            <a:xfrm rot="16200000" flipH="1">
              <a:off x="3912677" y="3138178"/>
              <a:ext cx="747146" cy="703633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46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E89E117E-7C5B-4389-8CDB-D422C2B28CE5}"/>
              </a:ext>
            </a:extLst>
          </p:cNvPr>
          <p:cNvGrpSpPr/>
          <p:nvPr/>
        </p:nvGrpSpPr>
        <p:grpSpPr>
          <a:xfrm>
            <a:off x="4558471" y="1392668"/>
            <a:ext cx="3128907" cy="3127303"/>
            <a:chOff x="4574848" y="1897856"/>
            <a:chExt cx="3028217" cy="302666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5869911-D64A-4D23-96AC-9F6DB15737AA}"/>
                </a:ext>
              </a:extLst>
            </p:cNvPr>
            <p:cNvSpPr/>
            <p:nvPr/>
          </p:nvSpPr>
          <p:spPr>
            <a:xfrm>
              <a:off x="4575624" y="1897856"/>
              <a:ext cx="3026664" cy="3026664"/>
            </a:xfrm>
            <a:custGeom>
              <a:avLst/>
              <a:gdLst>
                <a:gd name="connsiteX0" fmla="*/ 3057049 w 3057525"/>
                <a:gd name="connsiteY0" fmla="*/ 1532096 h 3057525"/>
                <a:gd name="connsiteX1" fmla="*/ 1532096 w 3057525"/>
                <a:gd name="connsiteY1" fmla="*/ 3057049 h 3057525"/>
                <a:gd name="connsiteX2" fmla="*/ 7144 w 3057525"/>
                <a:gd name="connsiteY2" fmla="*/ 1532096 h 3057525"/>
                <a:gd name="connsiteX3" fmla="*/ 1532096 w 3057525"/>
                <a:gd name="connsiteY3" fmla="*/ 7144 h 3057525"/>
                <a:gd name="connsiteX4" fmla="*/ 3057049 w 3057525"/>
                <a:gd name="connsiteY4" fmla="*/ 1532096 h 3057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57525" h="3057525">
                  <a:moveTo>
                    <a:pt x="3057049" y="1532096"/>
                  </a:moveTo>
                  <a:cubicBezTo>
                    <a:pt x="3057049" y="2374304"/>
                    <a:pt x="2374304" y="3057049"/>
                    <a:pt x="1532096" y="3057049"/>
                  </a:cubicBezTo>
                  <a:cubicBezTo>
                    <a:pt x="689888" y="3057049"/>
                    <a:pt x="7144" y="2374304"/>
                    <a:pt x="7144" y="1532096"/>
                  </a:cubicBezTo>
                  <a:cubicBezTo>
                    <a:pt x="7144" y="689888"/>
                    <a:pt x="689888" y="7144"/>
                    <a:pt x="1532096" y="7144"/>
                  </a:cubicBezTo>
                  <a:cubicBezTo>
                    <a:pt x="2374304" y="7144"/>
                    <a:pt x="3057049" y="689888"/>
                    <a:pt x="3057049" y="1532096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93B0928A-9F4D-4A60-A739-7C6F0ED51A22}"/>
                </a:ext>
              </a:extLst>
            </p:cNvPr>
            <p:cNvSpPr/>
            <p:nvPr/>
          </p:nvSpPr>
          <p:spPr>
            <a:xfrm>
              <a:off x="4574848" y="1907000"/>
              <a:ext cx="3028217" cy="2962327"/>
            </a:xfrm>
            <a:custGeom>
              <a:avLst/>
              <a:gdLst>
                <a:gd name="connsiteX0" fmla="*/ 2863236 w 3028217"/>
                <a:gd name="connsiteY0" fmla="*/ 2049564 h 2962327"/>
                <a:gd name="connsiteX1" fmla="*/ 2844662 w 3028217"/>
                <a:gd name="connsiteY1" fmla="*/ 2065518 h 2962327"/>
                <a:gd name="connsiteX2" fmla="*/ 2847519 w 3028217"/>
                <a:gd name="connsiteY2" fmla="*/ 2116953 h 2962327"/>
                <a:gd name="connsiteX3" fmla="*/ 2887525 w 3028217"/>
                <a:gd name="connsiteY3" fmla="*/ 2084568 h 2962327"/>
                <a:gd name="connsiteX4" fmla="*/ 2890382 w 3028217"/>
                <a:gd name="connsiteY4" fmla="*/ 2078853 h 2962327"/>
                <a:gd name="connsiteX5" fmla="*/ 2890382 w 3028217"/>
                <a:gd name="connsiteY5" fmla="*/ 2057898 h 2962327"/>
                <a:gd name="connsiteX6" fmla="*/ 2863236 w 3028217"/>
                <a:gd name="connsiteY6" fmla="*/ 2049564 h 2962327"/>
                <a:gd name="connsiteX7" fmla="*/ 2453184 w 3028217"/>
                <a:gd name="connsiteY7" fmla="*/ 1703568 h 2962327"/>
                <a:gd name="connsiteX8" fmla="*/ 2444611 w 3028217"/>
                <a:gd name="connsiteY8" fmla="*/ 1714046 h 2962327"/>
                <a:gd name="connsiteX9" fmla="*/ 2467471 w 3028217"/>
                <a:gd name="connsiteY9" fmla="*/ 1740716 h 2962327"/>
                <a:gd name="connsiteX10" fmla="*/ 2482711 w 3028217"/>
                <a:gd name="connsiteY10" fmla="*/ 1728333 h 2962327"/>
                <a:gd name="connsiteX11" fmla="*/ 2453184 w 3028217"/>
                <a:gd name="connsiteY11" fmla="*/ 1703568 h 2962327"/>
                <a:gd name="connsiteX12" fmla="*/ 802501 w 3028217"/>
                <a:gd name="connsiteY12" fmla="*/ 1583553 h 2962327"/>
                <a:gd name="connsiteX13" fmla="*/ 812026 w 3028217"/>
                <a:gd name="connsiteY13" fmla="*/ 1589268 h 2962327"/>
                <a:gd name="connsiteX14" fmla="*/ 802501 w 3028217"/>
                <a:gd name="connsiteY14" fmla="*/ 1599745 h 2962327"/>
                <a:gd name="connsiteX15" fmla="*/ 792024 w 3028217"/>
                <a:gd name="connsiteY15" fmla="*/ 1594030 h 2962327"/>
                <a:gd name="connsiteX16" fmla="*/ 802501 w 3028217"/>
                <a:gd name="connsiteY16" fmla="*/ 1583553 h 2962327"/>
                <a:gd name="connsiteX17" fmla="*/ 573901 w 3028217"/>
                <a:gd name="connsiteY17" fmla="*/ 1577838 h 2962327"/>
                <a:gd name="connsiteX18" fmla="*/ 592951 w 3028217"/>
                <a:gd name="connsiteY18" fmla="*/ 1589268 h 2962327"/>
                <a:gd name="connsiteX19" fmla="*/ 584379 w 3028217"/>
                <a:gd name="connsiteY19" fmla="*/ 1596888 h 2962327"/>
                <a:gd name="connsiteX20" fmla="*/ 565329 w 3028217"/>
                <a:gd name="connsiteY20" fmla="*/ 1587363 h 2962327"/>
                <a:gd name="connsiteX21" fmla="*/ 573901 w 3028217"/>
                <a:gd name="connsiteY21" fmla="*/ 1577838 h 2962327"/>
                <a:gd name="connsiteX22" fmla="*/ 698678 w 3028217"/>
                <a:gd name="connsiteY22" fmla="*/ 1550216 h 2962327"/>
                <a:gd name="connsiteX23" fmla="*/ 763448 w 3028217"/>
                <a:gd name="connsiteY23" fmla="*/ 1592126 h 2962327"/>
                <a:gd name="connsiteX24" fmla="*/ 678676 w 3028217"/>
                <a:gd name="connsiteY24" fmla="*/ 1592126 h 2962327"/>
                <a:gd name="connsiteX25" fmla="*/ 698678 w 3028217"/>
                <a:gd name="connsiteY25" fmla="*/ 1550216 h 2962327"/>
                <a:gd name="connsiteX26" fmla="*/ 492939 w 3028217"/>
                <a:gd name="connsiteY26" fmla="*/ 1460681 h 2962327"/>
                <a:gd name="connsiteX27" fmla="*/ 562471 w 3028217"/>
                <a:gd name="connsiteY27" fmla="*/ 1479731 h 2962327"/>
                <a:gd name="connsiteX28" fmla="*/ 646291 w 3028217"/>
                <a:gd name="connsiteY28" fmla="*/ 1537833 h 2962327"/>
                <a:gd name="connsiteX29" fmla="*/ 577711 w 3028217"/>
                <a:gd name="connsiteY29" fmla="*/ 1525451 h 2962327"/>
                <a:gd name="connsiteX30" fmla="*/ 527229 w 3028217"/>
                <a:gd name="connsiteY30" fmla="*/ 1487351 h 2962327"/>
                <a:gd name="connsiteX31" fmla="*/ 525032 w 3028217"/>
                <a:gd name="connsiteY31" fmla="*/ 1486533 h 2962327"/>
                <a:gd name="connsiteX32" fmla="*/ 527229 w 3028217"/>
                <a:gd name="connsiteY32" fmla="*/ 1488303 h 2962327"/>
                <a:gd name="connsiteX33" fmla="*/ 451029 w 3028217"/>
                <a:gd name="connsiteY33" fmla="*/ 1494971 h 2962327"/>
                <a:gd name="connsiteX34" fmla="*/ 492939 w 3028217"/>
                <a:gd name="connsiteY34" fmla="*/ 1460681 h 2962327"/>
                <a:gd name="connsiteX35" fmla="*/ 592475 w 3028217"/>
                <a:gd name="connsiteY35" fmla="*/ 1413889 h 2962327"/>
                <a:gd name="connsiteX36" fmla="*/ 596761 w 3028217"/>
                <a:gd name="connsiteY36" fmla="*/ 1414961 h 2962327"/>
                <a:gd name="connsiteX37" fmla="*/ 595809 w 3028217"/>
                <a:gd name="connsiteY37" fmla="*/ 1447346 h 2962327"/>
                <a:gd name="connsiteX38" fmla="*/ 588189 w 3028217"/>
                <a:gd name="connsiteY38" fmla="*/ 1414961 h 2962327"/>
                <a:gd name="connsiteX39" fmla="*/ 592475 w 3028217"/>
                <a:gd name="connsiteY39" fmla="*/ 1413889 h 2962327"/>
                <a:gd name="connsiteX40" fmla="*/ 2633206 w 3028217"/>
                <a:gd name="connsiteY40" fmla="*/ 1174931 h 2962327"/>
                <a:gd name="connsiteX41" fmla="*/ 2673211 w 3028217"/>
                <a:gd name="connsiteY41" fmla="*/ 1180646 h 2962327"/>
                <a:gd name="connsiteX42" fmla="*/ 2633206 w 3028217"/>
                <a:gd name="connsiteY42" fmla="*/ 1174931 h 2962327"/>
                <a:gd name="connsiteX43" fmla="*/ 2477948 w 3028217"/>
                <a:gd name="connsiteY43" fmla="*/ 1095873 h 2962327"/>
                <a:gd name="connsiteX44" fmla="*/ 2484616 w 3028217"/>
                <a:gd name="connsiteY44" fmla="*/ 1110160 h 2962327"/>
                <a:gd name="connsiteX45" fmla="*/ 2464613 w 3028217"/>
                <a:gd name="connsiteY45" fmla="*/ 1135878 h 2962327"/>
                <a:gd name="connsiteX46" fmla="*/ 2444611 w 3028217"/>
                <a:gd name="connsiteY46" fmla="*/ 1144450 h 2962327"/>
                <a:gd name="connsiteX47" fmla="*/ 2415083 w 3028217"/>
                <a:gd name="connsiteY47" fmla="*/ 1119685 h 2962327"/>
                <a:gd name="connsiteX48" fmla="*/ 2446516 w 3028217"/>
                <a:gd name="connsiteY48" fmla="*/ 1114923 h 2962327"/>
                <a:gd name="connsiteX49" fmla="*/ 2477948 w 3028217"/>
                <a:gd name="connsiteY49" fmla="*/ 1095873 h 2962327"/>
                <a:gd name="connsiteX50" fmla="*/ 2344599 w 3028217"/>
                <a:gd name="connsiteY50" fmla="*/ 1039676 h 2962327"/>
                <a:gd name="connsiteX51" fmla="*/ 2355076 w 3028217"/>
                <a:gd name="connsiteY51" fmla="*/ 1066346 h 2962327"/>
                <a:gd name="connsiteX52" fmla="*/ 2341741 w 3028217"/>
                <a:gd name="connsiteY52" fmla="*/ 1092063 h 2962327"/>
                <a:gd name="connsiteX53" fmla="*/ 2328406 w 3028217"/>
                <a:gd name="connsiteY53" fmla="*/ 1065393 h 2962327"/>
                <a:gd name="connsiteX54" fmla="*/ 2344599 w 3028217"/>
                <a:gd name="connsiteY54" fmla="*/ 1039676 h 2962327"/>
                <a:gd name="connsiteX55" fmla="*/ 699631 w 3028217"/>
                <a:gd name="connsiteY55" fmla="*/ 966334 h 2962327"/>
                <a:gd name="connsiteX56" fmla="*/ 616764 w 3028217"/>
                <a:gd name="connsiteY56" fmla="*/ 992051 h 2962327"/>
                <a:gd name="connsiteX57" fmla="*/ 699631 w 3028217"/>
                <a:gd name="connsiteY57" fmla="*/ 966334 h 2962327"/>
                <a:gd name="connsiteX58" fmla="*/ 2786559 w 3028217"/>
                <a:gd name="connsiteY58" fmla="*/ 938711 h 2962327"/>
                <a:gd name="connsiteX59" fmla="*/ 2814181 w 3028217"/>
                <a:gd name="connsiteY59" fmla="*/ 938711 h 2962327"/>
                <a:gd name="connsiteX60" fmla="*/ 2814181 w 3028217"/>
                <a:gd name="connsiteY60" fmla="*/ 945378 h 2962327"/>
                <a:gd name="connsiteX61" fmla="*/ 2786559 w 3028217"/>
                <a:gd name="connsiteY61" fmla="*/ 938711 h 2962327"/>
                <a:gd name="connsiteX62" fmla="*/ 737731 w 3028217"/>
                <a:gd name="connsiteY62" fmla="*/ 935019 h 2962327"/>
                <a:gd name="connsiteX63" fmla="*/ 702489 w 3028217"/>
                <a:gd name="connsiteY63" fmla="*/ 951093 h 2962327"/>
                <a:gd name="connsiteX64" fmla="*/ 770116 w 3028217"/>
                <a:gd name="connsiteY64" fmla="*/ 936805 h 2962327"/>
                <a:gd name="connsiteX65" fmla="*/ 737731 w 3028217"/>
                <a:gd name="connsiteY65" fmla="*/ 935019 h 2962327"/>
                <a:gd name="connsiteX66" fmla="*/ 619383 w 3028217"/>
                <a:gd name="connsiteY66" fmla="*/ 880251 h 2962327"/>
                <a:gd name="connsiteX67" fmla="*/ 608191 w 3028217"/>
                <a:gd name="connsiteY67" fmla="*/ 882513 h 2962327"/>
                <a:gd name="connsiteX68" fmla="*/ 541516 w 3028217"/>
                <a:gd name="connsiteY68" fmla="*/ 968238 h 2962327"/>
                <a:gd name="connsiteX69" fmla="*/ 558661 w 3028217"/>
                <a:gd name="connsiteY69" fmla="*/ 975858 h 2962327"/>
                <a:gd name="connsiteX70" fmla="*/ 578664 w 3028217"/>
                <a:gd name="connsiteY70" fmla="*/ 949188 h 2962327"/>
                <a:gd name="connsiteX71" fmla="*/ 623431 w 3028217"/>
                <a:gd name="connsiteY71" fmla="*/ 890133 h 2962327"/>
                <a:gd name="connsiteX72" fmla="*/ 619383 w 3028217"/>
                <a:gd name="connsiteY72" fmla="*/ 880251 h 2962327"/>
                <a:gd name="connsiteX73" fmla="*/ 659626 w 3028217"/>
                <a:gd name="connsiteY73" fmla="*/ 872036 h 2962327"/>
                <a:gd name="connsiteX74" fmla="*/ 647244 w 3028217"/>
                <a:gd name="connsiteY74" fmla="*/ 879656 h 2962327"/>
                <a:gd name="connsiteX75" fmla="*/ 657721 w 3028217"/>
                <a:gd name="connsiteY75" fmla="*/ 950141 h 2962327"/>
                <a:gd name="connsiteX76" fmla="*/ 683439 w 3028217"/>
                <a:gd name="connsiteY76" fmla="*/ 913946 h 2962327"/>
                <a:gd name="connsiteX77" fmla="*/ 711061 w 3028217"/>
                <a:gd name="connsiteY77" fmla="*/ 910136 h 2962327"/>
                <a:gd name="connsiteX78" fmla="*/ 709156 w 3028217"/>
                <a:gd name="connsiteY78" fmla="*/ 891086 h 2962327"/>
                <a:gd name="connsiteX79" fmla="*/ 659626 w 3028217"/>
                <a:gd name="connsiteY79" fmla="*/ 872036 h 2962327"/>
                <a:gd name="connsiteX80" fmla="*/ 620410 w 3028217"/>
                <a:gd name="connsiteY80" fmla="*/ 803828 h 2962327"/>
                <a:gd name="connsiteX81" fmla="*/ 603429 w 3028217"/>
                <a:gd name="connsiteY81" fmla="*/ 807266 h 2962327"/>
                <a:gd name="connsiteX82" fmla="*/ 532944 w 3028217"/>
                <a:gd name="connsiteY82" fmla="*/ 841556 h 2962327"/>
                <a:gd name="connsiteX83" fmla="*/ 541516 w 3028217"/>
                <a:gd name="connsiteY83" fmla="*/ 855843 h 2962327"/>
                <a:gd name="connsiteX84" fmla="*/ 602476 w 3028217"/>
                <a:gd name="connsiteY84" fmla="*/ 859653 h 2962327"/>
                <a:gd name="connsiteX85" fmla="*/ 652959 w 3028217"/>
                <a:gd name="connsiteY85" fmla="*/ 835841 h 2962327"/>
                <a:gd name="connsiteX86" fmla="*/ 620410 w 3028217"/>
                <a:gd name="connsiteY86" fmla="*/ 803828 h 2962327"/>
                <a:gd name="connsiteX87" fmla="*/ 2051228 w 3028217"/>
                <a:gd name="connsiteY87" fmla="*/ 690108 h 2962327"/>
                <a:gd name="connsiteX88" fmla="*/ 2074088 w 3028217"/>
                <a:gd name="connsiteY88" fmla="*/ 722493 h 2962327"/>
                <a:gd name="connsiteX89" fmla="*/ 2021701 w 3028217"/>
                <a:gd name="connsiteY89" fmla="*/ 782500 h 2962327"/>
                <a:gd name="connsiteX90" fmla="*/ 2000746 w 3028217"/>
                <a:gd name="connsiteY90" fmla="*/ 772023 h 2962327"/>
                <a:gd name="connsiteX91" fmla="*/ 2036941 w 3028217"/>
                <a:gd name="connsiteY91" fmla="*/ 698680 h 2962327"/>
                <a:gd name="connsiteX92" fmla="*/ 2051228 w 3028217"/>
                <a:gd name="connsiteY92" fmla="*/ 690108 h 2962327"/>
                <a:gd name="connsiteX93" fmla="*/ 2111236 w 3028217"/>
                <a:gd name="connsiteY93" fmla="*/ 608669 h 2962327"/>
                <a:gd name="connsiteX94" fmla="*/ 2113141 w 3028217"/>
                <a:gd name="connsiteY94" fmla="*/ 623433 h 2962327"/>
                <a:gd name="connsiteX95" fmla="*/ 2111236 w 3028217"/>
                <a:gd name="connsiteY95" fmla="*/ 626290 h 2962327"/>
                <a:gd name="connsiteX96" fmla="*/ 2159814 w 3028217"/>
                <a:gd name="connsiteY96" fmla="*/ 711063 h 2962327"/>
                <a:gd name="connsiteX97" fmla="*/ 2199819 w 3028217"/>
                <a:gd name="connsiteY97" fmla="*/ 758688 h 2962327"/>
                <a:gd name="connsiteX98" fmla="*/ 2176959 w 3028217"/>
                <a:gd name="connsiteY98" fmla="*/ 800598 h 2962327"/>
                <a:gd name="connsiteX99" fmla="*/ 2092186 w 3028217"/>
                <a:gd name="connsiteY99" fmla="*/ 814885 h 2962327"/>
                <a:gd name="connsiteX100" fmla="*/ 2092186 w 3028217"/>
                <a:gd name="connsiteY100" fmla="*/ 777738 h 2962327"/>
                <a:gd name="connsiteX101" fmla="*/ 2111236 w 3028217"/>
                <a:gd name="connsiteY101" fmla="*/ 740590 h 2962327"/>
                <a:gd name="connsiteX102" fmla="*/ 2110284 w 3028217"/>
                <a:gd name="connsiteY102" fmla="*/ 710110 h 2962327"/>
                <a:gd name="connsiteX103" fmla="*/ 2076946 w 3028217"/>
                <a:gd name="connsiteY103" fmla="*/ 669153 h 2962327"/>
                <a:gd name="connsiteX104" fmla="*/ 2097901 w 3028217"/>
                <a:gd name="connsiteY104" fmla="*/ 611050 h 2962327"/>
                <a:gd name="connsiteX105" fmla="*/ 2111236 w 3028217"/>
                <a:gd name="connsiteY105" fmla="*/ 608669 h 2962327"/>
                <a:gd name="connsiteX106" fmla="*/ 927279 w 3028217"/>
                <a:gd name="connsiteY106" fmla="*/ 479605 h 2962327"/>
                <a:gd name="connsiteX107" fmla="*/ 933946 w 3028217"/>
                <a:gd name="connsiteY107" fmla="*/ 486273 h 2962327"/>
                <a:gd name="connsiteX108" fmla="*/ 929184 w 3028217"/>
                <a:gd name="connsiteY108" fmla="*/ 493893 h 2962327"/>
                <a:gd name="connsiteX109" fmla="*/ 919659 w 3028217"/>
                <a:gd name="connsiteY109" fmla="*/ 488178 h 2962327"/>
                <a:gd name="connsiteX110" fmla="*/ 927279 w 3028217"/>
                <a:gd name="connsiteY110" fmla="*/ 479605 h 2962327"/>
                <a:gd name="connsiteX111" fmla="*/ 1938089 w 3028217"/>
                <a:gd name="connsiteY111" fmla="*/ 417931 h 2962327"/>
                <a:gd name="connsiteX112" fmla="*/ 1959789 w 3028217"/>
                <a:gd name="connsiteY112" fmla="*/ 441505 h 2962327"/>
                <a:gd name="connsiteX113" fmla="*/ 1940739 w 3028217"/>
                <a:gd name="connsiteY113" fmla="*/ 466270 h 2962327"/>
                <a:gd name="connsiteX114" fmla="*/ 1842631 w 3028217"/>
                <a:gd name="connsiteY114" fmla="*/ 480558 h 2962327"/>
                <a:gd name="connsiteX115" fmla="*/ 1832154 w 3028217"/>
                <a:gd name="connsiteY115" fmla="*/ 458650 h 2962327"/>
                <a:gd name="connsiteX116" fmla="*/ 1833106 w 3028217"/>
                <a:gd name="connsiteY116" fmla="*/ 431980 h 2962327"/>
                <a:gd name="connsiteX117" fmla="*/ 1845489 w 3028217"/>
                <a:gd name="connsiteY117" fmla="*/ 423408 h 2962327"/>
                <a:gd name="connsiteX118" fmla="*/ 1857871 w 3028217"/>
                <a:gd name="connsiteY118" fmla="*/ 432933 h 2962327"/>
                <a:gd name="connsiteX119" fmla="*/ 1926451 w 3028217"/>
                <a:gd name="connsiteY119" fmla="*/ 418645 h 2962327"/>
                <a:gd name="connsiteX120" fmla="*/ 1938089 w 3028217"/>
                <a:gd name="connsiteY120" fmla="*/ 417931 h 2962327"/>
                <a:gd name="connsiteX121" fmla="*/ 904419 w 3028217"/>
                <a:gd name="connsiteY121" fmla="*/ 389118 h 2962327"/>
                <a:gd name="connsiteX122" fmla="*/ 938709 w 3028217"/>
                <a:gd name="connsiteY122" fmla="*/ 433886 h 2962327"/>
                <a:gd name="connsiteX123" fmla="*/ 942519 w 3028217"/>
                <a:gd name="connsiteY123" fmla="*/ 446268 h 2962327"/>
                <a:gd name="connsiteX124" fmla="*/ 931089 w 3028217"/>
                <a:gd name="connsiteY124" fmla="*/ 449125 h 2962327"/>
                <a:gd name="connsiteX125" fmla="*/ 878701 w 3028217"/>
                <a:gd name="connsiteY125" fmla="*/ 449125 h 2962327"/>
                <a:gd name="connsiteX126" fmla="*/ 856794 w 3028217"/>
                <a:gd name="connsiteY126" fmla="*/ 443411 h 2962327"/>
                <a:gd name="connsiteX127" fmla="*/ 867271 w 3028217"/>
                <a:gd name="connsiteY127" fmla="*/ 412930 h 2962327"/>
                <a:gd name="connsiteX128" fmla="*/ 904419 w 3028217"/>
                <a:gd name="connsiteY128" fmla="*/ 389118 h 2962327"/>
                <a:gd name="connsiteX129" fmla="*/ 1062534 w 3028217"/>
                <a:gd name="connsiteY129" fmla="*/ 340541 h 2962327"/>
                <a:gd name="connsiteX130" fmla="*/ 1083489 w 3028217"/>
                <a:gd name="connsiteY130" fmla="*/ 353876 h 2962327"/>
                <a:gd name="connsiteX131" fmla="*/ 1053961 w 3028217"/>
                <a:gd name="connsiteY131" fmla="*/ 360543 h 2962327"/>
                <a:gd name="connsiteX132" fmla="*/ 1062534 w 3028217"/>
                <a:gd name="connsiteY132" fmla="*/ 340541 h 2962327"/>
                <a:gd name="connsiteX133" fmla="*/ 2471113 w 3028217"/>
                <a:gd name="connsiteY133" fmla="*/ 336025 h 2962327"/>
                <a:gd name="connsiteX134" fmla="*/ 2521763 w 3028217"/>
                <a:gd name="connsiteY134" fmla="*/ 370068 h 2962327"/>
                <a:gd name="connsiteX135" fmla="*/ 2848471 w 3028217"/>
                <a:gd name="connsiteY135" fmla="*/ 785358 h 2962327"/>
                <a:gd name="connsiteX136" fmla="*/ 2920861 w 3028217"/>
                <a:gd name="connsiteY136" fmla="*/ 940616 h 2962327"/>
                <a:gd name="connsiteX137" fmla="*/ 2926576 w 3028217"/>
                <a:gd name="connsiteY137" fmla="*/ 977763 h 2962327"/>
                <a:gd name="connsiteX138" fmla="*/ 2847518 w 3028217"/>
                <a:gd name="connsiteY138" fmla="*/ 938711 h 2962327"/>
                <a:gd name="connsiteX139" fmla="*/ 2864663 w 3028217"/>
                <a:gd name="connsiteY139" fmla="*/ 890133 h 2962327"/>
                <a:gd name="connsiteX140" fmla="*/ 2810371 w 3028217"/>
                <a:gd name="connsiteY140" fmla="*/ 908231 h 2962327"/>
                <a:gd name="connsiteX141" fmla="*/ 2757031 w 3028217"/>
                <a:gd name="connsiteY141" fmla="*/ 904421 h 2962327"/>
                <a:gd name="connsiteX142" fmla="*/ 2728456 w 3028217"/>
                <a:gd name="connsiteY142" fmla="*/ 916803 h 2962327"/>
                <a:gd name="connsiteX143" fmla="*/ 2707501 w 3028217"/>
                <a:gd name="connsiteY143" fmla="*/ 971096 h 2962327"/>
                <a:gd name="connsiteX144" fmla="*/ 2706548 w 3028217"/>
                <a:gd name="connsiteY144" fmla="*/ 1011101 h 2962327"/>
                <a:gd name="connsiteX145" fmla="*/ 2712263 w 3028217"/>
                <a:gd name="connsiteY145" fmla="*/ 1044438 h 2962327"/>
                <a:gd name="connsiteX146" fmla="*/ 2750438 w 3028217"/>
                <a:gd name="connsiteY146" fmla="*/ 1026892 h 2962327"/>
                <a:gd name="connsiteX147" fmla="*/ 2757317 w 3028217"/>
                <a:gd name="connsiteY147" fmla="*/ 1029909 h 2962327"/>
                <a:gd name="connsiteX148" fmla="*/ 2760842 w 3028217"/>
                <a:gd name="connsiteY148" fmla="*/ 1028246 h 2962327"/>
                <a:gd name="connsiteX149" fmla="*/ 2785607 w 3028217"/>
                <a:gd name="connsiteY149" fmla="*/ 1010148 h 2962327"/>
                <a:gd name="connsiteX150" fmla="*/ 2804538 w 3028217"/>
                <a:gd name="connsiteY150" fmla="*/ 1006457 h 2962327"/>
                <a:gd name="connsiteX151" fmla="*/ 2822755 w 3028217"/>
                <a:gd name="connsiteY151" fmla="*/ 1009196 h 2962327"/>
                <a:gd name="connsiteX152" fmla="*/ 2938959 w 3028217"/>
                <a:gd name="connsiteY152" fmla="*/ 1031103 h 2962327"/>
                <a:gd name="connsiteX153" fmla="*/ 2959915 w 3028217"/>
                <a:gd name="connsiteY153" fmla="*/ 1058726 h 2962327"/>
                <a:gd name="connsiteX154" fmla="*/ 3021827 w 3028217"/>
                <a:gd name="connsiteY154" fmla="*/ 1368288 h 2962327"/>
                <a:gd name="connsiteX155" fmla="*/ 3027542 w 3028217"/>
                <a:gd name="connsiteY155" fmla="*/ 1562598 h 2962327"/>
                <a:gd name="connsiteX156" fmla="*/ 3020874 w 3028217"/>
                <a:gd name="connsiteY156" fmla="*/ 1594983 h 2962327"/>
                <a:gd name="connsiteX157" fmla="*/ 2958009 w 3028217"/>
                <a:gd name="connsiteY157" fmla="*/ 1512116 h 2962327"/>
                <a:gd name="connsiteX158" fmla="*/ 2918005 w 3028217"/>
                <a:gd name="connsiteY158" fmla="*/ 1446393 h 2962327"/>
                <a:gd name="connsiteX159" fmla="*/ 2860855 w 3028217"/>
                <a:gd name="connsiteY159" fmla="*/ 1371146 h 2962327"/>
                <a:gd name="connsiteX160" fmla="*/ 2831327 w 3028217"/>
                <a:gd name="connsiteY160" fmla="*/ 1343523 h 2962327"/>
                <a:gd name="connsiteX161" fmla="*/ 2856092 w 3028217"/>
                <a:gd name="connsiteY161" fmla="*/ 1380671 h 2962327"/>
                <a:gd name="connsiteX162" fmla="*/ 2930387 w 3028217"/>
                <a:gd name="connsiteY162" fmla="*/ 1514021 h 2962327"/>
                <a:gd name="connsiteX163" fmla="*/ 2939912 w 3028217"/>
                <a:gd name="connsiteY163" fmla="*/ 1546406 h 2962327"/>
                <a:gd name="connsiteX164" fmla="*/ 2962772 w 3028217"/>
                <a:gd name="connsiteY164" fmla="*/ 1597841 h 2962327"/>
                <a:gd name="connsiteX165" fmla="*/ 2999919 w 3028217"/>
                <a:gd name="connsiteY165" fmla="*/ 1683566 h 2962327"/>
                <a:gd name="connsiteX166" fmla="*/ 3012302 w 3028217"/>
                <a:gd name="connsiteY166" fmla="*/ 1740716 h 2962327"/>
                <a:gd name="connsiteX167" fmla="*/ 2886572 w 3028217"/>
                <a:gd name="connsiteY167" fmla="*/ 2158864 h 2962327"/>
                <a:gd name="connsiteX168" fmla="*/ 2841805 w 3028217"/>
                <a:gd name="connsiteY168" fmla="*/ 2246493 h 2962327"/>
                <a:gd name="connsiteX169" fmla="*/ 2821802 w 3028217"/>
                <a:gd name="connsiteY169" fmla="*/ 2266496 h 2962327"/>
                <a:gd name="connsiteX170" fmla="*/ 2808467 w 3028217"/>
                <a:gd name="connsiteY170" fmla="*/ 2240778 h 2962327"/>
                <a:gd name="connsiteX171" fmla="*/ 2785607 w 3028217"/>
                <a:gd name="connsiteY171" fmla="*/ 2172198 h 2962327"/>
                <a:gd name="connsiteX172" fmla="*/ 2805609 w 3028217"/>
                <a:gd name="connsiteY172" fmla="*/ 2234111 h 2962327"/>
                <a:gd name="connsiteX173" fmla="*/ 2821802 w 3028217"/>
                <a:gd name="connsiteY173" fmla="*/ 2273164 h 2962327"/>
                <a:gd name="connsiteX174" fmla="*/ 2708455 w 3028217"/>
                <a:gd name="connsiteY174" fmla="*/ 2451281 h 2962327"/>
                <a:gd name="connsiteX175" fmla="*/ 2551292 w 3028217"/>
                <a:gd name="connsiteY175" fmla="*/ 2622731 h 2962327"/>
                <a:gd name="connsiteX176" fmla="*/ 2476997 w 3028217"/>
                <a:gd name="connsiteY176" fmla="*/ 2687501 h 2962327"/>
                <a:gd name="connsiteX177" fmla="*/ 2463662 w 3028217"/>
                <a:gd name="connsiteY177" fmla="*/ 2655116 h 2962327"/>
                <a:gd name="connsiteX178" fmla="*/ 2425562 w 3028217"/>
                <a:gd name="connsiteY178" fmla="*/ 2533196 h 2962327"/>
                <a:gd name="connsiteX179" fmla="*/ 2439849 w 3028217"/>
                <a:gd name="connsiteY179" fmla="*/ 2375081 h 2962327"/>
                <a:gd name="connsiteX180" fmla="*/ 2449374 w 3028217"/>
                <a:gd name="connsiteY180" fmla="*/ 2301739 h 2962327"/>
                <a:gd name="connsiteX181" fmla="*/ 2430324 w 3028217"/>
                <a:gd name="connsiteY181" fmla="*/ 2210298 h 2962327"/>
                <a:gd name="connsiteX182" fmla="*/ 2396987 w 3028217"/>
                <a:gd name="connsiteY182" fmla="*/ 2144576 h 2962327"/>
                <a:gd name="connsiteX183" fmla="*/ 2370317 w 3028217"/>
                <a:gd name="connsiteY183" fmla="*/ 2012178 h 2962327"/>
                <a:gd name="connsiteX184" fmla="*/ 2374127 w 3028217"/>
                <a:gd name="connsiteY184" fmla="*/ 1992176 h 2962327"/>
                <a:gd name="connsiteX185" fmla="*/ 2319834 w 3028217"/>
                <a:gd name="connsiteY185" fmla="*/ 1944551 h 2962327"/>
                <a:gd name="connsiteX186" fmla="*/ 2282687 w 3028217"/>
                <a:gd name="connsiteY186" fmla="*/ 1931216 h 2962327"/>
                <a:gd name="connsiteX187" fmla="*/ 2200772 w 3028217"/>
                <a:gd name="connsiteY187" fmla="*/ 1905498 h 2962327"/>
                <a:gd name="connsiteX188" fmla="*/ 2157909 w 3028217"/>
                <a:gd name="connsiteY188" fmla="*/ 1926453 h 2962327"/>
                <a:gd name="connsiteX189" fmla="*/ 2106474 w 3028217"/>
                <a:gd name="connsiteY189" fmla="*/ 1931216 h 2962327"/>
                <a:gd name="connsiteX190" fmla="*/ 2040752 w 3028217"/>
                <a:gd name="connsiteY190" fmla="*/ 1937883 h 2962327"/>
                <a:gd name="connsiteX191" fmla="*/ 1974077 w 3028217"/>
                <a:gd name="connsiteY191" fmla="*/ 1924548 h 2962327"/>
                <a:gd name="connsiteX192" fmla="*/ 1919784 w 3028217"/>
                <a:gd name="connsiteY192" fmla="*/ 1877876 h 2962327"/>
                <a:gd name="connsiteX193" fmla="*/ 1896924 w 3028217"/>
                <a:gd name="connsiteY193" fmla="*/ 1849301 h 2962327"/>
                <a:gd name="connsiteX194" fmla="*/ 1839774 w 3028217"/>
                <a:gd name="connsiteY194" fmla="*/ 1762623 h 2962327"/>
                <a:gd name="connsiteX195" fmla="*/ 1822629 w 3028217"/>
                <a:gd name="connsiteY195" fmla="*/ 1676898 h 2962327"/>
                <a:gd name="connsiteX196" fmla="*/ 1829297 w 3028217"/>
                <a:gd name="connsiteY196" fmla="*/ 1537833 h 2962327"/>
                <a:gd name="connsiteX197" fmla="*/ 1828344 w 3028217"/>
                <a:gd name="connsiteY197" fmla="*/ 1514973 h 2962327"/>
                <a:gd name="connsiteX198" fmla="*/ 1909307 w 3028217"/>
                <a:gd name="connsiteY198" fmla="*/ 1373051 h 2962327"/>
                <a:gd name="connsiteX199" fmla="*/ 1929309 w 3028217"/>
                <a:gd name="connsiteY199" fmla="*/ 1361621 h 2962327"/>
                <a:gd name="connsiteX200" fmla="*/ 1977887 w 3028217"/>
                <a:gd name="connsiteY200" fmla="*/ 1293041 h 2962327"/>
                <a:gd name="connsiteX201" fmla="*/ 2019797 w 3028217"/>
                <a:gd name="connsiteY201" fmla="*/ 1227318 h 2962327"/>
                <a:gd name="connsiteX202" fmla="*/ 2051229 w 3028217"/>
                <a:gd name="connsiteY202" fmla="*/ 1178741 h 2962327"/>
                <a:gd name="connsiteX203" fmla="*/ 2083614 w 3028217"/>
                <a:gd name="connsiteY203" fmla="*/ 1172073 h 2962327"/>
                <a:gd name="connsiteX204" fmla="*/ 2161719 w 3028217"/>
                <a:gd name="connsiteY204" fmla="*/ 1162548 h 2962327"/>
                <a:gd name="connsiteX205" fmla="*/ 2266494 w 3028217"/>
                <a:gd name="connsiteY205" fmla="*/ 1136831 h 2962327"/>
                <a:gd name="connsiteX206" fmla="*/ 2331264 w 3028217"/>
                <a:gd name="connsiteY206" fmla="*/ 1133021 h 2962327"/>
                <a:gd name="connsiteX207" fmla="*/ 2387462 w 3028217"/>
                <a:gd name="connsiteY207" fmla="*/ 1197791 h 2962327"/>
                <a:gd name="connsiteX208" fmla="*/ 2400797 w 3028217"/>
                <a:gd name="connsiteY208" fmla="*/ 1229223 h 2962327"/>
                <a:gd name="connsiteX209" fmla="*/ 2517002 w 3028217"/>
                <a:gd name="connsiteY209" fmla="*/ 1283516 h 2962327"/>
                <a:gd name="connsiteX210" fmla="*/ 2556055 w 3028217"/>
                <a:gd name="connsiteY210" fmla="*/ 1266371 h 2962327"/>
                <a:gd name="connsiteX211" fmla="*/ 2617967 w 3028217"/>
                <a:gd name="connsiteY211" fmla="*/ 1241606 h 2962327"/>
                <a:gd name="connsiteX212" fmla="*/ 2701787 w 3028217"/>
                <a:gd name="connsiteY212" fmla="*/ 1271133 h 2962327"/>
                <a:gd name="connsiteX213" fmla="*/ 2823707 w 3028217"/>
                <a:gd name="connsiteY213" fmla="*/ 1270181 h 2962327"/>
                <a:gd name="connsiteX214" fmla="*/ 2842757 w 3028217"/>
                <a:gd name="connsiteY214" fmla="*/ 1253988 h 2962327"/>
                <a:gd name="connsiteX215" fmla="*/ 2857997 w 3028217"/>
                <a:gd name="connsiteY215" fmla="*/ 1191123 h 2962327"/>
                <a:gd name="connsiteX216" fmla="*/ 2824659 w 3028217"/>
                <a:gd name="connsiteY216" fmla="*/ 1163501 h 2962327"/>
                <a:gd name="connsiteX217" fmla="*/ 2781797 w 3028217"/>
                <a:gd name="connsiteY217" fmla="*/ 1153023 h 2962327"/>
                <a:gd name="connsiteX218" fmla="*/ 2778142 w 3028217"/>
                <a:gd name="connsiteY218" fmla="*/ 1149005 h 2962327"/>
                <a:gd name="connsiteX219" fmla="*/ 2758579 w 3028217"/>
                <a:gd name="connsiteY219" fmla="*/ 1157637 h 2962327"/>
                <a:gd name="connsiteX220" fmla="*/ 2684641 w 3028217"/>
                <a:gd name="connsiteY220" fmla="*/ 1122543 h 2962327"/>
                <a:gd name="connsiteX221" fmla="*/ 2664638 w 3028217"/>
                <a:gd name="connsiteY221" fmla="*/ 1083491 h 2962327"/>
                <a:gd name="connsiteX222" fmla="*/ 2646541 w 3028217"/>
                <a:gd name="connsiteY222" fmla="*/ 1054916 h 2962327"/>
                <a:gd name="connsiteX223" fmla="*/ 2610346 w 3028217"/>
                <a:gd name="connsiteY223" fmla="*/ 1080633 h 2962327"/>
                <a:gd name="connsiteX224" fmla="*/ 2609202 w 3028217"/>
                <a:gd name="connsiteY224" fmla="*/ 1082346 h 2962327"/>
                <a:gd name="connsiteX225" fmla="*/ 2613204 w 3028217"/>
                <a:gd name="connsiteY225" fmla="*/ 1086348 h 2962327"/>
                <a:gd name="connsiteX226" fmla="*/ 2632254 w 3028217"/>
                <a:gd name="connsiteY226" fmla="*/ 1108255 h 2962327"/>
                <a:gd name="connsiteX227" fmla="*/ 2609394 w 3028217"/>
                <a:gd name="connsiteY227" fmla="*/ 1145403 h 2962327"/>
                <a:gd name="connsiteX228" fmla="*/ 2584629 w 3028217"/>
                <a:gd name="connsiteY228" fmla="*/ 1132068 h 2962327"/>
                <a:gd name="connsiteX229" fmla="*/ 2566055 w 3028217"/>
                <a:gd name="connsiteY229" fmla="*/ 1095397 h 2962327"/>
                <a:gd name="connsiteX230" fmla="*/ 2558490 w 3028217"/>
                <a:gd name="connsiteY230" fmla="*/ 1083461 h 2962327"/>
                <a:gd name="connsiteX231" fmla="*/ 2545576 w 3028217"/>
                <a:gd name="connsiteY231" fmla="*/ 1071108 h 2962327"/>
                <a:gd name="connsiteX232" fmla="*/ 2536051 w 3028217"/>
                <a:gd name="connsiteY232" fmla="*/ 1061583 h 2962327"/>
                <a:gd name="connsiteX233" fmla="*/ 2429371 w 3028217"/>
                <a:gd name="connsiteY233" fmla="*/ 952046 h 2962327"/>
                <a:gd name="connsiteX234" fmla="*/ 2417941 w 3028217"/>
                <a:gd name="connsiteY234" fmla="*/ 944426 h 2962327"/>
                <a:gd name="connsiteX235" fmla="*/ 2407463 w 3028217"/>
                <a:gd name="connsiteY235" fmla="*/ 947283 h 2962327"/>
                <a:gd name="connsiteX236" fmla="*/ 2469376 w 3028217"/>
                <a:gd name="connsiteY236" fmla="*/ 1014911 h 2962327"/>
                <a:gd name="connsiteX237" fmla="*/ 2509381 w 3028217"/>
                <a:gd name="connsiteY237" fmla="*/ 1044438 h 2962327"/>
                <a:gd name="connsiteX238" fmla="*/ 2504618 w 3028217"/>
                <a:gd name="connsiteY238" fmla="*/ 1057773 h 2962327"/>
                <a:gd name="connsiteX239" fmla="*/ 2488426 w 3028217"/>
                <a:gd name="connsiteY239" fmla="*/ 1077776 h 2962327"/>
                <a:gd name="connsiteX240" fmla="*/ 2476996 w 3028217"/>
                <a:gd name="connsiteY240" fmla="*/ 1084443 h 2962327"/>
                <a:gd name="connsiteX241" fmla="*/ 2356028 w 3028217"/>
                <a:gd name="connsiteY241" fmla="*/ 985383 h 2962327"/>
                <a:gd name="connsiteX242" fmla="*/ 2317928 w 3028217"/>
                <a:gd name="connsiteY242" fmla="*/ 978716 h 2962327"/>
                <a:gd name="connsiteX243" fmla="*/ 2295068 w 3028217"/>
                <a:gd name="connsiteY243" fmla="*/ 993003 h 2962327"/>
                <a:gd name="connsiteX244" fmla="*/ 2196008 w 3028217"/>
                <a:gd name="connsiteY244" fmla="*/ 1057773 h 2962327"/>
                <a:gd name="connsiteX245" fmla="*/ 2181721 w 3028217"/>
                <a:gd name="connsiteY245" fmla="*/ 1087301 h 2962327"/>
                <a:gd name="connsiteX246" fmla="*/ 2105521 w 3028217"/>
                <a:gd name="connsiteY246" fmla="*/ 1157786 h 2962327"/>
                <a:gd name="connsiteX247" fmla="*/ 2053133 w 3028217"/>
                <a:gd name="connsiteY247" fmla="*/ 1155881 h 2962327"/>
                <a:gd name="connsiteX248" fmla="*/ 2036941 w 3028217"/>
                <a:gd name="connsiteY248" fmla="*/ 1136831 h 2962327"/>
                <a:gd name="connsiteX249" fmla="*/ 2008366 w 3028217"/>
                <a:gd name="connsiteY249" fmla="*/ 1131116 h 2962327"/>
                <a:gd name="connsiteX250" fmla="*/ 2001698 w 3028217"/>
                <a:gd name="connsiteY250" fmla="*/ 1074918 h 2962327"/>
                <a:gd name="connsiteX251" fmla="*/ 2008366 w 3028217"/>
                <a:gd name="connsiteY251" fmla="*/ 1001576 h 2962327"/>
                <a:gd name="connsiteX252" fmla="*/ 2035988 w 3028217"/>
                <a:gd name="connsiteY252" fmla="*/ 977763 h 2962327"/>
                <a:gd name="connsiteX253" fmla="*/ 2107426 w 3028217"/>
                <a:gd name="connsiteY253" fmla="*/ 983478 h 2962327"/>
                <a:gd name="connsiteX254" fmla="*/ 2148383 w 3028217"/>
                <a:gd name="connsiteY254" fmla="*/ 975858 h 2962327"/>
                <a:gd name="connsiteX255" fmla="*/ 2150288 w 3028217"/>
                <a:gd name="connsiteY255" fmla="*/ 913946 h 2962327"/>
                <a:gd name="connsiteX256" fmla="*/ 2112188 w 3028217"/>
                <a:gd name="connsiteY256" fmla="*/ 876798 h 2962327"/>
                <a:gd name="connsiteX257" fmla="*/ 2096948 w 3028217"/>
                <a:gd name="connsiteY257" fmla="*/ 862511 h 2962327"/>
                <a:gd name="connsiteX258" fmla="*/ 2118856 w 3028217"/>
                <a:gd name="connsiteY258" fmla="*/ 849176 h 2962327"/>
                <a:gd name="connsiteX259" fmla="*/ 2206486 w 3028217"/>
                <a:gd name="connsiteY259" fmla="*/ 810123 h 2962327"/>
                <a:gd name="connsiteX260" fmla="*/ 2308403 w 3028217"/>
                <a:gd name="connsiteY260" fmla="*/ 731066 h 2962327"/>
                <a:gd name="connsiteX261" fmla="*/ 2321738 w 3028217"/>
                <a:gd name="connsiteY261" fmla="*/ 708206 h 2962327"/>
                <a:gd name="connsiteX262" fmla="*/ 2311261 w 3028217"/>
                <a:gd name="connsiteY262" fmla="*/ 679631 h 2962327"/>
                <a:gd name="connsiteX263" fmla="*/ 2320786 w 3028217"/>
                <a:gd name="connsiteY263" fmla="*/ 643436 h 2962327"/>
                <a:gd name="connsiteX264" fmla="*/ 2338883 w 3028217"/>
                <a:gd name="connsiteY264" fmla="*/ 638673 h 2962327"/>
                <a:gd name="connsiteX265" fmla="*/ 2343646 w 3028217"/>
                <a:gd name="connsiteY265" fmla="*/ 675821 h 2962327"/>
                <a:gd name="connsiteX266" fmla="*/ 2348408 w 3028217"/>
                <a:gd name="connsiteY266" fmla="*/ 699633 h 2962327"/>
                <a:gd name="connsiteX267" fmla="*/ 2376031 w 3028217"/>
                <a:gd name="connsiteY267" fmla="*/ 706301 h 2962327"/>
                <a:gd name="connsiteX268" fmla="*/ 2385556 w 3028217"/>
                <a:gd name="connsiteY268" fmla="*/ 704396 h 2962327"/>
                <a:gd name="connsiteX269" fmla="*/ 2454136 w 3028217"/>
                <a:gd name="connsiteY269" fmla="*/ 698681 h 2962327"/>
                <a:gd name="connsiteX270" fmla="*/ 2476996 w 3028217"/>
                <a:gd name="connsiteY270" fmla="*/ 692013 h 2962327"/>
                <a:gd name="connsiteX271" fmla="*/ 2517953 w 3028217"/>
                <a:gd name="connsiteY271" fmla="*/ 648198 h 2962327"/>
                <a:gd name="connsiteX272" fmla="*/ 2563673 w 3028217"/>
                <a:gd name="connsiteY272" fmla="*/ 626291 h 2962327"/>
                <a:gd name="connsiteX273" fmla="*/ 2554148 w 3028217"/>
                <a:gd name="connsiteY273" fmla="*/ 585333 h 2962327"/>
                <a:gd name="connsiteX274" fmla="*/ 2572928 w 3028217"/>
                <a:gd name="connsiteY274" fmla="*/ 573708 h 2962327"/>
                <a:gd name="connsiteX275" fmla="*/ 2586098 w 3028217"/>
                <a:gd name="connsiteY275" fmla="*/ 571735 h 2962327"/>
                <a:gd name="connsiteX276" fmla="*/ 2586726 w 3028217"/>
                <a:gd name="connsiteY276" fmla="*/ 571671 h 2962327"/>
                <a:gd name="connsiteX277" fmla="*/ 2624633 w 3028217"/>
                <a:gd name="connsiteY277" fmla="*/ 568188 h 2962327"/>
                <a:gd name="connsiteX278" fmla="*/ 2630348 w 3028217"/>
                <a:gd name="connsiteY278" fmla="*/ 563426 h 2962327"/>
                <a:gd name="connsiteX279" fmla="*/ 2633206 w 3028217"/>
                <a:gd name="connsiteY279" fmla="*/ 563426 h 2962327"/>
                <a:gd name="connsiteX280" fmla="*/ 2626538 w 3028217"/>
                <a:gd name="connsiteY280" fmla="*/ 563426 h 2962327"/>
                <a:gd name="connsiteX281" fmla="*/ 2593082 w 3028217"/>
                <a:gd name="connsiteY281" fmla="*/ 570689 h 2962327"/>
                <a:gd name="connsiteX282" fmla="*/ 2586098 w 3028217"/>
                <a:gd name="connsiteY282" fmla="*/ 571735 h 2962327"/>
                <a:gd name="connsiteX283" fmla="*/ 2574151 w 3028217"/>
                <a:gd name="connsiteY283" fmla="*/ 572951 h 2962327"/>
                <a:gd name="connsiteX284" fmla="*/ 2572928 w 3028217"/>
                <a:gd name="connsiteY284" fmla="*/ 573708 h 2962327"/>
                <a:gd name="connsiteX285" fmla="*/ 2558911 w 3028217"/>
                <a:gd name="connsiteY285" fmla="*/ 575808 h 2962327"/>
                <a:gd name="connsiteX286" fmla="*/ 2506523 w 3028217"/>
                <a:gd name="connsiteY286" fmla="*/ 541518 h 2962327"/>
                <a:gd name="connsiteX287" fmla="*/ 2512238 w 3028217"/>
                <a:gd name="connsiteY287" fmla="*/ 480558 h 2962327"/>
                <a:gd name="connsiteX288" fmla="*/ 2533193 w 3028217"/>
                <a:gd name="connsiteY288" fmla="*/ 458651 h 2962327"/>
                <a:gd name="connsiteX289" fmla="*/ 2534146 w 3028217"/>
                <a:gd name="connsiteY289" fmla="*/ 440553 h 2962327"/>
                <a:gd name="connsiteX290" fmla="*/ 2513191 w 3028217"/>
                <a:gd name="connsiteY290" fmla="*/ 445316 h 2962327"/>
                <a:gd name="connsiteX291" fmla="*/ 2464613 w 3028217"/>
                <a:gd name="connsiteY291" fmla="*/ 509133 h 2962327"/>
                <a:gd name="connsiteX292" fmla="*/ 2467471 w 3028217"/>
                <a:gd name="connsiteY292" fmla="*/ 551996 h 2962327"/>
                <a:gd name="connsiteX293" fmla="*/ 2468423 w 3028217"/>
                <a:gd name="connsiteY293" fmla="*/ 597716 h 2962327"/>
                <a:gd name="connsiteX294" fmla="*/ 2453183 w 3028217"/>
                <a:gd name="connsiteY294" fmla="*/ 638673 h 2962327"/>
                <a:gd name="connsiteX295" fmla="*/ 2423656 w 3028217"/>
                <a:gd name="connsiteY295" fmla="*/ 676773 h 2962327"/>
                <a:gd name="connsiteX296" fmla="*/ 2389366 w 3028217"/>
                <a:gd name="connsiteY296" fmla="*/ 683441 h 2962327"/>
                <a:gd name="connsiteX297" fmla="*/ 2383651 w 3028217"/>
                <a:gd name="connsiteY297" fmla="*/ 659628 h 2962327"/>
                <a:gd name="connsiteX298" fmla="*/ 2367458 w 3028217"/>
                <a:gd name="connsiteY298" fmla="*/ 627243 h 2962327"/>
                <a:gd name="connsiteX299" fmla="*/ 2308403 w 3028217"/>
                <a:gd name="connsiteY299" fmla="*/ 612003 h 2962327"/>
                <a:gd name="connsiteX300" fmla="*/ 2270303 w 3028217"/>
                <a:gd name="connsiteY300" fmla="*/ 571046 h 2962327"/>
                <a:gd name="connsiteX301" fmla="*/ 2260778 w 3028217"/>
                <a:gd name="connsiteY301" fmla="*/ 543423 h 2962327"/>
                <a:gd name="connsiteX302" fmla="*/ 2259826 w 3028217"/>
                <a:gd name="connsiteY302" fmla="*/ 522468 h 2962327"/>
                <a:gd name="connsiteX303" fmla="*/ 2390318 w 3028217"/>
                <a:gd name="connsiteY303" fmla="*/ 385308 h 2962327"/>
                <a:gd name="connsiteX304" fmla="*/ 2416988 w 3028217"/>
                <a:gd name="connsiteY304" fmla="*/ 357686 h 2962327"/>
                <a:gd name="connsiteX305" fmla="*/ 2417941 w 3028217"/>
                <a:gd name="connsiteY305" fmla="*/ 351971 h 2962327"/>
                <a:gd name="connsiteX306" fmla="*/ 2424608 w 3028217"/>
                <a:gd name="connsiteY306" fmla="*/ 353876 h 2962327"/>
                <a:gd name="connsiteX307" fmla="*/ 2452245 w 3028217"/>
                <a:gd name="connsiteY307" fmla="*/ 336582 h 2962327"/>
                <a:gd name="connsiteX308" fmla="*/ 2471113 w 3028217"/>
                <a:gd name="connsiteY308" fmla="*/ 336025 h 2962327"/>
                <a:gd name="connsiteX309" fmla="*/ 761544 w 3028217"/>
                <a:gd name="connsiteY309" fmla="*/ 194808 h 2962327"/>
                <a:gd name="connsiteX310" fmla="*/ 773926 w 3028217"/>
                <a:gd name="connsiteY310" fmla="*/ 216716 h 2962327"/>
                <a:gd name="connsiteX311" fmla="*/ 773926 w 3028217"/>
                <a:gd name="connsiteY311" fmla="*/ 278628 h 2962327"/>
                <a:gd name="connsiteX312" fmla="*/ 687249 w 3028217"/>
                <a:gd name="connsiteY312" fmla="*/ 293868 h 2962327"/>
                <a:gd name="connsiteX313" fmla="*/ 671056 w 3028217"/>
                <a:gd name="connsiteY313" fmla="*/ 292916 h 2962327"/>
                <a:gd name="connsiteX314" fmla="*/ 640576 w 3028217"/>
                <a:gd name="connsiteY314" fmla="*/ 298631 h 2962327"/>
                <a:gd name="connsiteX315" fmla="*/ 603429 w 3028217"/>
                <a:gd name="connsiteY315" fmla="*/ 291011 h 2962327"/>
                <a:gd name="connsiteX316" fmla="*/ 715824 w 3028217"/>
                <a:gd name="connsiteY316" fmla="*/ 211953 h 2962327"/>
                <a:gd name="connsiteX317" fmla="*/ 727254 w 3028217"/>
                <a:gd name="connsiteY317" fmla="*/ 215763 h 2962327"/>
                <a:gd name="connsiteX318" fmla="*/ 761544 w 3028217"/>
                <a:gd name="connsiteY318" fmla="*/ 194808 h 2962327"/>
                <a:gd name="connsiteX319" fmla="*/ 873343 w 3028217"/>
                <a:gd name="connsiteY319" fmla="*/ 184331 h 2962327"/>
                <a:gd name="connsiteX320" fmla="*/ 891083 w 3028217"/>
                <a:gd name="connsiteY320" fmla="*/ 191951 h 2962327"/>
                <a:gd name="connsiteX321" fmla="*/ 888226 w 3028217"/>
                <a:gd name="connsiteY321" fmla="*/ 217668 h 2962327"/>
                <a:gd name="connsiteX322" fmla="*/ 879241 w 3028217"/>
                <a:gd name="connsiteY322" fmla="*/ 234820 h 2962327"/>
                <a:gd name="connsiteX323" fmla="*/ 895370 w 3028217"/>
                <a:gd name="connsiteY323" fmla="*/ 235036 h 2962327"/>
                <a:gd name="connsiteX324" fmla="*/ 899656 w 3028217"/>
                <a:gd name="connsiteY324" fmla="*/ 266246 h 2962327"/>
                <a:gd name="connsiteX325" fmla="*/ 892988 w 3028217"/>
                <a:gd name="connsiteY325" fmla="*/ 303393 h 2962327"/>
                <a:gd name="connsiteX326" fmla="*/ 905371 w 3028217"/>
                <a:gd name="connsiteY326" fmla="*/ 303393 h 2962327"/>
                <a:gd name="connsiteX327" fmla="*/ 915848 w 3028217"/>
                <a:gd name="connsiteY327" fmla="*/ 337683 h 2962327"/>
                <a:gd name="connsiteX328" fmla="*/ 946328 w 3028217"/>
                <a:gd name="connsiteY328" fmla="*/ 324348 h 2962327"/>
                <a:gd name="connsiteX329" fmla="*/ 973409 w 3028217"/>
                <a:gd name="connsiteY329" fmla="*/ 303804 h 2962327"/>
                <a:gd name="connsiteX330" fmla="*/ 975260 w 3028217"/>
                <a:gd name="connsiteY330" fmla="*/ 292796 h 2962327"/>
                <a:gd name="connsiteX331" fmla="*/ 965378 w 3028217"/>
                <a:gd name="connsiteY331" fmla="*/ 281485 h 2962327"/>
                <a:gd name="connsiteX332" fmla="*/ 962521 w 3028217"/>
                <a:gd name="connsiteY332" fmla="*/ 233860 h 2962327"/>
                <a:gd name="connsiteX333" fmla="*/ 1013956 w 3028217"/>
                <a:gd name="connsiteY333" fmla="*/ 203380 h 2962327"/>
                <a:gd name="connsiteX334" fmla="*/ 1028243 w 3028217"/>
                <a:gd name="connsiteY334" fmla="*/ 200165 h 2962327"/>
                <a:gd name="connsiteX335" fmla="*/ 1042531 w 3028217"/>
                <a:gd name="connsiteY335" fmla="*/ 206238 h 2962327"/>
                <a:gd name="connsiteX336" fmla="*/ 1016813 w 3028217"/>
                <a:gd name="connsiteY336" fmla="*/ 234813 h 2962327"/>
                <a:gd name="connsiteX337" fmla="*/ 1075868 w 3028217"/>
                <a:gd name="connsiteY337" fmla="*/ 204333 h 2962327"/>
                <a:gd name="connsiteX338" fmla="*/ 1095871 w 3028217"/>
                <a:gd name="connsiteY338" fmla="*/ 204333 h 2962327"/>
                <a:gd name="connsiteX339" fmla="*/ 1099681 w 3028217"/>
                <a:gd name="connsiteY339" fmla="*/ 232908 h 2962327"/>
                <a:gd name="connsiteX340" fmla="*/ 1133971 w 3028217"/>
                <a:gd name="connsiteY340" fmla="*/ 231003 h 2962327"/>
                <a:gd name="connsiteX341" fmla="*/ 1151116 w 3028217"/>
                <a:gd name="connsiteY341" fmla="*/ 238623 h 2962327"/>
                <a:gd name="connsiteX342" fmla="*/ 1205408 w 3028217"/>
                <a:gd name="connsiteY342" fmla="*/ 287200 h 2962327"/>
                <a:gd name="connsiteX343" fmla="*/ 1198741 w 3028217"/>
                <a:gd name="connsiteY343" fmla="*/ 334825 h 2962327"/>
                <a:gd name="connsiteX344" fmla="*/ 1248271 w 3028217"/>
                <a:gd name="connsiteY344" fmla="*/ 377688 h 2962327"/>
                <a:gd name="connsiteX345" fmla="*/ 1246366 w 3028217"/>
                <a:gd name="connsiteY345" fmla="*/ 402453 h 2962327"/>
                <a:gd name="connsiteX346" fmla="*/ 1187311 w 3028217"/>
                <a:gd name="connsiteY346" fmla="*/ 402453 h 2962327"/>
                <a:gd name="connsiteX347" fmla="*/ 1171118 w 3028217"/>
                <a:gd name="connsiteY347" fmla="*/ 396738 h 2962327"/>
                <a:gd name="connsiteX348" fmla="*/ 1171118 w 3028217"/>
                <a:gd name="connsiteY348" fmla="*/ 431028 h 2962327"/>
                <a:gd name="connsiteX349" fmla="*/ 1151116 w 3028217"/>
                <a:gd name="connsiteY349" fmla="*/ 479605 h 2962327"/>
                <a:gd name="connsiteX350" fmla="*/ 1136828 w 3028217"/>
                <a:gd name="connsiteY350" fmla="*/ 476748 h 2962327"/>
                <a:gd name="connsiteX351" fmla="*/ 1136828 w 3028217"/>
                <a:gd name="connsiteY351" fmla="*/ 487225 h 2962327"/>
                <a:gd name="connsiteX352" fmla="*/ 1118731 w 3028217"/>
                <a:gd name="connsiteY352" fmla="*/ 497703 h 2962327"/>
                <a:gd name="connsiteX353" fmla="*/ 1066343 w 3028217"/>
                <a:gd name="connsiteY353" fmla="*/ 455793 h 2962327"/>
                <a:gd name="connsiteX354" fmla="*/ 1016813 w 3028217"/>
                <a:gd name="connsiteY354" fmla="*/ 433885 h 2962327"/>
                <a:gd name="connsiteX355" fmla="*/ 996811 w 3028217"/>
                <a:gd name="connsiteY355" fmla="*/ 428170 h 2962327"/>
                <a:gd name="connsiteX356" fmla="*/ 1013003 w 3028217"/>
                <a:gd name="connsiteY356" fmla="*/ 411978 h 2962327"/>
                <a:gd name="connsiteX357" fmla="*/ 1109206 w 3028217"/>
                <a:gd name="connsiteY357" fmla="*/ 369115 h 2962327"/>
                <a:gd name="connsiteX358" fmla="*/ 1089203 w 3028217"/>
                <a:gd name="connsiteY358" fmla="*/ 307203 h 2962327"/>
                <a:gd name="connsiteX359" fmla="*/ 1077773 w 3028217"/>
                <a:gd name="connsiteY359" fmla="*/ 291010 h 2962327"/>
                <a:gd name="connsiteX360" fmla="*/ 1016813 w 3028217"/>
                <a:gd name="connsiteY360" fmla="*/ 292915 h 2962327"/>
                <a:gd name="connsiteX361" fmla="*/ 1007169 w 3028217"/>
                <a:gd name="connsiteY361" fmla="*/ 296011 h 2962327"/>
                <a:gd name="connsiteX362" fmla="*/ 1007866 w 3028217"/>
                <a:gd name="connsiteY362" fmla="*/ 302667 h 2962327"/>
                <a:gd name="connsiteX363" fmla="*/ 1009193 w 3028217"/>
                <a:gd name="connsiteY363" fmla="*/ 303393 h 2962327"/>
                <a:gd name="connsiteX364" fmla="*/ 962521 w 3028217"/>
                <a:gd name="connsiteY364" fmla="*/ 370068 h 2962327"/>
                <a:gd name="connsiteX365" fmla="*/ 905371 w 3028217"/>
                <a:gd name="connsiteY365" fmla="*/ 371973 h 2962327"/>
                <a:gd name="connsiteX366" fmla="*/ 868223 w 3028217"/>
                <a:gd name="connsiteY366" fmla="*/ 410073 h 2962327"/>
                <a:gd name="connsiteX367" fmla="*/ 836791 w 3028217"/>
                <a:gd name="connsiteY367" fmla="*/ 426266 h 2962327"/>
                <a:gd name="connsiteX368" fmla="*/ 816788 w 3028217"/>
                <a:gd name="connsiteY368" fmla="*/ 424361 h 2962327"/>
                <a:gd name="connsiteX369" fmla="*/ 677723 w 3028217"/>
                <a:gd name="connsiteY369" fmla="*/ 507228 h 2962327"/>
                <a:gd name="connsiteX370" fmla="*/ 668198 w 3028217"/>
                <a:gd name="connsiteY370" fmla="*/ 553901 h 2962327"/>
                <a:gd name="connsiteX371" fmla="*/ 662483 w 3028217"/>
                <a:gd name="connsiteY371" fmla="*/ 586286 h 2962327"/>
                <a:gd name="connsiteX372" fmla="*/ 716776 w 3028217"/>
                <a:gd name="connsiteY372" fmla="*/ 612956 h 2962327"/>
                <a:gd name="connsiteX373" fmla="*/ 771068 w 3028217"/>
                <a:gd name="connsiteY373" fmla="*/ 645341 h 2962327"/>
                <a:gd name="connsiteX374" fmla="*/ 782498 w 3028217"/>
                <a:gd name="connsiteY374" fmla="*/ 667248 h 2962327"/>
                <a:gd name="connsiteX375" fmla="*/ 772973 w 3028217"/>
                <a:gd name="connsiteY375" fmla="*/ 726303 h 2962327"/>
                <a:gd name="connsiteX376" fmla="*/ 805358 w 3028217"/>
                <a:gd name="connsiteY376" fmla="*/ 736781 h 2962327"/>
                <a:gd name="connsiteX377" fmla="*/ 828218 w 3028217"/>
                <a:gd name="connsiteY377" fmla="*/ 689156 h 2962327"/>
                <a:gd name="connsiteX378" fmla="*/ 858698 w 3028217"/>
                <a:gd name="connsiteY378" fmla="*/ 652961 h 2962327"/>
                <a:gd name="connsiteX379" fmla="*/ 901561 w 3028217"/>
                <a:gd name="connsiteY379" fmla="*/ 573903 h 2962327"/>
                <a:gd name="connsiteX380" fmla="*/ 904418 w 3028217"/>
                <a:gd name="connsiteY380" fmla="*/ 561521 h 2962327"/>
                <a:gd name="connsiteX381" fmla="*/ 953948 w 3028217"/>
                <a:gd name="connsiteY381" fmla="*/ 491988 h 2962327"/>
                <a:gd name="connsiteX382" fmla="*/ 968236 w 3028217"/>
                <a:gd name="connsiteY382" fmla="*/ 478653 h 2962327"/>
                <a:gd name="connsiteX383" fmla="*/ 1049198 w 3028217"/>
                <a:gd name="connsiteY383" fmla="*/ 512943 h 2962327"/>
                <a:gd name="connsiteX384" fmla="*/ 1063486 w 3028217"/>
                <a:gd name="connsiteY384" fmla="*/ 539613 h 2962327"/>
                <a:gd name="connsiteX385" fmla="*/ 1067296 w 3028217"/>
                <a:gd name="connsiteY385" fmla="*/ 583428 h 2962327"/>
                <a:gd name="connsiteX386" fmla="*/ 1112063 w 3028217"/>
                <a:gd name="connsiteY386" fmla="*/ 568188 h 2962327"/>
                <a:gd name="connsiteX387" fmla="*/ 1146353 w 3028217"/>
                <a:gd name="connsiteY387" fmla="*/ 580571 h 2962327"/>
                <a:gd name="connsiteX388" fmla="*/ 1151116 w 3028217"/>
                <a:gd name="connsiteY388" fmla="*/ 616766 h 2962327"/>
                <a:gd name="connsiteX389" fmla="*/ 1193026 w 3028217"/>
                <a:gd name="connsiteY389" fmla="*/ 684393 h 2962327"/>
                <a:gd name="connsiteX390" fmla="*/ 1182905 w 3028217"/>
                <a:gd name="connsiteY390" fmla="*/ 697847 h 2962327"/>
                <a:gd name="connsiteX391" fmla="*/ 1179024 w 3028217"/>
                <a:gd name="connsiteY391" fmla="*/ 699159 h 2962327"/>
                <a:gd name="connsiteX392" fmla="*/ 1177845 w 3028217"/>
                <a:gd name="connsiteY392" fmla="*/ 699023 h 2962327"/>
                <a:gd name="connsiteX393" fmla="*/ 1166356 w 3028217"/>
                <a:gd name="connsiteY393" fmla="*/ 703443 h 2962327"/>
                <a:gd name="connsiteX394" fmla="*/ 1179024 w 3028217"/>
                <a:gd name="connsiteY394" fmla="*/ 699159 h 2962327"/>
                <a:gd name="connsiteX395" fmla="*/ 1188263 w 3028217"/>
                <a:gd name="connsiteY395" fmla="*/ 700229 h 2962327"/>
                <a:gd name="connsiteX396" fmla="*/ 1207313 w 3028217"/>
                <a:gd name="connsiteY396" fmla="*/ 712016 h 2962327"/>
                <a:gd name="connsiteX397" fmla="*/ 1205051 w 3028217"/>
                <a:gd name="connsiteY397" fmla="*/ 754402 h 2962327"/>
                <a:gd name="connsiteX398" fmla="*/ 1180854 w 3028217"/>
                <a:gd name="connsiteY398" fmla="*/ 787924 h 2962327"/>
                <a:gd name="connsiteX399" fmla="*/ 1187073 w 3028217"/>
                <a:gd name="connsiteY399" fmla="*/ 807504 h 2962327"/>
                <a:gd name="connsiteX400" fmla="*/ 1206361 w 3028217"/>
                <a:gd name="connsiteY400" fmla="*/ 814886 h 2962327"/>
                <a:gd name="connsiteX401" fmla="*/ 1213981 w 3028217"/>
                <a:gd name="connsiteY401" fmla="*/ 828221 h 2962327"/>
                <a:gd name="connsiteX402" fmla="*/ 1172071 w 3028217"/>
                <a:gd name="connsiteY402" fmla="*/ 862511 h 2962327"/>
                <a:gd name="connsiteX403" fmla="*/ 1115874 w 3028217"/>
                <a:gd name="connsiteY403" fmla="*/ 854891 h 2962327"/>
                <a:gd name="connsiteX404" fmla="*/ 1148259 w 3028217"/>
                <a:gd name="connsiteY404" fmla="*/ 807266 h 2962327"/>
                <a:gd name="connsiteX405" fmla="*/ 1173024 w 3028217"/>
                <a:gd name="connsiteY405" fmla="*/ 780596 h 2962327"/>
                <a:gd name="connsiteX406" fmla="*/ 1173125 w 3028217"/>
                <a:gd name="connsiteY406" fmla="*/ 780684 h 2962327"/>
                <a:gd name="connsiteX407" fmla="*/ 1174333 w 3028217"/>
                <a:gd name="connsiteY407" fmla="*/ 770475 h 2962327"/>
                <a:gd name="connsiteX408" fmla="*/ 1163498 w 3028217"/>
                <a:gd name="connsiteY408" fmla="*/ 767261 h 2962327"/>
                <a:gd name="connsiteX409" fmla="*/ 1124446 w 3028217"/>
                <a:gd name="connsiteY409" fmla="*/ 787263 h 2962327"/>
                <a:gd name="connsiteX410" fmla="*/ 1043483 w 3028217"/>
                <a:gd name="connsiteY410" fmla="*/ 789168 h 2962327"/>
                <a:gd name="connsiteX411" fmla="*/ 993953 w 3028217"/>
                <a:gd name="connsiteY411" fmla="*/ 794883 h 2962327"/>
                <a:gd name="connsiteX412" fmla="*/ 959663 w 3028217"/>
                <a:gd name="connsiteY412" fmla="*/ 814886 h 2962327"/>
                <a:gd name="connsiteX413" fmla="*/ 929183 w 3028217"/>
                <a:gd name="connsiteY413" fmla="*/ 839651 h 2962327"/>
                <a:gd name="connsiteX414" fmla="*/ 925100 w 3028217"/>
                <a:gd name="connsiteY414" fmla="*/ 843462 h 2962327"/>
                <a:gd name="connsiteX415" fmla="*/ 915848 w 3028217"/>
                <a:gd name="connsiteY415" fmla="*/ 851081 h 2962327"/>
                <a:gd name="connsiteX416" fmla="*/ 912991 w 3028217"/>
                <a:gd name="connsiteY416" fmla="*/ 851081 h 2962327"/>
                <a:gd name="connsiteX417" fmla="*/ 914896 w 3028217"/>
                <a:gd name="connsiteY417" fmla="*/ 852986 h 2962327"/>
                <a:gd name="connsiteX418" fmla="*/ 925100 w 3028217"/>
                <a:gd name="connsiteY418" fmla="*/ 843462 h 2962327"/>
                <a:gd name="connsiteX419" fmla="*/ 932041 w 3028217"/>
                <a:gd name="connsiteY419" fmla="*/ 837746 h 2962327"/>
                <a:gd name="connsiteX420" fmla="*/ 972998 w 3028217"/>
                <a:gd name="connsiteY420" fmla="*/ 820601 h 2962327"/>
                <a:gd name="connsiteX421" fmla="*/ 992048 w 3028217"/>
                <a:gd name="connsiteY421" fmla="*/ 814886 h 2962327"/>
                <a:gd name="connsiteX422" fmla="*/ 1023481 w 3028217"/>
                <a:gd name="connsiteY422" fmla="*/ 819648 h 2962327"/>
                <a:gd name="connsiteX423" fmla="*/ 1005383 w 3028217"/>
                <a:gd name="connsiteY423" fmla="*/ 842508 h 2962327"/>
                <a:gd name="connsiteX424" fmla="*/ 1006336 w 3028217"/>
                <a:gd name="connsiteY424" fmla="*/ 854891 h 2962327"/>
                <a:gd name="connsiteX425" fmla="*/ 1005383 w 3028217"/>
                <a:gd name="connsiteY425" fmla="*/ 889181 h 2962327"/>
                <a:gd name="connsiteX426" fmla="*/ 984428 w 3028217"/>
                <a:gd name="connsiteY426" fmla="*/ 910136 h 2962327"/>
                <a:gd name="connsiteX427" fmla="*/ 952043 w 3028217"/>
                <a:gd name="connsiteY427" fmla="*/ 916803 h 2962327"/>
                <a:gd name="connsiteX428" fmla="*/ 899656 w 3028217"/>
                <a:gd name="connsiteY428" fmla="*/ 938711 h 2962327"/>
                <a:gd name="connsiteX429" fmla="*/ 855841 w 3028217"/>
                <a:gd name="connsiteY429" fmla="*/ 985383 h 2962327"/>
                <a:gd name="connsiteX430" fmla="*/ 831076 w 3028217"/>
                <a:gd name="connsiteY430" fmla="*/ 1003481 h 2962327"/>
                <a:gd name="connsiteX431" fmla="*/ 738683 w 3028217"/>
                <a:gd name="connsiteY431" fmla="*/ 1081586 h 2962327"/>
                <a:gd name="connsiteX432" fmla="*/ 711061 w 3028217"/>
                <a:gd name="connsiteY432" fmla="*/ 1115876 h 2962327"/>
                <a:gd name="connsiteX433" fmla="*/ 666293 w 3028217"/>
                <a:gd name="connsiteY433" fmla="*/ 1175883 h 2962327"/>
                <a:gd name="connsiteX434" fmla="*/ 585331 w 3028217"/>
                <a:gd name="connsiteY434" fmla="*/ 1230176 h 2962327"/>
                <a:gd name="connsiteX435" fmla="*/ 559613 w 3028217"/>
                <a:gd name="connsiteY435" fmla="*/ 1297803 h 2962327"/>
                <a:gd name="connsiteX436" fmla="*/ 557708 w 3028217"/>
                <a:gd name="connsiteY436" fmla="*/ 1386386 h 2962327"/>
                <a:gd name="connsiteX437" fmla="*/ 542468 w 3028217"/>
                <a:gd name="connsiteY437" fmla="*/ 1407341 h 2962327"/>
                <a:gd name="connsiteX438" fmla="*/ 528181 w 3028217"/>
                <a:gd name="connsiteY438" fmla="*/ 1387338 h 2962327"/>
                <a:gd name="connsiteX439" fmla="*/ 519608 w 3028217"/>
                <a:gd name="connsiteY439" fmla="*/ 1320663 h 2962327"/>
                <a:gd name="connsiteX440" fmla="*/ 488176 w 3028217"/>
                <a:gd name="connsiteY440" fmla="*/ 1283516 h 2962327"/>
                <a:gd name="connsiteX441" fmla="*/ 429121 w 3028217"/>
                <a:gd name="connsiteY441" fmla="*/ 1267323 h 2962327"/>
                <a:gd name="connsiteX442" fmla="*/ 409118 w 3028217"/>
                <a:gd name="connsiteY442" fmla="*/ 1268276 h 2962327"/>
                <a:gd name="connsiteX443" fmla="*/ 336728 w 3028217"/>
                <a:gd name="connsiteY443" fmla="*/ 1284468 h 2962327"/>
                <a:gd name="connsiteX444" fmla="*/ 215761 w 3028217"/>
                <a:gd name="connsiteY444" fmla="*/ 1373051 h 2962327"/>
                <a:gd name="connsiteX445" fmla="*/ 189091 w 3028217"/>
                <a:gd name="connsiteY445" fmla="*/ 1441631 h 2962327"/>
                <a:gd name="connsiteX446" fmla="*/ 196711 w 3028217"/>
                <a:gd name="connsiteY446" fmla="*/ 1544501 h 2962327"/>
                <a:gd name="connsiteX447" fmla="*/ 244336 w 3028217"/>
                <a:gd name="connsiteY447" fmla="*/ 1573076 h 2962327"/>
                <a:gd name="connsiteX448" fmla="*/ 320536 w 3028217"/>
                <a:gd name="connsiteY448" fmla="*/ 1514973 h 2962327"/>
                <a:gd name="connsiteX449" fmla="*/ 387211 w 3028217"/>
                <a:gd name="connsiteY449" fmla="*/ 1494971 h 2962327"/>
                <a:gd name="connsiteX450" fmla="*/ 389116 w 3028217"/>
                <a:gd name="connsiteY450" fmla="*/ 1515926 h 2962327"/>
                <a:gd name="connsiteX451" fmla="*/ 340538 w 3028217"/>
                <a:gd name="connsiteY451" fmla="*/ 1624511 h 2962327"/>
                <a:gd name="connsiteX452" fmla="*/ 354826 w 3028217"/>
                <a:gd name="connsiteY452" fmla="*/ 1644513 h 2962327"/>
                <a:gd name="connsiteX453" fmla="*/ 410071 w 3028217"/>
                <a:gd name="connsiteY453" fmla="*/ 1645466 h 2962327"/>
                <a:gd name="connsiteX454" fmla="*/ 439598 w 3028217"/>
                <a:gd name="connsiteY454" fmla="*/ 1687376 h 2962327"/>
                <a:gd name="connsiteX455" fmla="*/ 426263 w 3028217"/>
                <a:gd name="connsiteY455" fmla="*/ 1743573 h 2962327"/>
                <a:gd name="connsiteX456" fmla="*/ 450076 w 3028217"/>
                <a:gd name="connsiteY456" fmla="*/ 1813106 h 2962327"/>
                <a:gd name="connsiteX457" fmla="*/ 499606 w 3028217"/>
                <a:gd name="connsiteY457" fmla="*/ 1812153 h 2962327"/>
                <a:gd name="connsiteX458" fmla="*/ 536753 w 3028217"/>
                <a:gd name="connsiteY458" fmla="*/ 1818821 h 2962327"/>
                <a:gd name="connsiteX459" fmla="*/ 577711 w 3028217"/>
                <a:gd name="connsiteY459" fmla="*/ 1813106 h 2962327"/>
                <a:gd name="connsiteX460" fmla="*/ 661531 w 3028217"/>
                <a:gd name="connsiteY460" fmla="*/ 1754051 h 2962327"/>
                <a:gd name="connsiteX461" fmla="*/ 672008 w 3028217"/>
                <a:gd name="connsiteY461" fmla="*/ 1763576 h 2962327"/>
                <a:gd name="connsiteX462" fmla="*/ 695821 w 3028217"/>
                <a:gd name="connsiteY462" fmla="*/ 1768338 h 2962327"/>
                <a:gd name="connsiteX463" fmla="*/ 741541 w 3028217"/>
                <a:gd name="connsiteY463" fmla="*/ 1772148 h 2962327"/>
                <a:gd name="connsiteX464" fmla="*/ 832028 w 3028217"/>
                <a:gd name="connsiteY464" fmla="*/ 1788341 h 2962327"/>
                <a:gd name="connsiteX465" fmla="*/ 865366 w 3028217"/>
                <a:gd name="connsiteY465" fmla="*/ 1796913 h 2962327"/>
                <a:gd name="connsiteX466" fmla="*/ 910133 w 3028217"/>
                <a:gd name="connsiteY466" fmla="*/ 1838823 h 2962327"/>
                <a:gd name="connsiteX467" fmla="*/ 1047293 w 3028217"/>
                <a:gd name="connsiteY467" fmla="*/ 1918833 h 2962327"/>
                <a:gd name="connsiteX468" fmla="*/ 1116826 w 3028217"/>
                <a:gd name="connsiteY468" fmla="*/ 2036943 h 2962327"/>
                <a:gd name="connsiteX469" fmla="*/ 1106348 w 3028217"/>
                <a:gd name="connsiteY469" fmla="*/ 2056946 h 2962327"/>
                <a:gd name="connsiteX470" fmla="*/ 1104443 w 3028217"/>
                <a:gd name="connsiteY470" fmla="*/ 2099808 h 2962327"/>
                <a:gd name="connsiteX471" fmla="*/ 1124446 w 3028217"/>
                <a:gd name="connsiteY471" fmla="*/ 2102666 h 2962327"/>
                <a:gd name="connsiteX472" fmla="*/ 1193026 w 3028217"/>
                <a:gd name="connsiteY472" fmla="*/ 2077901 h 2962327"/>
                <a:gd name="connsiteX473" fmla="*/ 1280656 w 3028217"/>
                <a:gd name="connsiteY473" fmla="*/ 2123621 h 2962327"/>
                <a:gd name="connsiteX474" fmla="*/ 1387336 w 3028217"/>
                <a:gd name="connsiteY474" fmla="*/ 2172198 h 2962327"/>
                <a:gd name="connsiteX475" fmla="*/ 1434008 w 3028217"/>
                <a:gd name="connsiteY475" fmla="*/ 2199821 h 2962327"/>
                <a:gd name="connsiteX476" fmla="*/ 1430198 w 3028217"/>
                <a:gd name="connsiteY476" fmla="*/ 2282688 h 2962327"/>
                <a:gd name="connsiteX477" fmla="*/ 1370191 w 3028217"/>
                <a:gd name="connsiteY477" fmla="*/ 2373176 h 2962327"/>
                <a:gd name="connsiteX478" fmla="*/ 1358761 w 3028217"/>
                <a:gd name="connsiteY478" fmla="*/ 2423658 h 2962327"/>
                <a:gd name="connsiteX479" fmla="*/ 1327328 w 3028217"/>
                <a:gd name="connsiteY479" fmla="*/ 2600823 h 2962327"/>
                <a:gd name="connsiteX480" fmla="*/ 1293991 w 3028217"/>
                <a:gd name="connsiteY480" fmla="*/ 2626541 h 2962327"/>
                <a:gd name="connsiteX481" fmla="*/ 1218743 w 3028217"/>
                <a:gd name="connsiteY481" fmla="*/ 2661783 h 2962327"/>
                <a:gd name="connsiteX482" fmla="*/ 1193026 w 3028217"/>
                <a:gd name="connsiteY482" fmla="*/ 2710361 h 2962327"/>
                <a:gd name="connsiteX483" fmla="*/ 1164451 w 3028217"/>
                <a:gd name="connsiteY483" fmla="*/ 2832281 h 2962327"/>
                <a:gd name="connsiteX484" fmla="*/ 1122541 w 3028217"/>
                <a:gd name="connsiteY484" fmla="*/ 2910386 h 2962327"/>
                <a:gd name="connsiteX485" fmla="*/ 1095871 w 3028217"/>
                <a:gd name="connsiteY485" fmla="*/ 2929436 h 2962327"/>
                <a:gd name="connsiteX486" fmla="*/ 1061581 w 3028217"/>
                <a:gd name="connsiteY486" fmla="*/ 2922768 h 2962327"/>
                <a:gd name="connsiteX487" fmla="*/ 1047293 w 3028217"/>
                <a:gd name="connsiteY487" fmla="*/ 2929436 h 2962327"/>
                <a:gd name="connsiteX488" fmla="*/ 1061581 w 3028217"/>
                <a:gd name="connsiteY488" fmla="*/ 2956106 h 2962327"/>
                <a:gd name="connsiteX489" fmla="*/ 1040626 w 3028217"/>
                <a:gd name="connsiteY489" fmla="*/ 2959916 h 2962327"/>
                <a:gd name="connsiteX490" fmla="*/ 783451 w 3028217"/>
                <a:gd name="connsiteY490" fmla="*/ 2850378 h 2962327"/>
                <a:gd name="connsiteX491" fmla="*/ 752971 w 3028217"/>
                <a:gd name="connsiteY491" fmla="*/ 2805611 h 2962327"/>
                <a:gd name="connsiteX492" fmla="*/ 737731 w 3028217"/>
                <a:gd name="connsiteY492" fmla="*/ 2765606 h 2962327"/>
                <a:gd name="connsiteX493" fmla="*/ 721538 w 3028217"/>
                <a:gd name="connsiteY493" fmla="*/ 2564628 h 2962327"/>
                <a:gd name="connsiteX494" fmla="*/ 670103 w 3028217"/>
                <a:gd name="connsiteY494" fmla="*/ 2492238 h 2962327"/>
                <a:gd name="connsiteX495" fmla="*/ 539611 w 3028217"/>
                <a:gd name="connsiteY495" fmla="*/ 2337933 h 2962327"/>
                <a:gd name="connsiteX496" fmla="*/ 473888 w 3028217"/>
                <a:gd name="connsiteY496" fmla="*/ 2221728 h 2962327"/>
                <a:gd name="connsiteX497" fmla="*/ 468173 w 3028217"/>
                <a:gd name="connsiteY497" fmla="*/ 2148386 h 2962327"/>
                <a:gd name="connsiteX498" fmla="*/ 471983 w 3028217"/>
                <a:gd name="connsiteY498" fmla="*/ 2122668 h 2962327"/>
                <a:gd name="connsiteX499" fmla="*/ 493891 w 3028217"/>
                <a:gd name="connsiteY499" fmla="*/ 2021703 h 2962327"/>
                <a:gd name="connsiteX500" fmla="*/ 538658 w 3028217"/>
                <a:gd name="connsiteY500" fmla="*/ 1907403 h 2962327"/>
                <a:gd name="connsiteX501" fmla="*/ 524371 w 3028217"/>
                <a:gd name="connsiteY501" fmla="*/ 1854063 h 2962327"/>
                <a:gd name="connsiteX502" fmla="*/ 499606 w 3028217"/>
                <a:gd name="connsiteY502" fmla="*/ 1853111 h 2962327"/>
                <a:gd name="connsiteX503" fmla="*/ 459601 w 3028217"/>
                <a:gd name="connsiteY503" fmla="*/ 1860731 h 2962327"/>
                <a:gd name="connsiteX504" fmla="*/ 408166 w 3028217"/>
                <a:gd name="connsiteY504" fmla="*/ 1827393 h 2962327"/>
                <a:gd name="connsiteX505" fmla="*/ 354826 w 3028217"/>
                <a:gd name="connsiteY505" fmla="*/ 1742621 h 2962327"/>
                <a:gd name="connsiteX506" fmla="*/ 322441 w 3028217"/>
                <a:gd name="connsiteY506" fmla="*/ 1715951 h 2962327"/>
                <a:gd name="connsiteX507" fmla="*/ 234811 w 3028217"/>
                <a:gd name="connsiteY507" fmla="*/ 1658801 h 2962327"/>
                <a:gd name="connsiteX508" fmla="*/ 206236 w 3028217"/>
                <a:gd name="connsiteY508" fmla="*/ 1644513 h 2962327"/>
                <a:gd name="connsiteX509" fmla="*/ 116701 w 3028217"/>
                <a:gd name="connsiteY509" fmla="*/ 1622606 h 2962327"/>
                <a:gd name="connsiteX510" fmla="*/ 28118 w 3028217"/>
                <a:gd name="connsiteY510" fmla="*/ 1557836 h 2962327"/>
                <a:gd name="connsiteX511" fmla="*/ 12878 w 3028217"/>
                <a:gd name="connsiteY511" fmla="*/ 1499733 h 2962327"/>
                <a:gd name="connsiteX512" fmla="*/ 10021 w 3028217"/>
                <a:gd name="connsiteY512" fmla="*/ 1446393 h 2962327"/>
                <a:gd name="connsiteX513" fmla="*/ 5258 w 3028217"/>
                <a:gd name="connsiteY513" fmla="*/ 1410198 h 2962327"/>
                <a:gd name="connsiteX514" fmla="*/ 45263 w 3028217"/>
                <a:gd name="connsiteY514" fmla="*/ 1105398 h 2962327"/>
                <a:gd name="connsiteX515" fmla="*/ 304343 w 3028217"/>
                <a:gd name="connsiteY515" fmla="*/ 581523 h 2962327"/>
                <a:gd name="connsiteX516" fmla="*/ 548183 w 3028217"/>
                <a:gd name="connsiteY516" fmla="*/ 329111 h 2962327"/>
                <a:gd name="connsiteX517" fmla="*/ 617716 w 3028217"/>
                <a:gd name="connsiteY517" fmla="*/ 317681 h 2962327"/>
                <a:gd name="connsiteX518" fmla="*/ 631051 w 3028217"/>
                <a:gd name="connsiteY518" fmla="*/ 309108 h 2962327"/>
                <a:gd name="connsiteX519" fmla="*/ 692011 w 3028217"/>
                <a:gd name="connsiteY519" fmla="*/ 299583 h 2962327"/>
                <a:gd name="connsiteX520" fmla="*/ 756781 w 3028217"/>
                <a:gd name="connsiteY520" fmla="*/ 316728 h 2962327"/>
                <a:gd name="connsiteX521" fmla="*/ 780593 w 3028217"/>
                <a:gd name="connsiteY521" fmla="*/ 315776 h 2962327"/>
                <a:gd name="connsiteX522" fmla="*/ 797738 w 3028217"/>
                <a:gd name="connsiteY522" fmla="*/ 314823 h 2962327"/>
                <a:gd name="connsiteX523" fmla="*/ 831076 w 3028217"/>
                <a:gd name="connsiteY523" fmla="*/ 316728 h 2962327"/>
                <a:gd name="connsiteX524" fmla="*/ 841553 w 3028217"/>
                <a:gd name="connsiteY524" fmla="*/ 277676 h 2962327"/>
                <a:gd name="connsiteX525" fmla="*/ 852031 w 3028217"/>
                <a:gd name="connsiteY525" fmla="*/ 259578 h 2962327"/>
                <a:gd name="connsiteX526" fmla="*/ 867152 w 3028217"/>
                <a:gd name="connsiteY526" fmla="*/ 248624 h 2962327"/>
                <a:gd name="connsiteX527" fmla="*/ 876026 w 3028217"/>
                <a:gd name="connsiteY527" fmla="*/ 238011 h 2962327"/>
                <a:gd name="connsiteX528" fmla="*/ 858921 w 3028217"/>
                <a:gd name="connsiteY528" fmla="*/ 241392 h 2962327"/>
                <a:gd name="connsiteX529" fmla="*/ 821551 w 3028217"/>
                <a:gd name="connsiteY529" fmla="*/ 210048 h 2962327"/>
                <a:gd name="connsiteX530" fmla="*/ 857746 w 3028217"/>
                <a:gd name="connsiteY530" fmla="*/ 190998 h 2962327"/>
                <a:gd name="connsiteX531" fmla="*/ 873343 w 3028217"/>
                <a:gd name="connsiteY531" fmla="*/ 184331 h 2962327"/>
                <a:gd name="connsiteX532" fmla="*/ 798215 w 3028217"/>
                <a:gd name="connsiteY532" fmla="*/ 181949 h 2962327"/>
                <a:gd name="connsiteX533" fmla="*/ 805359 w 3028217"/>
                <a:gd name="connsiteY533" fmla="*/ 187188 h 2962327"/>
                <a:gd name="connsiteX534" fmla="*/ 795834 w 3028217"/>
                <a:gd name="connsiteY534" fmla="*/ 196713 h 2962327"/>
                <a:gd name="connsiteX535" fmla="*/ 788214 w 3028217"/>
                <a:gd name="connsiteY535" fmla="*/ 182426 h 2962327"/>
                <a:gd name="connsiteX536" fmla="*/ 798215 w 3028217"/>
                <a:gd name="connsiteY536" fmla="*/ 181949 h 2962327"/>
                <a:gd name="connsiteX537" fmla="*/ 938708 w 3028217"/>
                <a:gd name="connsiteY537" fmla="*/ 121466 h 2962327"/>
                <a:gd name="connsiteX538" fmla="*/ 952043 w 3028217"/>
                <a:gd name="connsiteY538" fmla="*/ 141468 h 2962327"/>
                <a:gd name="connsiteX539" fmla="*/ 951037 w 3028217"/>
                <a:gd name="connsiteY539" fmla="*/ 142501 h 2962327"/>
                <a:gd name="connsiteX540" fmla="*/ 953949 w 3028217"/>
                <a:gd name="connsiteY540" fmla="*/ 140516 h 2962327"/>
                <a:gd name="connsiteX541" fmla="*/ 952996 w 3028217"/>
                <a:gd name="connsiteY541" fmla="*/ 148136 h 2962327"/>
                <a:gd name="connsiteX542" fmla="*/ 952996 w 3028217"/>
                <a:gd name="connsiteY542" fmla="*/ 169091 h 2962327"/>
                <a:gd name="connsiteX543" fmla="*/ 944424 w 3028217"/>
                <a:gd name="connsiteY543" fmla="*/ 159804 h 2962327"/>
                <a:gd name="connsiteX544" fmla="*/ 933131 w 3028217"/>
                <a:gd name="connsiteY544" fmla="*/ 154863 h 2962327"/>
                <a:gd name="connsiteX545" fmla="*/ 931088 w 3028217"/>
                <a:gd name="connsiteY545" fmla="*/ 155756 h 2962327"/>
                <a:gd name="connsiteX546" fmla="*/ 930136 w 3028217"/>
                <a:gd name="connsiteY546" fmla="*/ 155756 h 2962327"/>
                <a:gd name="connsiteX547" fmla="*/ 918706 w 3028217"/>
                <a:gd name="connsiteY547" fmla="*/ 144326 h 2962327"/>
                <a:gd name="connsiteX548" fmla="*/ 931088 w 3028217"/>
                <a:gd name="connsiteY548" fmla="*/ 122418 h 2962327"/>
                <a:gd name="connsiteX549" fmla="*/ 938708 w 3028217"/>
                <a:gd name="connsiteY549" fmla="*/ 121466 h 2962327"/>
                <a:gd name="connsiteX550" fmla="*/ 925373 w 3028217"/>
                <a:gd name="connsiteY550" fmla="*/ 107178 h 2962327"/>
                <a:gd name="connsiteX551" fmla="*/ 938708 w 3028217"/>
                <a:gd name="connsiteY551" fmla="*/ 121465 h 2962327"/>
                <a:gd name="connsiteX552" fmla="*/ 935851 w 3028217"/>
                <a:gd name="connsiteY552" fmla="*/ 121465 h 2962327"/>
                <a:gd name="connsiteX553" fmla="*/ 932993 w 3028217"/>
                <a:gd name="connsiteY553" fmla="*/ 121465 h 2962327"/>
                <a:gd name="connsiteX554" fmla="*/ 901561 w 3028217"/>
                <a:gd name="connsiteY554" fmla="*/ 123370 h 2962327"/>
                <a:gd name="connsiteX555" fmla="*/ 925373 w 3028217"/>
                <a:gd name="connsiteY555" fmla="*/ 107178 h 2962327"/>
                <a:gd name="connsiteX556" fmla="*/ 1021576 w 3028217"/>
                <a:gd name="connsiteY556" fmla="*/ 71936 h 2962327"/>
                <a:gd name="connsiteX557" fmla="*/ 1031101 w 3028217"/>
                <a:gd name="connsiteY557" fmla="*/ 97653 h 2962327"/>
                <a:gd name="connsiteX558" fmla="*/ 1000621 w 3028217"/>
                <a:gd name="connsiteY558" fmla="*/ 92891 h 2962327"/>
                <a:gd name="connsiteX559" fmla="*/ 1007288 w 3028217"/>
                <a:gd name="connsiteY559" fmla="*/ 79556 h 2962327"/>
                <a:gd name="connsiteX560" fmla="*/ 1021576 w 3028217"/>
                <a:gd name="connsiteY560" fmla="*/ 71936 h 2962327"/>
                <a:gd name="connsiteX561" fmla="*/ 1113849 w 3028217"/>
                <a:gd name="connsiteY561" fmla="*/ 40265 h 2962327"/>
                <a:gd name="connsiteX562" fmla="*/ 1159689 w 3028217"/>
                <a:gd name="connsiteY562" fmla="*/ 51933 h 2962327"/>
                <a:gd name="connsiteX563" fmla="*/ 1151116 w 3028217"/>
                <a:gd name="connsiteY563" fmla="*/ 84318 h 2962327"/>
                <a:gd name="connsiteX564" fmla="*/ 1111111 w 3028217"/>
                <a:gd name="connsiteY564" fmla="*/ 92891 h 2962327"/>
                <a:gd name="connsiteX565" fmla="*/ 1070153 w 3028217"/>
                <a:gd name="connsiteY565" fmla="*/ 58601 h 2962327"/>
                <a:gd name="connsiteX566" fmla="*/ 1113849 w 3028217"/>
                <a:gd name="connsiteY566" fmla="*/ 40265 h 2962327"/>
                <a:gd name="connsiteX567" fmla="*/ 1400760 w 3028217"/>
                <a:gd name="connsiteY567" fmla="*/ 96 h 2962327"/>
                <a:gd name="connsiteX568" fmla="*/ 1476871 w 3028217"/>
                <a:gd name="connsiteY568" fmla="*/ 5260 h 2962327"/>
                <a:gd name="connsiteX569" fmla="*/ 1611174 w 3028217"/>
                <a:gd name="connsiteY569" fmla="*/ 9070 h 2962327"/>
                <a:gd name="connsiteX570" fmla="*/ 1619746 w 3028217"/>
                <a:gd name="connsiteY570" fmla="*/ 17643 h 2962327"/>
                <a:gd name="connsiteX571" fmla="*/ 1646416 w 3028217"/>
                <a:gd name="connsiteY571" fmla="*/ 28120 h 2962327"/>
                <a:gd name="connsiteX572" fmla="*/ 1667371 w 3028217"/>
                <a:gd name="connsiteY572" fmla="*/ 31930 h 2962327"/>
                <a:gd name="connsiteX573" fmla="*/ 1742261 w 3028217"/>
                <a:gd name="connsiteY573" fmla="*/ 11690 h 2962327"/>
                <a:gd name="connsiteX574" fmla="*/ 1820723 w 3028217"/>
                <a:gd name="connsiteY574" fmla="*/ 30025 h 2962327"/>
                <a:gd name="connsiteX575" fmla="*/ 1901686 w 3028217"/>
                <a:gd name="connsiteY575" fmla="*/ 45265 h 2962327"/>
                <a:gd name="connsiteX576" fmla="*/ 1894066 w 3028217"/>
                <a:gd name="connsiteY576" fmla="*/ 69078 h 2962327"/>
                <a:gd name="connsiteX577" fmla="*/ 1955978 w 3028217"/>
                <a:gd name="connsiteY577" fmla="*/ 55743 h 2962327"/>
                <a:gd name="connsiteX578" fmla="*/ 1954073 w 3028217"/>
                <a:gd name="connsiteY578" fmla="*/ 71935 h 2962327"/>
                <a:gd name="connsiteX579" fmla="*/ 1935976 w 3028217"/>
                <a:gd name="connsiteY579" fmla="*/ 103368 h 2962327"/>
                <a:gd name="connsiteX580" fmla="*/ 1949311 w 3028217"/>
                <a:gd name="connsiteY580" fmla="*/ 161470 h 2962327"/>
                <a:gd name="connsiteX581" fmla="*/ 1894066 w 3028217"/>
                <a:gd name="connsiteY581" fmla="*/ 171948 h 2962327"/>
                <a:gd name="connsiteX582" fmla="*/ 1913116 w 3028217"/>
                <a:gd name="connsiteY582" fmla="*/ 183378 h 2962327"/>
                <a:gd name="connsiteX583" fmla="*/ 1907401 w 3028217"/>
                <a:gd name="connsiteY583" fmla="*/ 196713 h 2962327"/>
                <a:gd name="connsiteX584" fmla="*/ 1873111 w 3028217"/>
                <a:gd name="connsiteY584" fmla="*/ 245290 h 2962327"/>
                <a:gd name="connsiteX585" fmla="*/ 1866443 w 3028217"/>
                <a:gd name="connsiteY585" fmla="*/ 267198 h 2962327"/>
                <a:gd name="connsiteX586" fmla="*/ 1851203 w 3028217"/>
                <a:gd name="connsiteY586" fmla="*/ 270055 h 2962327"/>
                <a:gd name="connsiteX587" fmla="*/ 1866443 w 3028217"/>
                <a:gd name="connsiteY587" fmla="*/ 313870 h 2962327"/>
                <a:gd name="connsiteX588" fmla="*/ 1843583 w 3028217"/>
                <a:gd name="connsiteY588" fmla="*/ 319585 h 2962327"/>
                <a:gd name="connsiteX589" fmla="*/ 1819771 w 3028217"/>
                <a:gd name="connsiteY589" fmla="*/ 300535 h 2962327"/>
                <a:gd name="connsiteX590" fmla="*/ 1788338 w 3028217"/>
                <a:gd name="connsiteY590" fmla="*/ 313870 h 2962327"/>
                <a:gd name="connsiteX591" fmla="*/ 1800721 w 3028217"/>
                <a:gd name="connsiteY591" fmla="*/ 315775 h 2962327"/>
                <a:gd name="connsiteX592" fmla="*/ 1823581 w 3028217"/>
                <a:gd name="connsiteY592" fmla="*/ 314823 h 2962327"/>
                <a:gd name="connsiteX593" fmla="*/ 1833106 w 3028217"/>
                <a:gd name="connsiteY593" fmla="*/ 317680 h 2962327"/>
                <a:gd name="connsiteX594" fmla="*/ 1838821 w 3028217"/>
                <a:gd name="connsiteY594" fmla="*/ 334825 h 2962327"/>
                <a:gd name="connsiteX595" fmla="*/ 1715948 w 3028217"/>
                <a:gd name="connsiteY595" fmla="*/ 370068 h 2962327"/>
                <a:gd name="connsiteX596" fmla="*/ 1691183 w 3028217"/>
                <a:gd name="connsiteY596" fmla="*/ 379593 h 2962327"/>
                <a:gd name="connsiteX597" fmla="*/ 1586408 w 3028217"/>
                <a:gd name="connsiteY597" fmla="*/ 430075 h 2962327"/>
                <a:gd name="connsiteX598" fmla="*/ 1542593 w 3028217"/>
                <a:gd name="connsiteY598" fmla="*/ 468175 h 2962327"/>
                <a:gd name="connsiteX599" fmla="*/ 1480681 w 3028217"/>
                <a:gd name="connsiteY599" fmla="*/ 555805 h 2962327"/>
                <a:gd name="connsiteX600" fmla="*/ 1462583 w 3028217"/>
                <a:gd name="connsiteY600" fmla="*/ 562473 h 2962327"/>
                <a:gd name="connsiteX601" fmla="*/ 1385431 w 3028217"/>
                <a:gd name="connsiteY601" fmla="*/ 462460 h 2962327"/>
                <a:gd name="connsiteX602" fmla="*/ 1379716 w 3028217"/>
                <a:gd name="connsiteY602" fmla="*/ 398643 h 2962327"/>
                <a:gd name="connsiteX603" fmla="*/ 1441628 w 3028217"/>
                <a:gd name="connsiteY603" fmla="*/ 335778 h 2962327"/>
                <a:gd name="connsiteX604" fmla="*/ 1449248 w 3028217"/>
                <a:gd name="connsiteY604" fmla="*/ 321490 h 2962327"/>
                <a:gd name="connsiteX605" fmla="*/ 1461631 w 3028217"/>
                <a:gd name="connsiteY605" fmla="*/ 300535 h 2962327"/>
                <a:gd name="connsiteX606" fmla="*/ 1412101 w 3028217"/>
                <a:gd name="connsiteY606" fmla="*/ 280533 h 2962327"/>
                <a:gd name="connsiteX607" fmla="*/ 1434961 w 3028217"/>
                <a:gd name="connsiteY607" fmla="*/ 215763 h 2962327"/>
                <a:gd name="connsiteX608" fmla="*/ 1371143 w 3028217"/>
                <a:gd name="connsiteY608" fmla="*/ 160518 h 2962327"/>
                <a:gd name="connsiteX609" fmla="*/ 1331138 w 3028217"/>
                <a:gd name="connsiteY609" fmla="*/ 162423 h 2962327"/>
                <a:gd name="connsiteX610" fmla="*/ 1303516 w 3028217"/>
                <a:gd name="connsiteY610" fmla="*/ 150040 h 2962327"/>
                <a:gd name="connsiteX611" fmla="*/ 1313993 w 3028217"/>
                <a:gd name="connsiteY611" fmla="*/ 130038 h 2962327"/>
                <a:gd name="connsiteX612" fmla="*/ 1313041 w 3028217"/>
                <a:gd name="connsiteY612" fmla="*/ 121465 h 2962327"/>
                <a:gd name="connsiteX613" fmla="*/ 1323518 w 3028217"/>
                <a:gd name="connsiteY613" fmla="*/ 96700 h 2962327"/>
                <a:gd name="connsiteX614" fmla="*/ 1387336 w 3028217"/>
                <a:gd name="connsiteY614" fmla="*/ 88128 h 2962327"/>
                <a:gd name="connsiteX615" fmla="*/ 1394003 w 3028217"/>
                <a:gd name="connsiteY615" fmla="*/ 68125 h 2962327"/>
                <a:gd name="connsiteX616" fmla="*/ 1445438 w 3028217"/>
                <a:gd name="connsiteY616" fmla="*/ 41455 h 2962327"/>
                <a:gd name="connsiteX617" fmla="*/ 1471104 w 3028217"/>
                <a:gd name="connsiteY617" fmla="*/ 35589 h 2962327"/>
                <a:gd name="connsiteX618" fmla="*/ 1469608 w 3028217"/>
                <a:gd name="connsiteY618" fmla="*/ 35026 h 2962327"/>
                <a:gd name="connsiteX619" fmla="*/ 1456869 w 3028217"/>
                <a:gd name="connsiteY619" fmla="*/ 34788 h 2962327"/>
                <a:gd name="connsiteX620" fmla="*/ 1365429 w 3028217"/>
                <a:gd name="connsiteY620" fmla="*/ 60505 h 2962327"/>
                <a:gd name="connsiteX621" fmla="*/ 1208266 w 3028217"/>
                <a:gd name="connsiteY621" fmla="*/ 122418 h 2962327"/>
                <a:gd name="connsiteX622" fmla="*/ 1175881 w 3028217"/>
                <a:gd name="connsiteY622" fmla="*/ 122418 h 2962327"/>
                <a:gd name="connsiteX623" fmla="*/ 1187311 w 3028217"/>
                <a:gd name="connsiteY623" fmla="*/ 142420 h 2962327"/>
                <a:gd name="connsiteX624" fmla="*/ 1180644 w 3028217"/>
                <a:gd name="connsiteY624" fmla="*/ 149088 h 2962327"/>
                <a:gd name="connsiteX625" fmla="*/ 1158647 w 3028217"/>
                <a:gd name="connsiteY625" fmla="*/ 153642 h 2962327"/>
                <a:gd name="connsiteX626" fmla="*/ 1143520 w 3028217"/>
                <a:gd name="connsiteY626" fmla="*/ 152466 h 2962327"/>
                <a:gd name="connsiteX627" fmla="*/ 1148259 w 3028217"/>
                <a:gd name="connsiteY627" fmla="*/ 153731 h 2962327"/>
                <a:gd name="connsiteX628" fmla="*/ 1152069 w 3028217"/>
                <a:gd name="connsiteY628" fmla="*/ 175758 h 2962327"/>
                <a:gd name="connsiteX629" fmla="*/ 1029196 w 3028217"/>
                <a:gd name="connsiteY629" fmla="*/ 182425 h 2962327"/>
                <a:gd name="connsiteX630" fmla="*/ 1006336 w 3028217"/>
                <a:gd name="connsiteY630" fmla="*/ 148135 h 2962327"/>
                <a:gd name="connsiteX631" fmla="*/ 995859 w 3028217"/>
                <a:gd name="connsiteY631" fmla="*/ 134800 h 2962327"/>
                <a:gd name="connsiteX632" fmla="*/ 987286 w 3028217"/>
                <a:gd name="connsiteY632" fmla="*/ 114798 h 2962327"/>
                <a:gd name="connsiteX633" fmla="*/ 1049199 w 3028217"/>
                <a:gd name="connsiteY633" fmla="*/ 134800 h 2962327"/>
                <a:gd name="connsiteX634" fmla="*/ 1064439 w 3028217"/>
                <a:gd name="connsiteY634" fmla="*/ 149088 h 2962327"/>
                <a:gd name="connsiteX635" fmla="*/ 1095871 w 3028217"/>
                <a:gd name="connsiteY635" fmla="*/ 149326 h 2962327"/>
                <a:gd name="connsiteX636" fmla="*/ 1106484 w 3028217"/>
                <a:gd name="connsiteY636" fmla="*/ 148924 h 2962327"/>
                <a:gd name="connsiteX637" fmla="*/ 1093014 w 3028217"/>
                <a:gd name="connsiteY637" fmla="*/ 149088 h 2962327"/>
                <a:gd name="connsiteX638" fmla="*/ 1062534 w 3028217"/>
                <a:gd name="connsiteY638" fmla="*/ 131943 h 2962327"/>
                <a:gd name="connsiteX639" fmla="*/ 1133971 w 3028217"/>
                <a:gd name="connsiteY639" fmla="*/ 110988 h 2962327"/>
                <a:gd name="connsiteX640" fmla="*/ 1158736 w 3028217"/>
                <a:gd name="connsiteY640" fmla="*/ 88128 h 2962327"/>
                <a:gd name="connsiteX641" fmla="*/ 1173024 w 3028217"/>
                <a:gd name="connsiteY641" fmla="*/ 73840 h 2962327"/>
                <a:gd name="connsiteX642" fmla="*/ 1214934 w 3028217"/>
                <a:gd name="connsiteY642" fmla="*/ 54790 h 2962327"/>
                <a:gd name="connsiteX643" fmla="*/ 1275894 w 3028217"/>
                <a:gd name="connsiteY643" fmla="*/ 44313 h 2962327"/>
                <a:gd name="connsiteX644" fmla="*/ 1211124 w 3028217"/>
                <a:gd name="connsiteY644" fmla="*/ 51933 h 2962327"/>
                <a:gd name="connsiteX645" fmla="*/ 1174929 w 3028217"/>
                <a:gd name="connsiteY645" fmla="*/ 39550 h 2962327"/>
                <a:gd name="connsiteX646" fmla="*/ 1174929 w 3028217"/>
                <a:gd name="connsiteY646" fmla="*/ 26215 h 2962327"/>
                <a:gd name="connsiteX647" fmla="*/ 1400760 w 3028217"/>
                <a:gd name="connsiteY647" fmla="*/ 96 h 2962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</a:cxnLst>
              <a:rect l="l" t="t" r="r" b="b"/>
              <a:pathLst>
                <a:path w="3028217" h="2962327">
                  <a:moveTo>
                    <a:pt x="2863236" y="2049564"/>
                  </a:moveTo>
                  <a:cubicBezTo>
                    <a:pt x="2854902" y="2049564"/>
                    <a:pt x="2847996" y="2053612"/>
                    <a:pt x="2844662" y="2065518"/>
                  </a:cubicBezTo>
                  <a:cubicBezTo>
                    <a:pt x="2840852" y="2080758"/>
                    <a:pt x="2821802" y="2104571"/>
                    <a:pt x="2847519" y="2116953"/>
                  </a:cubicBezTo>
                  <a:cubicBezTo>
                    <a:pt x="2878000" y="2131241"/>
                    <a:pt x="2877047" y="2098856"/>
                    <a:pt x="2887525" y="2084568"/>
                  </a:cubicBezTo>
                  <a:cubicBezTo>
                    <a:pt x="2888477" y="2083616"/>
                    <a:pt x="2889430" y="2080758"/>
                    <a:pt x="2890382" y="2078853"/>
                  </a:cubicBezTo>
                  <a:cubicBezTo>
                    <a:pt x="2895144" y="2071233"/>
                    <a:pt x="2896097" y="2064566"/>
                    <a:pt x="2890382" y="2057898"/>
                  </a:cubicBezTo>
                  <a:cubicBezTo>
                    <a:pt x="2881334" y="2053612"/>
                    <a:pt x="2871571" y="2049564"/>
                    <a:pt x="2863236" y="2049564"/>
                  </a:cubicBezTo>
                  <a:close/>
                  <a:moveTo>
                    <a:pt x="2453184" y="1703568"/>
                  </a:moveTo>
                  <a:cubicBezTo>
                    <a:pt x="2446516" y="1700711"/>
                    <a:pt x="2442706" y="1708331"/>
                    <a:pt x="2444611" y="1714046"/>
                  </a:cubicBezTo>
                  <a:cubicBezTo>
                    <a:pt x="2448421" y="1725476"/>
                    <a:pt x="2452231" y="1738811"/>
                    <a:pt x="2467471" y="1740716"/>
                  </a:cubicBezTo>
                  <a:cubicBezTo>
                    <a:pt x="2475091" y="1741668"/>
                    <a:pt x="2480806" y="1736906"/>
                    <a:pt x="2482711" y="1728333"/>
                  </a:cubicBezTo>
                  <a:cubicBezTo>
                    <a:pt x="2473186" y="1720713"/>
                    <a:pt x="2463661" y="1710236"/>
                    <a:pt x="2453184" y="1703568"/>
                  </a:cubicBezTo>
                  <a:close/>
                  <a:moveTo>
                    <a:pt x="802501" y="1583553"/>
                  </a:moveTo>
                  <a:cubicBezTo>
                    <a:pt x="805359" y="1585458"/>
                    <a:pt x="811074" y="1586410"/>
                    <a:pt x="812026" y="1589268"/>
                  </a:cubicBezTo>
                  <a:cubicBezTo>
                    <a:pt x="814884" y="1596888"/>
                    <a:pt x="807264" y="1597840"/>
                    <a:pt x="802501" y="1599745"/>
                  </a:cubicBezTo>
                  <a:cubicBezTo>
                    <a:pt x="797739" y="1601650"/>
                    <a:pt x="792976" y="1598793"/>
                    <a:pt x="792024" y="1594030"/>
                  </a:cubicBezTo>
                  <a:cubicBezTo>
                    <a:pt x="788214" y="1586410"/>
                    <a:pt x="794881" y="1585458"/>
                    <a:pt x="802501" y="1583553"/>
                  </a:cubicBezTo>
                  <a:close/>
                  <a:moveTo>
                    <a:pt x="573901" y="1577838"/>
                  </a:moveTo>
                  <a:cubicBezTo>
                    <a:pt x="581521" y="1579743"/>
                    <a:pt x="588189" y="1582600"/>
                    <a:pt x="592951" y="1589268"/>
                  </a:cubicBezTo>
                  <a:cubicBezTo>
                    <a:pt x="592951" y="1594982"/>
                    <a:pt x="589141" y="1596888"/>
                    <a:pt x="584379" y="1596888"/>
                  </a:cubicBezTo>
                  <a:cubicBezTo>
                    <a:pt x="575806" y="1597840"/>
                    <a:pt x="568186" y="1595935"/>
                    <a:pt x="565329" y="1587363"/>
                  </a:cubicBezTo>
                  <a:cubicBezTo>
                    <a:pt x="562471" y="1580695"/>
                    <a:pt x="568186" y="1576885"/>
                    <a:pt x="573901" y="1577838"/>
                  </a:cubicBezTo>
                  <a:close/>
                  <a:moveTo>
                    <a:pt x="698678" y="1550216"/>
                  </a:moveTo>
                  <a:cubicBezTo>
                    <a:pt x="729158" y="1545453"/>
                    <a:pt x="746303" y="1560693"/>
                    <a:pt x="763448" y="1592126"/>
                  </a:cubicBezTo>
                  <a:cubicBezTo>
                    <a:pt x="731063" y="1576886"/>
                    <a:pt x="706298" y="1611176"/>
                    <a:pt x="678676" y="1592126"/>
                  </a:cubicBezTo>
                  <a:cubicBezTo>
                    <a:pt x="675818" y="1573076"/>
                    <a:pt x="667246" y="1551168"/>
                    <a:pt x="698678" y="1550216"/>
                  </a:cubicBezTo>
                  <a:close/>
                  <a:moveTo>
                    <a:pt x="492939" y="1460681"/>
                  </a:moveTo>
                  <a:cubicBezTo>
                    <a:pt x="518656" y="1456871"/>
                    <a:pt x="541516" y="1464491"/>
                    <a:pt x="562471" y="1479731"/>
                  </a:cubicBezTo>
                  <a:cubicBezTo>
                    <a:pt x="590094" y="1499733"/>
                    <a:pt x="618669" y="1515926"/>
                    <a:pt x="646291" y="1537833"/>
                  </a:cubicBezTo>
                  <a:cubicBezTo>
                    <a:pt x="620574" y="1545453"/>
                    <a:pt x="593904" y="1560693"/>
                    <a:pt x="577711" y="1525451"/>
                  </a:cubicBezTo>
                  <a:cubicBezTo>
                    <a:pt x="567234" y="1503543"/>
                    <a:pt x="541516" y="1503543"/>
                    <a:pt x="527229" y="1487351"/>
                  </a:cubicBezTo>
                  <a:lnTo>
                    <a:pt x="525032" y="1486533"/>
                  </a:lnTo>
                  <a:lnTo>
                    <a:pt x="527229" y="1488303"/>
                  </a:lnTo>
                  <a:cubicBezTo>
                    <a:pt x="502464" y="1486398"/>
                    <a:pt x="475794" y="1465443"/>
                    <a:pt x="451029" y="1494971"/>
                  </a:cubicBezTo>
                  <a:cubicBezTo>
                    <a:pt x="453886" y="1467348"/>
                    <a:pt x="471984" y="1461633"/>
                    <a:pt x="492939" y="1460681"/>
                  </a:cubicBezTo>
                  <a:close/>
                  <a:moveTo>
                    <a:pt x="592475" y="1413889"/>
                  </a:moveTo>
                  <a:cubicBezTo>
                    <a:pt x="594380" y="1414008"/>
                    <a:pt x="596285" y="1414485"/>
                    <a:pt x="596761" y="1414961"/>
                  </a:cubicBezTo>
                  <a:cubicBezTo>
                    <a:pt x="605334" y="1423533"/>
                    <a:pt x="603428" y="1433058"/>
                    <a:pt x="595809" y="1447346"/>
                  </a:cubicBezTo>
                  <a:cubicBezTo>
                    <a:pt x="589141" y="1434011"/>
                    <a:pt x="579616" y="1426391"/>
                    <a:pt x="588189" y="1414961"/>
                  </a:cubicBezTo>
                  <a:cubicBezTo>
                    <a:pt x="588665" y="1414009"/>
                    <a:pt x="590570" y="1413770"/>
                    <a:pt x="592475" y="1413889"/>
                  </a:cubicBezTo>
                  <a:close/>
                  <a:moveTo>
                    <a:pt x="2633206" y="1174931"/>
                  </a:moveTo>
                  <a:cubicBezTo>
                    <a:pt x="2646541" y="1176836"/>
                    <a:pt x="2659876" y="1178741"/>
                    <a:pt x="2673211" y="1180646"/>
                  </a:cubicBezTo>
                  <a:cubicBezTo>
                    <a:pt x="2657018" y="1197791"/>
                    <a:pt x="2645588" y="1186361"/>
                    <a:pt x="2633206" y="1174931"/>
                  </a:cubicBezTo>
                  <a:close/>
                  <a:moveTo>
                    <a:pt x="2477948" y="1095873"/>
                  </a:moveTo>
                  <a:cubicBezTo>
                    <a:pt x="2477948" y="1101588"/>
                    <a:pt x="2478901" y="1106350"/>
                    <a:pt x="2484616" y="1110160"/>
                  </a:cubicBezTo>
                  <a:cubicBezTo>
                    <a:pt x="2478901" y="1119685"/>
                    <a:pt x="2464613" y="1121590"/>
                    <a:pt x="2464613" y="1135878"/>
                  </a:cubicBezTo>
                  <a:cubicBezTo>
                    <a:pt x="2464613" y="1153023"/>
                    <a:pt x="2454136" y="1151118"/>
                    <a:pt x="2444611" y="1144450"/>
                  </a:cubicBezTo>
                  <a:cubicBezTo>
                    <a:pt x="2434133" y="1136830"/>
                    <a:pt x="2413178" y="1133020"/>
                    <a:pt x="2415083" y="1119685"/>
                  </a:cubicBezTo>
                  <a:cubicBezTo>
                    <a:pt x="2417941" y="1101588"/>
                    <a:pt x="2436038" y="1116828"/>
                    <a:pt x="2446516" y="1114923"/>
                  </a:cubicBezTo>
                  <a:cubicBezTo>
                    <a:pt x="2458898" y="1112065"/>
                    <a:pt x="2470329" y="1106350"/>
                    <a:pt x="2477948" y="1095873"/>
                  </a:cubicBezTo>
                  <a:close/>
                  <a:moveTo>
                    <a:pt x="2344599" y="1039676"/>
                  </a:moveTo>
                  <a:cubicBezTo>
                    <a:pt x="2358886" y="1039676"/>
                    <a:pt x="2352219" y="1056821"/>
                    <a:pt x="2355076" y="1066346"/>
                  </a:cubicBezTo>
                  <a:cubicBezTo>
                    <a:pt x="2354124" y="1077776"/>
                    <a:pt x="2356981" y="1093016"/>
                    <a:pt x="2341741" y="1092063"/>
                  </a:cubicBezTo>
                  <a:cubicBezTo>
                    <a:pt x="2328406" y="1091111"/>
                    <a:pt x="2329359" y="1075871"/>
                    <a:pt x="2328406" y="1065393"/>
                  </a:cubicBezTo>
                  <a:cubicBezTo>
                    <a:pt x="2327454" y="1053011"/>
                    <a:pt x="2331264" y="1039676"/>
                    <a:pt x="2344599" y="1039676"/>
                  </a:cubicBezTo>
                  <a:close/>
                  <a:moveTo>
                    <a:pt x="699631" y="966334"/>
                  </a:moveTo>
                  <a:cubicBezTo>
                    <a:pt x="671056" y="960619"/>
                    <a:pt x="648196" y="971096"/>
                    <a:pt x="616764" y="992051"/>
                  </a:cubicBezTo>
                  <a:cubicBezTo>
                    <a:pt x="652959" y="990146"/>
                    <a:pt x="677724" y="983478"/>
                    <a:pt x="699631" y="966334"/>
                  </a:cubicBezTo>
                  <a:close/>
                  <a:moveTo>
                    <a:pt x="2786559" y="938711"/>
                  </a:moveTo>
                  <a:cubicBezTo>
                    <a:pt x="2796084" y="944426"/>
                    <a:pt x="2804656" y="939663"/>
                    <a:pt x="2814181" y="938711"/>
                  </a:cubicBezTo>
                  <a:cubicBezTo>
                    <a:pt x="2814181" y="940616"/>
                    <a:pt x="2814181" y="943473"/>
                    <a:pt x="2814181" y="945378"/>
                  </a:cubicBezTo>
                  <a:cubicBezTo>
                    <a:pt x="2803704" y="949188"/>
                    <a:pt x="2791321" y="959666"/>
                    <a:pt x="2786559" y="938711"/>
                  </a:cubicBezTo>
                  <a:close/>
                  <a:moveTo>
                    <a:pt x="737731" y="935019"/>
                  </a:moveTo>
                  <a:cubicBezTo>
                    <a:pt x="726540" y="936091"/>
                    <a:pt x="714872" y="940139"/>
                    <a:pt x="702489" y="951093"/>
                  </a:cubicBezTo>
                  <a:cubicBezTo>
                    <a:pt x="731064" y="951093"/>
                    <a:pt x="753924" y="958713"/>
                    <a:pt x="770116" y="936805"/>
                  </a:cubicBezTo>
                  <a:cubicBezTo>
                    <a:pt x="759639" y="935853"/>
                    <a:pt x="748923" y="933948"/>
                    <a:pt x="737731" y="935019"/>
                  </a:cubicBezTo>
                  <a:close/>
                  <a:moveTo>
                    <a:pt x="619383" y="880251"/>
                  </a:moveTo>
                  <a:cubicBezTo>
                    <a:pt x="616526" y="879417"/>
                    <a:pt x="612477" y="880608"/>
                    <a:pt x="608191" y="882513"/>
                  </a:cubicBezTo>
                  <a:cubicBezTo>
                    <a:pt x="589141" y="887276"/>
                    <a:pt x="539611" y="951093"/>
                    <a:pt x="541516" y="968238"/>
                  </a:cubicBezTo>
                  <a:cubicBezTo>
                    <a:pt x="543421" y="979668"/>
                    <a:pt x="550089" y="980621"/>
                    <a:pt x="558661" y="975858"/>
                  </a:cubicBezTo>
                  <a:cubicBezTo>
                    <a:pt x="569139" y="970143"/>
                    <a:pt x="576759" y="960618"/>
                    <a:pt x="578664" y="949188"/>
                  </a:cubicBezTo>
                  <a:cubicBezTo>
                    <a:pt x="582474" y="920613"/>
                    <a:pt x="601524" y="904421"/>
                    <a:pt x="623431" y="890133"/>
                  </a:cubicBezTo>
                  <a:cubicBezTo>
                    <a:pt x="623907" y="883942"/>
                    <a:pt x="622241" y="881084"/>
                    <a:pt x="619383" y="880251"/>
                  </a:cubicBezTo>
                  <a:close/>
                  <a:moveTo>
                    <a:pt x="659626" y="872036"/>
                  </a:moveTo>
                  <a:cubicBezTo>
                    <a:pt x="653911" y="870131"/>
                    <a:pt x="645339" y="876798"/>
                    <a:pt x="647244" y="879656"/>
                  </a:cubicBezTo>
                  <a:cubicBezTo>
                    <a:pt x="657721" y="901563"/>
                    <a:pt x="632956" y="928233"/>
                    <a:pt x="657721" y="950141"/>
                  </a:cubicBezTo>
                  <a:cubicBezTo>
                    <a:pt x="667246" y="936806"/>
                    <a:pt x="676771" y="926328"/>
                    <a:pt x="683439" y="913946"/>
                  </a:cubicBezTo>
                  <a:cubicBezTo>
                    <a:pt x="691059" y="897753"/>
                    <a:pt x="704394" y="924423"/>
                    <a:pt x="711061" y="910136"/>
                  </a:cubicBezTo>
                  <a:cubicBezTo>
                    <a:pt x="713919" y="903468"/>
                    <a:pt x="713919" y="896801"/>
                    <a:pt x="709156" y="891086"/>
                  </a:cubicBezTo>
                  <a:cubicBezTo>
                    <a:pt x="696774" y="875846"/>
                    <a:pt x="676771" y="876798"/>
                    <a:pt x="659626" y="872036"/>
                  </a:cubicBezTo>
                  <a:close/>
                  <a:moveTo>
                    <a:pt x="620410" y="803828"/>
                  </a:moveTo>
                  <a:cubicBezTo>
                    <a:pt x="614918" y="803575"/>
                    <a:pt x="609144" y="804646"/>
                    <a:pt x="603429" y="807266"/>
                  </a:cubicBezTo>
                  <a:cubicBezTo>
                    <a:pt x="579616" y="817743"/>
                    <a:pt x="555804" y="830126"/>
                    <a:pt x="532944" y="841556"/>
                  </a:cubicBezTo>
                  <a:cubicBezTo>
                    <a:pt x="530086" y="850128"/>
                    <a:pt x="536754" y="852033"/>
                    <a:pt x="541516" y="855843"/>
                  </a:cubicBezTo>
                  <a:cubicBezTo>
                    <a:pt x="561519" y="852986"/>
                    <a:pt x="579616" y="838698"/>
                    <a:pt x="602476" y="859653"/>
                  </a:cubicBezTo>
                  <a:cubicBezTo>
                    <a:pt x="617716" y="874893"/>
                    <a:pt x="654864" y="853938"/>
                    <a:pt x="652959" y="835841"/>
                  </a:cubicBezTo>
                  <a:cubicBezTo>
                    <a:pt x="650815" y="817267"/>
                    <a:pt x="636885" y="804587"/>
                    <a:pt x="620410" y="803828"/>
                  </a:cubicBezTo>
                  <a:close/>
                  <a:moveTo>
                    <a:pt x="2051228" y="690108"/>
                  </a:moveTo>
                  <a:cubicBezTo>
                    <a:pt x="2066468" y="695823"/>
                    <a:pt x="2079803" y="697728"/>
                    <a:pt x="2074088" y="722493"/>
                  </a:cubicBezTo>
                  <a:cubicBezTo>
                    <a:pt x="2066468" y="753925"/>
                    <a:pt x="2053133" y="773928"/>
                    <a:pt x="2021701" y="782500"/>
                  </a:cubicBezTo>
                  <a:cubicBezTo>
                    <a:pt x="2009318" y="785358"/>
                    <a:pt x="1997888" y="785358"/>
                    <a:pt x="2000746" y="772023"/>
                  </a:cubicBezTo>
                  <a:cubicBezTo>
                    <a:pt x="2006461" y="745353"/>
                    <a:pt x="2008366" y="714873"/>
                    <a:pt x="2036941" y="698680"/>
                  </a:cubicBezTo>
                  <a:cubicBezTo>
                    <a:pt x="2040751" y="694870"/>
                    <a:pt x="2045513" y="692965"/>
                    <a:pt x="2051228" y="690108"/>
                  </a:cubicBezTo>
                  <a:close/>
                  <a:moveTo>
                    <a:pt x="2111236" y="608669"/>
                  </a:moveTo>
                  <a:cubicBezTo>
                    <a:pt x="2115046" y="609621"/>
                    <a:pt x="2116951" y="613431"/>
                    <a:pt x="2113141" y="623433"/>
                  </a:cubicBezTo>
                  <a:cubicBezTo>
                    <a:pt x="2113141" y="624385"/>
                    <a:pt x="2112189" y="625338"/>
                    <a:pt x="2111236" y="626290"/>
                  </a:cubicBezTo>
                  <a:cubicBezTo>
                    <a:pt x="2147431" y="643435"/>
                    <a:pt x="2126476" y="692013"/>
                    <a:pt x="2159814" y="711063"/>
                  </a:cubicBezTo>
                  <a:cubicBezTo>
                    <a:pt x="2178864" y="721540"/>
                    <a:pt x="2174101" y="752020"/>
                    <a:pt x="2199819" y="758688"/>
                  </a:cubicBezTo>
                  <a:cubicBezTo>
                    <a:pt x="2206486" y="760593"/>
                    <a:pt x="2189341" y="798693"/>
                    <a:pt x="2176959" y="800598"/>
                  </a:cubicBezTo>
                  <a:cubicBezTo>
                    <a:pt x="2149336" y="805360"/>
                    <a:pt x="2120761" y="810123"/>
                    <a:pt x="2092186" y="814885"/>
                  </a:cubicBezTo>
                  <a:cubicBezTo>
                    <a:pt x="2089329" y="799645"/>
                    <a:pt x="2128381" y="789168"/>
                    <a:pt x="2092186" y="777738"/>
                  </a:cubicBezTo>
                  <a:cubicBezTo>
                    <a:pt x="2098854" y="765355"/>
                    <a:pt x="2098854" y="749163"/>
                    <a:pt x="2111236" y="740590"/>
                  </a:cubicBezTo>
                  <a:cubicBezTo>
                    <a:pt x="2127429" y="729160"/>
                    <a:pt x="2118856" y="712015"/>
                    <a:pt x="2110284" y="710110"/>
                  </a:cubicBezTo>
                  <a:cubicBezTo>
                    <a:pt x="2086471" y="705348"/>
                    <a:pt x="2087424" y="682488"/>
                    <a:pt x="2076946" y="669153"/>
                  </a:cubicBezTo>
                  <a:cubicBezTo>
                    <a:pt x="2062659" y="651055"/>
                    <a:pt x="2076946" y="617718"/>
                    <a:pt x="2097901" y="611050"/>
                  </a:cubicBezTo>
                  <a:cubicBezTo>
                    <a:pt x="2101711" y="609621"/>
                    <a:pt x="2107426" y="607716"/>
                    <a:pt x="2111236" y="608669"/>
                  </a:cubicBezTo>
                  <a:close/>
                  <a:moveTo>
                    <a:pt x="927279" y="479605"/>
                  </a:moveTo>
                  <a:cubicBezTo>
                    <a:pt x="932041" y="477700"/>
                    <a:pt x="935851" y="480558"/>
                    <a:pt x="933946" y="486273"/>
                  </a:cubicBezTo>
                  <a:cubicBezTo>
                    <a:pt x="932041" y="490083"/>
                    <a:pt x="929184" y="492941"/>
                    <a:pt x="929184" y="493893"/>
                  </a:cubicBezTo>
                  <a:cubicBezTo>
                    <a:pt x="919659" y="493893"/>
                    <a:pt x="917754" y="491035"/>
                    <a:pt x="919659" y="488178"/>
                  </a:cubicBezTo>
                  <a:cubicBezTo>
                    <a:pt x="921564" y="484368"/>
                    <a:pt x="924421" y="480558"/>
                    <a:pt x="927279" y="479605"/>
                  </a:cubicBezTo>
                  <a:close/>
                  <a:moveTo>
                    <a:pt x="1938089" y="417931"/>
                  </a:moveTo>
                  <a:cubicBezTo>
                    <a:pt x="1948537" y="420431"/>
                    <a:pt x="1955503" y="431504"/>
                    <a:pt x="1959789" y="441505"/>
                  </a:cubicBezTo>
                  <a:cubicBezTo>
                    <a:pt x="1967409" y="457698"/>
                    <a:pt x="1952169" y="461508"/>
                    <a:pt x="1940739" y="466270"/>
                  </a:cubicBezTo>
                  <a:cubicBezTo>
                    <a:pt x="1909306" y="478653"/>
                    <a:pt x="1880731" y="501513"/>
                    <a:pt x="1842631" y="480558"/>
                  </a:cubicBezTo>
                  <a:cubicBezTo>
                    <a:pt x="1829296" y="472938"/>
                    <a:pt x="1832154" y="467223"/>
                    <a:pt x="1832154" y="458650"/>
                  </a:cubicBezTo>
                  <a:cubicBezTo>
                    <a:pt x="1828344" y="450078"/>
                    <a:pt x="1835964" y="442458"/>
                    <a:pt x="1833106" y="431980"/>
                  </a:cubicBezTo>
                  <a:cubicBezTo>
                    <a:pt x="1828344" y="420550"/>
                    <a:pt x="1835011" y="416740"/>
                    <a:pt x="1845489" y="423408"/>
                  </a:cubicBezTo>
                  <a:cubicBezTo>
                    <a:pt x="1847394" y="430075"/>
                    <a:pt x="1849299" y="439600"/>
                    <a:pt x="1857871" y="432933"/>
                  </a:cubicBezTo>
                  <a:cubicBezTo>
                    <a:pt x="1878826" y="418645"/>
                    <a:pt x="1903591" y="426265"/>
                    <a:pt x="1926451" y="418645"/>
                  </a:cubicBezTo>
                  <a:cubicBezTo>
                    <a:pt x="1930737" y="417216"/>
                    <a:pt x="1934607" y="417097"/>
                    <a:pt x="1938089" y="417931"/>
                  </a:cubicBezTo>
                  <a:close/>
                  <a:moveTo>
                    <a:pt x="904419" y="389118"/>
                  </a:moveTo>
                  <a:cubicBezTo>
                    <a:pt x="915849" y="404358"/>
                    <a:pt x="928231" y="418646"/>
                    <a:pt x="938709" y="433886"/>
                  </a:cubicBezTo>
                  <a:cubicBezTo>
                    <a:pt x="940614" y="436743"/>
                    <a:pt x="940614" y="441505"/>
                    <a:pt x="942519" y="446268"/>
                  </a:cubicBezTo>
                  <a:cubicBezTo>
                    <a:pt x="938709" y="447221"/>
                    <a:pt x="932041" y="450078"/>
                    <a:pt x="931089" y="449125"/>
                  </a:cubicBezTo>
                  <a:cubicBezTo>
                    <a:pt x="912991" y="426266"/>
                    <a:pt x="896799" y="440553"/>
                    <a:pt x="878701" y="449125"/>
                  </a:cubicBezTo>
                  <a:cubicBezTo>
                    <a:pt x="871081" y="452936"/>
                    <a:pt x="863461" y="446268"/>
                    <a:pt x="856794" y="443411"/>
                  </a:cubicBezTo>
                  <a:cubicBezTo>
                    <a:pt x="835839" y="424361"/>
                    <a:pt x="864414" y="422455"/>
                    <a:pt x="867271" y="412930"/>
                  </a:cubicBezTo>
                  <a:cubicBezTo>
                    <a:pt x="878701" y="402453"/>
                    <a:pt x="887274" y="388166"/>
                    <a:pt x="904419" y="389118"/>
                  </a:cubicBezTo>
                  <a:close/>
                  <a:moveTo>
                    <a:pt x="1062534" y="340541"/>
                  </a:moveTo>
                  <a:cubicBezTo>
                    <a:pt x="1073011" y="340541"/>
                    <a:pt x="1082536" y="340541"/>
                    <a:pt x="1083489" y="353876"/>
                  </a:cubicBezTo>
                  <a:cubicBezTo>
                    <a:pt x="1073964" y="356733"/>
                    <a:pt x="1066344" y="373878"/>
                    <a:pt x="1053961" y="360543"/>
                  </a:cubicBezTo>
                  <a:cubicBezTo>
                    <a:pt x="1045389" y="351018"/>
                    <a:pt x="1054914" y="345303"/>
                    <a:pt x="1062534" y="340541"/>
                  </a:cubicBezTo>
                  <a:close/>
                  <a:moveTo>
                    <a:pt x="2471113" y="336025"/>
                  </a:moveTo>
                  <a:cubicBezTo>
                    <a:pt x="2489315" y="339763"/>
                    <a:pt x="2505689" y="355066"/>
                    <a:pt x="2521763" y="370068"/>
                  </a:cubicBezTo>
                  <a:cubicBezTo>
                    <a:pt x="2652256" y="491988"/>
                    <a:pt x="2764651" y="627243"/>
                    <a:pt x="2848471" y="785358"/>
                  </a:cubicBezTo>
                  <a:cubicBezTo>
                    <a:pt x="2875141" y="835841"/>
                    <a:pt x="2898953" y="887276"/>
                    <a:pt x="2920861" y="940616"/>
                  </a:cubicBezTo>
                  <a:cubicBezTo>
                    <a:pt x="2925623" y="952046"/>
                    <a:pt x="2938006" y="963476"/>
                    <a:pt x="2926576" y="977763"/>
                  </a:cubicBezTo>
                  <a:cubicBezTo>
                    <a:pt x="2893238" y="978716"/>
                    <a:pt x="2872283" y="955856"/>
                    <a:pt x="2847518" y="938711"/>
                  </a:cubicBezTo>
                  <a:cubicBezTo>
                    <a:pt x="2844661" y="919661"/>
                    <a:pt x="2858948" y="906326"/>
                    <a:pt x="2864663" y="890133"/>
                  </a:cubicBezTo>
                  <a:cubicBezTo>
                    <a:pt x="2846566" y="892991"/>
                    <a:pt x="2829421" y="903468"/>
                    <a:pt x="2810371" y="908231"/>
                  </a:cubicBezTo>
                  <a:cubicBezTo>
                    <a:pt x="2792273" y="911088"/>
                    <a:pt x="2774176" y="912041"/>
                    <a:pt x="2757031" y="904421"/>
                  </a:cubicBezTo>
                  <a:cubicBezTo>
                    <a:pt x="2741791" y="897753"/>
                    <a:pt x="2733218" y="902516"/>
                    <a:pt x="2728456" y="916803"/>
                  </a:cubicBezTo>
                  <a:cubicBezTo>
                    <a:pt x="2724646" y="935853"/>
                    <a:pt x="2713216" y="952998"/>
                    <a:pt x="2707501" y="971096"/>
                  </a:cubicBezTo>
                  <a:cubicBezTo>
                    <a:pt x="2702738" y="984431"/>
                    <a:pt x="2699881" y="997766"/>
                    <a:pt x="2706548" y="1011101"/>
                  </a:cubicBezTo>
                  <a:cubicBezTo>
                    <a:pt x="2712263" y="1021578"/>
                    <a:pt x="2722741" y="1031103"/>
                    <a:pt x="2712263" y="1044438"/>
                  </a:cubicBezTo>
                  <a:cubicBezTo>
                    <a:pt x="2722979" y="1032294"/>
                    <a:pt x="2735302" y="1023900"/>
                    <a:pt x="2750438" y="1026892"/>
                  </a:cubicBezTo>
                  <a:lnTo>
                    <a:pt x="2757317" y="1029909"/>
                  </a:lnTo>
                  <a:lnTo>
                    <a:pt x="2760842" y="1028246"/>
                  </a:lnTo>
                  <a:cubicBezTo>
                    <a:pt x="2768462" y="1021578"/>
                    <a:pt x="2775130" y="1013006"/>
                    <a:pt x="2785607" y="1010148"/>
                  </a:cubicBezTo>
                  <a:cubicBezTo>
                    <a:pt x="2791798" y="1008243"/>
                    <a:pt x="2798228" y="1006814"/>
                    <a:pt x="2804538" y="1006457"/>
                  </a:cubicBezTo>
                  <a:cubicBezTo>
                    <a:pt x="2810848" y="1006100"/>
                    <a:pt x="2817040" y="1006814"/>
                    <a:pt x="2822755" y="1009196"/>
                  </a:cubicBezTo>
                  <a:cubicBezTo>
                    <a:pt x="2859902" y="1023483"/>
                    <a:pt x="2898955" y="1027293"/>
                    <a:pt x="2938959" y="1031103"/>
                  </a:cubicBezTo>
                  <a:cubicBezTo>
                    <a:pt x="2955152" y="1033008"/>
                    <a:pt x="2957057" y="1047296"/>
                    <a:pt x="2959915" y="1058726"/>
                  </a:cubicBezTo>
                  <a:cubicBezTo>
                    <a:pt x="2990394" y="1159691"/>
                    <a:pt x="3010397" y="1262561"/>
                    <a:pt x="3021827" y="1368288"/>
                  </a:cubicBezTo>
                  <a:cubicBezTo>
                    <a:pt x="3029447" y="1433058"/>
                    <a:pt x="3025637" y="1497828"/>
                    <a:pt x="3027542" y="1562598"/>
                  </a:cubicBezTo>
                  <a:cubicBezTo>
                    <a:pt x="3027542" y="1573076"/>
                    <a:pt x="3031352" y="1585458"/>
                    <a:pt x="3020874" y="1594983"/>
                  </a:cubicBezTo>
                  <a:cubicBezTo>
                    <a:pt x="2992299" y="1573076"/>
                    <a:pt x="2963724" y="1551168"/>
                    <a:pt x="2958009" y="1512116"/>
                  </a:cubicBezTo>
                  <a:cubicBezTo>
                    <a:pt x="2954199" y="1483541"/>
                    <a:pt x="2933244" y="1467348"/>
                    <a:pt x="2918005" y="1446393"/>
                  </a:cubicBezTo>
                  <a:cubicBezTo>
                    <a:pt x="2898955" y="1421628"/>
                    <a:pt x="2888477" y="1390196"/>
                    <a:pt x="2860855" y="1371146"/>
                  </a:cubicBezTo>
                  <a:cubicBezTo>
                    <a:pt x="2846567" y="1368288"/>
                    <a:pt x="2836089" y="1359716"/>
                    <a:pt x="2831327" y="1343523"/>
                  </a:cubicBezTo>
                  <a:cubicBezTo>
                    <a:pt x="2835137" y="1360668"/>
                    <a:pt x="2849424" y="1368288"/>
                    <a:pt x="2856092" y="1380671"/>
                  </a:cubicBezTo>
                  <a:cubicBezTo>
                    <a:pt x="2882762" y="1424486"/>
                    <a:pt x="2896097" y="1474968"/>
                    <a:pt x="2930387" y="1514021"/>
                  </a:cubicBezTo>
                  <a:cubicBezTo>
                    <a:pt x="2938007" y="1522593"/>
                    <a:pt x="2938959" y="1534976"/>
                    <a:pt x="2939912" y="1546406"/>
                  </a:cubicBezTo>
                  <a:cubicBezTo>
                    <a:pt x="2941817" y="1566408"/>
                    <a:pt x="2950390" y="1582601"/>
                    <a:pt x="2962772" y="1597841"/>
                  </a:cubicBezTo>
                  <a:cubicBezTo>
                    <a:pt x="2983727" y="1622606"/>
                    <a:pt x="2993252" y="1652133"/>
                    <a:pt x="2999919" y="1683566"/>
                  </a:cubicBezTo>
                  <a:cubicBezTo>
                    <a:pt x="3023732" y="1698806"/>
                    <a:pt x="3015159" y="1721666"/>
                    <a:pt x="3012302" y="1740716"/>
                  </a:cubicBezTo>
                  <a:cubicBezTo>
                    <a:pt x="2988490" y="1885496"/>
                    <a:pt x="2951342" y="2026466"/>
                    <a:pt x="2886572" y="2158864"/>
                  </a:cubicBezTo>
                  <a:cubicBezTo>
                    <a:pt x="2872284" y="2188391"/>
                    <a:pt x="2858949" y="2218871"/>
                    <a:pt x="2841805" y="2246493"/>
                  </a:cubicBezTo>
                  <a:cubicBezTo>
                    <a:pt x="2837042" y="2255066"/>
                    <a:pt x="2835137" y="2266496"/>
                    <a:pt x="2821802" y="2266496"/>
                  </a:cubicBezTo>
                  <a:cubicBezTo>
                    <a:pt x="2812277" y="2260781"/>
                    <a:pt x="2812277" y="2249351"/>
                    <a:pt x="2808467" y="2240778"/>
                  </a:cubicBezTo>
                  <a:cubicBezTo>
                    <a:pt x="2794180" y="2222681"/>
                    <a:pt x="2796084" y="2198868"/>
                    <a:pt x="2785607" y="2172198"/>
                  </a:cubicBezTo>
                  <a:cubicBezTo>
                    <a:pt x="2795132" y="2196011"/>
                    <a:pt x="2791322" y="2217918"/>
                    <a:pt x="2805609" y="2234111"/>
                  </a:cubicBezTo>
                  <a:cubicBezTo>
                    <a:pt x="2812277" y="2246493"/>
                    <a:pt x="2811324" y="2261733"/>
                    <a:pt x="2821802" y="2273164"/>
                  </a:cubicBezTo>
                  <a:cubicBezTo>
                    <a:pt x="2795132" y="2339839"/>
                    <a:pt x="2750364" y="2394131"/>
                    <a:pt x="2708455" y="2451281"/>
                  </a:cubicBezTo>
                  <a:cubicBezTo>
                    <a:pt x="2661782" y="2514146"/>
                    <a:pt x="2606537" y="2568439"/>
                    <a:pt x="2551292" y="2622731"/>
                  </a:cubicBezTo>
                  <a:cubicBezTo>
                    <a:pt x="2527480" y="2646543"/>
                    <a:pt x="2502714" y="2666546"/>
                    <a:pt x="2476997" y="2687501"/>
                  </a:cubicBezTo>
                  <a:cubicBezTo>
                    <a:pt x="2465567" y="2677976"/>
                    <a:pt x="2476997" y="2661783"/>
                    <a:pt x="2463662" y="2655116"/>
                  </a:cubicBezTo>
                  <a:cubicBezTo>
                    <a:pt x="2469377" y="2608443"/>
                    <a:pt x="2446517" y="2570343"/>
                    <a:pt x="2425562" y="2533196"/>
                  </a:cubicBezTo>
                  <a:cubicBezTo>
                    <a:pt x="2392224" y="2475093"/>
                    <a:pt x="2414132" y="2424611"/>
                    <a:pt x="2439849" y="2375081"/>
                  </a:cubicBezTo>
                  <a:cubicBezTo>
                    <a:pt x="2453184" y="2349364"/>
                    <a:pt x="2458899" y="2330314"/>
                    <a:pt x="2449374" y="2301739"/>
                  </a:cubicBezTo>
                  <a:cubicBezTo>
                    <a:pt x="2439849" y="2272211"/>
                    <a:pt x="2442707" y="2240778"/>
                    <a:pt x="2430324" y="2210298"/>
                  </a:cubicBezTo>
                  <a:cubicBezTo>
                    <a:pt x="2420799" y="2187439"/>
                    <a:pt x="2416989" y="2160768"/>
                    <a:pt x="2396987" y="2144576"/>
                  </a:cubicBezTo>
                  <a:cubicBezTo>
                    <a:pt x="2352219" y="2107428"/>
                    <a:pt x="2357934" y="2060756"/>
                    <a:pt x="2370317" y="2012178"/>
                  </a:cubicBezTo>
                  <a:cubicBezTo>
                    <a:pt x="2372222" y="2005511"/>
                    <a:pt x="2374127" y="1998843"/>
                    <a:pt x="2374127" y="1992176"/>
                  </a:cubicBezTo>
                  <a:cubicBezTo>
                    <a:pt x="2376984" y="1954076"/>
                    <a:pt x="2356982" y="1935978"/>
                    <a:pt x="2319834" y="1944551"/>
                  </a:cubicBezTo>
                  <a:cubicBezTo>
                    <a:pt x="2303642" y="1948361"/>
                    <a:pt x="2292212" y="1948361"/>
                    <a:pt x="2282687" y="1931216"/>
                  </a:cubicBezTo>
                  <a:cubicBezTo>
                    <a:pt x="2263637" y="1897878"/>
                    <a:pt x="2235062" y="1889306"/>
                    <a:pt x="2200772" y="1905498"/>
                  </a:cubicBezTo>
                  <a:cubicBezTo>
                    <a:pt x="2186484" y="1912166"/>
                    <a:pt x="2171244" y="1918833"/>
                    <a:pt x="2157909" y="1926453"/>
                  </a:cubicBezTo>
                  <a:cubicBezTo>
                    <a:pt x="2140764" y="1935978"/>
                    <a:pt x="2124572" y="1938836"/>
                    <a:pt x="2106474" y="1931216"/>
                  </a:cubicBezTo>
                  <a:cubicBezTo>
                    <a:pt x="2083614" y="1921691"/>
                    <a:pt x="2059802" y="1925501"/>
                    <a:pt x="2040752" y="1937883"/>
                  </a:cubicBezTo>
                  <a:cubicBezTo>
                    <a:pt x="2012177" y="1956933"/>
                    <a:pt x="1991222" y="1941693"/>
                    <a:pt x="1974077" y="1924548"/>
                  </a:cubicBezTo>
                  <a:cubicBezTo>
                    <a:pt x="1956932" y="1907403"/>
                    <a:pt x="1938834" y="1892163"/>
                    <a:pt x="1919784" y="1877876"/>
                  </a:cubicBezTo>
                  <a:cubicBezTo>
                    <a:pt x="1909307" y="1870256"/>
                    <a:pt x="1899782" y="1861683"/>
                    <a:pt x="1896924" y="1849301"/>
                  </a:cubicBezTo>
                  <a:cubicBezTo>
                    <a:pt x="1889304" y="1812153"/>
                    <a:pt x="1862634" y="1789293"/>
                    <a:pt x="1839774" y="1762623"/>
                  </a:cubicBezTo>
                  <a:cubicBezTo>
                    <a:pt x="1827392" y="1748336"/>
                    <a:pt x="1815962" y="1694043"/>
                    <a:pt x="1822629" y="1676898"/>
                  </a:cubicBezTo>
                  <a:cubicBezTo>
                    <a:pt x="1840727" y="1632131"/>
                    <a:pt x="1846442" y="1585458"/>
                    <a:pt x="1829297" y="1537833"/>
                  </a:cubicBezTo>
                  <a:cubicBezTo>
                    <a:pt x="1826439" y="1530213"/>
                    <a:pt x="1823582" y="1522593"/>
                    <a:pt x="1828344" y="1514973"/>
                  </a:cubicBezTo>
                  <a:cubicBezTo>
                    <a:pt x="1854062" y="1466396"/>
                    <a:pt x="1875017" y="1416866"/>
                    <a:pt x="1909307" y="1373051"/>
                  </a:cubicBezTo>
                  <a:cubicBezTo>
                    <a:pt x="1915022" y="1366383"/>
                    <a:pt x="1923594" y="1365431"/>
                    <a:pt x="1929309" y="1361621"/>
                  </a:cubicBezTo>
                  <a:cubicBezTo>
                    <a:pt x="1954074" y="1345428"/>
                    <a:pt x="1976934" y="1330188"/>
                    <a:pt x="1977887" y="1293041"/>
                  </a:cubicBezTo>
                  <a:cubicBezTo>
                    <a:pt x="1978839" y="1267323"/>
                    <a:pt x="1992174" y="1239701"/>
                    <a:pt x="2019797" y="1227318"/>
                  </a:cubicBezTo>
                  <a:cubicBezTo>
                    <a:pt x="2040752" y="1217793"/>
                    <a:pt x="2050277" y="1201601"/>
                    <a:pt x="2051229" y="1178741"/>
                  </a:cubicBezTo>
                  <a:cubicBezTo>
                    <a:pt x="2058849" y="1162548"/>
                    <a:pt x="2071232" y="1167311"/>
                    <a:pt x="2083614" y="1172073"/>
                  </a:cubicBezTo>
                  <a:cubicBezTo>
                    <a:pt x="2111237" y="1181598"/>
                    <a:pt x="2136002" y="1178741"/>
                    <a:pt x="2161719" y="1162548"/>
                  </a:cubicBezTo>
                  <a:cubicBezTo>
                    <a:pt x="2193152" y="1142546"/>
                    <a:pt x="2229347" y="1134926"/>
                    <a:pt x="2266494" y="1136831"/>
                  </a:cubicBezTo>
                  <a:cubicBezTo>
                    <a:pt x="2288402" y="1137783"/>
                    <a:pt x="2310309" y="1137783"/>
                    <a:pt x="2331264" y="1133021"/>
                  </a:cubicBezTo>
                  <a:cubicBezTo>
                    <a:pt x="2370317" y="1123496"/>
                    <a:pt x="2397939" y="1138736"/>
                    <a:pt x="2387462" y="1197791"/>
                  </a:cubicBezTo>
                  <a:cubicBezTo>
                    <a:pt x="2384604" y="1213983"/>
                    <a:pt x="2384604" y="1228271"/>
                    <a:pt x="2400797" y="1229223"/>
                  </a:cubicBezTo>
                  <a:cubicBezTo>
                    <a:pt x="2447469" y="1231128"/>
                    <a:pt x="2477949" y="1266371"/>
                    <a:pt x="2517002" y="1283516"/>
                  </a:cubicBezTo>
                  <a:cubicBezTo>
                    <a:pt x="2538909" y="1293041"/>
                    <a:pt x="2550339" y="1296851"/>
                    <a:pt x="2556055" y="1266371"/>
                  </a:cubicBezTo>
                  <a:cubicBezTo>
                    <a:pt x="2561769" y="1236843"/>
                    <a:pt x="2589392" y="1227318"/>
                    <a:pt x="2617967" y="1241606"/>
                  </a:cubicBezTo>
                  <a:cubicBezTo>
                    <a:pt x="2644637" y="1254941"/>
                    <a:pt x="2673212" y="1262561"/>
                    <a:pt x="2701787" y="1271133"/>
                  </a:cubicBezTo>
                  <a:cubicBezTo>
                    <a:pt x="2743697" y="1283516"/>
                    <a:pt x="2782749" y="1259703"/>
                    <a:pt x="2823707" y="1270181"/>
                  </a:cubicBezTo>
                  <a:cubicBezTo>
                    <a:pt x="2833232" y="1272086"/>
                    <a:pt x="2840852" y="1262561"/>
                    <a:pt x="2842757" y="1253988"/>
                  </a:cubicBezTo>
                  <a:cubicBezTo>
                    <a:pt x="2847519" y="1233033"/>
                    <a:pt x="2856092" y="1212078"/>
                    <a:pt x="2857997" y="1191123"/>
                  </a:cubicBezTo>
                  <a:cubicBezTo>
                    <a:pt x="2861807" y="1157786"/>
                    <a:pt x="2857044" y="1154928"/>
                    <a:pt x="2824659" y="1163501"/>
                  </a:cubicBezTo>
                  <a:cubicBezTo>
                    <a:pt x="2807514" y="1168263"/>
                    <a:pt x="2793227" y="1167311"/>
                    <a:pt x="2781797" y="1153023"/>
                  </a:cubicBezTo>
                  <a:lnTo>
                    <a:pt x="2778142" y="1149005"/>
                  </a:lnTo>
                  <a:lnTo>
                    <a:pt x="2758579" y="1157637"/>
                  </a:lnTo>
                  <a:cubicBezTo>
                    <a:pt x="2730182" y="1164691"/>
                    <a:pt x="2706072" y="1153261"/>
                    <a:pt x="2684641" y="1122543"/>
                  </a:cubicBezTo>
                  <a:cubicBezTo>
                    <a:pt x="2676068" y="1110161"/>
                    <a:pt x="2672258" y="1095873"/>
                    <a:pt x="2664638" y="1083491"/>
                  </a:cubicBezTo>
                  <a:cubicBezTo>
                    <a:pt x="2658923" y="1073966"/>
                    <a:pt x="2664638" y="1054916"/>
                    <a:pt x="2646541" y="1054916"/>
                  </a:cubicBezTo>
                  <a:cubicBezTo>
                    <a:pt x="2631301" y="1055868"/>
                    <a:pt x="2616061" y="1061583"/>
                    <a:pt x="2610346" y="1080633"/>
                  </a:cubicBezTo>
                  <a:lnTo>
                    <a:pt x="2609202" y="1082346"/>
                  </a:lnTo>
                  <a:lnTo>
                    <a:pt x="2613204" y="1086348"/>
                  </a:lnTo>
                  <a:cubicBezTo>
                    <a:pt x="2619871" y="1093968"/>
                    <a:pt x="2626539" y="1101588"/>
                    <a:pt x="2632254" y="1108255"/>
                  </a:cubicBezTo>
                  <a:cubicBezTo>
                    <a:pt x="2619871" y="1117780"/>
                    <a:pt x="2617014" y="1133020"/>
                    <a:pt x="2609394" y="1145403"/>
                  </a:cubicBezTo>
                  <a:cubicBezTo>
                    <a:pt x="2602726" y="1154928"/>
                    <a:pt x="2586534" y="1142545"/>
                    <a:pt x="2584629" y="1132068"/>
                  </a:cubicBezTo>
                  <a:cubicBezTo>
                    <a:pt x="2581771" y="1117780"/>
                    <a:pt x="2574151" y="1106350"/>
                    <a:pt x="2566055" y="1095397"/>
                  </a:cubicBezTo>
                  <a:lnTo>
                    <a:pt x="2558490" y="1083461"/>
                  </a:lnTo>
                  <a:lnTo>
                    <a:pt x="2545576" y="1071108"/>
                  </a:lnTo>
                  <a:cubicBezTo>
                    <a:pt x="2541766" y="1068251"/>
                    <a:pt x="2537003" y="1065393"/>
                    <a:pt x="2536051" y="1061583"/>
                  </a:cubicBezTo>
                  <a:cubicBezTo>
                    <a:pt x="2522716" y="1003481"/>
                    <a:pt x="2462708" y="991098"/>
                    <a:pt x="2429371" y="952046"/>
                  </a:cubicBezTo>
                  <a:cubicBezTo>
                    <a:pt x="2426513" y="949188"/>
                    <a:pt x="2421751" y="947283"/>
                    <a:pt x="2417941" y="944426"/>
                  </a:cubicBezTo>
                  <a:cubicBezTo>
                    <a:pt x="2416036" y="943473"/>
                    <a:pt x="2413178" y="943473"/>
                    <a:pt x="2407463" y="947283"/>
                  </a:cubicBezTo>
                  <a:cubicBezTo>
                    <a:pt x="2425561" y="973001"/>
                    <a:pt x="2440801" y="998718"/>
                    <a:pt x="2469376" y="1014911"/>
                  </a:cubicBezTo>
                  <a:cubicBezTo>
                    <a:pt x="2483663" y="1023483"/>
                    <a:pt x="2500808" y="1028246"/>
                    <a:pt x="2509381" y="1044438"/>
                  </a:cubicBezTo>
                  <a:cubicBezTo>
                    <a:pt x="2510333" y="1049201"/>
                    <a:pt x="2508428" y="1053963"/>
                    <a:pt x="2504618" y="1057773"/>
                  </a:cubicBezTo>
                  <a:cubicBezTo>
                    <a:pt x="2500808" y="1066346"/>
                    <a:pt x="2479853" y="1059678"/>
                    <a:pt x="2488426" y="1077776"/>
                  </a:cubicBezTo>
                  <a:cubicBezTo>
                    <a:pt x="2485568" y="1082538"/>
                    <a:pt x="2481758" y="1084443"/>
                    <a:pt x="2476996" y="1084443"/>
                  </a:cubicBezTo>
                  <a:cubicBezTo>
                    <a:pt x="2437943" y="1050153"/>
                    <a:pt x="2385556" y="1032056"/>
                    <a:pt x="2356028" y="985383"/>
                  </a:cubicBezTo>
                  <a:cubicBezTo>
                    <a:pt x="2346503" y="970143"/>
                    <a:pt x="2333168" y="968238"/>
                    <a:pt x="2317928" y="978716"/>
                  </a:cubicBezTo>
                  <a:cubicBezTo>
                    <a:pt x="2310308" y="984431"/>
                    <a:pt x="2301736" y="994908"/>
                    <a:pt x="2295068" y="993003"/>
                  </a:cubicBezTo>
                  <a:cubicBezTo>
                    <a:pt x="2237918" y="978716"/>
                    <a:pt x="2232203" y="1040628"/>
                    <a:pt x="2196008" y="1057773"/>
                  </a:cubicBezTo>
                  <a:cubicBezTo>
                    <a:pt x="2185531" y="1062536"/>
                    <a:pt x="2183626" y="1075871"/>
                    <a:pt x="2181721" y="1087301"/>
                  </a:cubicBezTo>
                  <a:cubicBezTo>
                    <a:pt x="2172196" y="1130163"/>
                    <a:pt x="2149336" y="1152071"/>
                    <a:pt x="2105521" y="1157786"/>
                  </a:cubicBezTo>
                  <a:cubicBezTo>
                    <a:pt x="2088376" y="1159691"/>
                    <a:pt x="2069326" y="1179693"/>
                    <a:pt x="2053133" y="1155881"/>
                  </a:cubicBezTo>
                  <a:cubicBezTo>
                    <a:pt x="2052181" y="1145403"/>
                    <a:pt x="2048371" y="1137783"/>
                    <a:pt x="2036941" y="1136831"/>
                  </a:cubicBezTo>
                  <a:cubicBezTo>
                    <a:pt x="2026463" y="1135878"/>
                    <a:pt x="2010271" y="1148261"/>
                    <a:pt x="2008366" y="1131116"/>
                  </a:cubicBezTo>
                  <a:cubicBezTo>
                    <a:pt x="2005508" y="1113018"/>
                    <a:pt x="1993126" y="1094921"/>
                    <a:pt x="2001698" y="1074918"/>
                  </a:cubicBezTo>
                  <a:cubicBezTo>
                    <a:pt x="2011223" y="1051106"/>
                    <a:pt x="2015986" y="1027293"/>
                    <a:pt x="2008366" y="1001576"/>
                  </a:cubicBezTo>
                  <a:cubicBezTo>
                    <a:pt x="2002651" y="979668"/>
                    <a:pt x="2021701" y="978716"/>
                    <a:pt x="2035988" y="977763"/>
                  </a:cubicBezTo>
                  <a:cubicBezTo>
                    <a:pt x="2059801" y="974906"/>
                    <a:pt x="2083613" y="981573"/>
                    <a:pt x="2107426" y="983478"/>
                  </a:cubicBezTo>
                  <a:cubicBezTo>
                    <a:pt x="2120761" y="984431"/>
                    <a:pt x="2139811" y="992051"/>
                    <a:pt x="2148383" y="975858"/>
                  </a:cubicBezTo>
                  <a:cubicBezTo>
                    <a:pt x="2157908" y="956808"/>
                    <a:pt x="2162671" y="934901"/>
                    <a:pt x="2150288" y="913946"/>
                  </a:cubicBezTo>
                  <a:cubicBezTo>
                    <a:pt x="2140763" y="897753"/>
                    <a:pt x="2131238" y="882513"/>
                    <a:pt x="2112188" y="876798"/>
                  </a:cubicBezTo>
                  <a:cubicBezTo>
                    <a:pt x="2105521" y="874893"/>
                    <a:pt x="2094091" y="873941"/>
                    <a:pt x="2096948" y="862511"/>
                  </a:cubicBezTo>
                  <a:cubicBezTo>
                    <a:pt x="2098853" y="852033"/>
                    <a:pt x="2109331" y="852033"/>
                    <a:pt x="2118856" y="849176"/>
                  </a:cubicBezTo>
                  <a:cubicBezTo>
                    <a:pt x="2149336" y="838698"/>
                    <a:pt x="2177911" y="830126"/>
                    <a:pt x="2206486" y="810123"/>
                  </a:cubicBezTo>
                  <a:cubicBezTo>
                    <a:pt x="2241728" y="785358"/>
                    <a:pt x="2258873" y="735828"/>
                    <a:pt x="2308403" y="731066"/>
                  </a:cubicBezTo>
                  <a:cubicBezTo>
                    <a:pt x="2322691" y="729161"/>
                    <a:pt x="2323643" y="718683"/>
                    <a:pt x="2321738" y="708206"/>
                  </a:cubicBezTo>
                  <a:cubicBezTo>
                    <a:pt x="2319833" y="698681"/>
                    <a:pt x="2314118" y="689156"/>
                    <a:pt x="2311261" y="679631"/>
                  </a:cubicBezTo>
                  <a:cubicBezTo>
                    <a:pt x="2307451" y="666296"/>
                    <a:pt x="2305546" y="652008"/>
                    <a:pt x="2320786" y="643436"/>
                  </a:cubicBezTo>
                  <a:cubicBezTo>
                    <a:pt x="2326501" y="640578"/>
                    <a:pt x="2334121" y="632958"/>
                    <a:pt x="2338883" y="638673"/>
                  </a:cubicBezTo>
                  <a:cubicBezTo>
                    <a:pt x="2346503" y="649151"/>
                    <a:pt x="2353171" y="662486"/>
                    <a:pt x="2343646" y="675821"/>
                  </a:cubicBezTo>
                  <a:cubicBezTo>
                    <a:pt x="2337931" y="685346"/>
                    <a:pt x="2342693" y="692966"/>
                    <a:pt x="2348408" y="699633"/>
                  </a:cubicBezTo>
                  <a:cubicBezTo>
                    <a:pt x="2356028" y="708206"/>
                    <a:pt x="2364601" y="711063"/>
                    <a:pt x="2376031" y="706301"/>
                  </a:cubicBezTo>
                  <a:cubicBezTo>
                    <a:pt x="2378888" y="705348"/>
                    <a:pt x="2381746" y="704396"/>
                    <a:pt x="2385556" y="704396"/>
                  </a:cubicBezTo>
                  <a:cubicBezTo>
                    <a:pt x="2409368" y="712968"/>
                    <a:pt x="2432228" y="712016"/>
                    <a:pt x="2454136" y="698681"/>
                  </a:cubicBezTo>
                  <a:cubicBezTo>
                    <a:pt x="2460803" y="694871"/>
                    <a:pt x="2469376" y="692966"/>
                    <a:pt x="2476996" y="692013"/>
                  </a:cubicBezTo>
                  <a:cubicBezTo>
                    <a:pt x="2517001" y="689156"/>
                    <a:pt x="2517001" y="689156"/>
                    <a:pt x="2517953" y="648198"/>
                  </a:cubicBezTo>
                  <a:cubicBezTo>
                    <a:pt x="2525573" y="626291"/>
                    <a:pt x="2540813" y="618671"/>
                    <a:pt x="2563673" y="626291"/>
                  </a:cubicBezTo>
                  <a:cubicBezTo>
                    <a:pt x="2558911" y="610098"/>
                    <a:pt x="2545576" y="599621"/>
                    <a:pt x="2554148" y="585333"/>
                  </a:cubicBezTo>
                  <a:lnTo>
                    <a:pt x="2572928" y="573708"/>
                  </a:lnTo>
                  <a:lnTo>
                    <a:pt x="2586098" y="571735"/>
                  </a:lnTo>
                  <a:lnTo>
                    <a:pt x="2586726" y="571671"/>
                  </a:lnTo>
                  <a:cubicBezTo>
                    <a:pt x="2599630" y="572653"/>
                    <a:pt x="2613203" y="578189"/>
                    <a:pt x="2624633" y="568188"/>
                  </a:cubicBezTo>
                  <a:cubicBezTo>
                    <a:pt x="2626538" y="566283"/>
                    <a:pt x="2628443" y="565331"/>
                    <a:pt x="2630348" y="563426"/>
                  </a:cubicBezTo>
                  <a:cubicBezTo>
                    <a:pt x="2634158" y="561521"/>
                    <a:pt x="2634158" y="568188"/>
                    <a:pt x="2633206" y="563426"/>
                  </a:cubicBezTo>
                  <a:cubicBezTo>
                    <a:pt x="2632253" y="557711"/>
                    <a:pt x="2629396" y="564378"/>
                    <a:pt x="2626538" y="563426"/>
                  </a:cubicBezTo>
                  <a:cubicBezTo>
                    <a:pt x="2615584" y="567236"/>
                    <a:pt x="2604392" y="569141"/>
                    <a:pt x="2593082" y="570689"/>
                  </a:cubicBezTo>
                  <a:lnTo>
                    <a:pt x="2586098" y="571735"/>
                  </a:lnTo>
                  <a:lnTo>
                    <a:pt x="2574151" y="572951"/>
                  </a:lnTo>
                  <a:lnTo>
                    <a:pt x="2572928" y="573708"/>
                  </a:lnTo>
                  <a:lnTo>
                    <a:pt x="2558911" y="575808"/>
                  </a:lnTo>
                  <a:cubicBezTo>
                    <a:pt x="2533193" y="580571"/>
                    <a:pt x="2516048" y="563426"/>
                    <a:pt x="2506523" y="541518"/>
                  </a:cubicBezTo>
                  <a:cubicBezTo>
                    <a:pt x="2496998" y="519611"/>
                    <a:pt x="2487473" y="498656"/>
                    <a:pt x="2512238" y="480558"/>
                  </a:cubicBezTo>
                  <a:cubicBezTo>
                    <a:pt x="2520811" y="474843"/>
                    <a:pt x="2527478" y="467223"/>
                    <a:pt x="2533193" y="458651"/>
                  </a:cubicBezTo>
                  <a:cubicBezTo>
                    <a:pt x="2537003" y="452936"/>
                    <a:pt x="2541766" y="446268"/>
                    <a:pt x="2534146" y="440553"/>
                  </a:cubicBezTo>
                  <a:cubicBezTo>
                    <a:pt x="2526526" y="434838"/>
                    <a:pt x="2515096" y="437696"/>
                    <a:pt x="2513191" y="445316"/>
                  </a:cubicBezTo>
                  <a:cubicBezTo>
                    <a:pt x="2506523" y="474843"/>
                    <a:pt x="2482711" y="489131"/>
                    <a:pt x="2464613" y="509133"/>
                  </a:cubicBezTo>
                  <a:cubicBezTo>
                    <a:pt x="2452231" y="523421"/>
                    <a:pt x="2455088" y="538661"/>
                    <a:pt x="2467471" y="551996"/>
                  </a:cubicBezTo>
                  <a:cubicBezTo>
                    <a:pt x="2481758" y="567236"/>
                    <a:pt x="2481758" y="582476"/>
                    <a:pt x="2468423" y="597716"/>
                  </a:cubicBezTo>
                  <a:cubicBezTo>
                    <a:pt x="2457946" y="610098"/>
                    <a:pt x="2455088" y="623433"/>
                    <a:pt x="2453183" y="638673"/>
                  </a:cubicBezTo>
                  <a:cubicBezTo>
                    <a:pt x="2451278" y="657723"/>
                    <a:pt x="2442706" y="671058"/>
                    <a:pt x="2423656" y="676773"/>
                  </a:cubicBezTo>
                  <a:cubicBezTo>
                    <a:pt x="2413178" y="682488"/>
                    <a:pt x="2402701" y="690108"/>
                    <a:pt x="2389366" y="683441"/>
                  </a:cubicBezTo>
                  <a:cubicBezTo>
                    <a:pt x="2381746" y="676773"/>
                    <a:pt x="2376983" y="670106"/>
                    <a:pt x="2383651" y="659628"/>
                  </a:cubicBezTo>
                  <a:cubicBezTo>
                    <a:pt x="2377936" y="649151"/>
                    <a:pt x="2372221" y="638673"/>
                    <a:pt x="2367458" y="627243"/>
                  </a:cubicBezTo>
                  <a:cubicBezTo>
                    <a:pt x="2348408" y="585333"/>
                    <a:pt x="2348408" y="584381"/>
                    <a:pt x="2308403" y="612003"/>
                  </a:cubicBezTo>
                  <a:cubicBezTo>
                    <a:pt x="2273161" y="616766"/>
                    <a:pt x="2265541" y="608193"/>
                    <a:pt x="2270303" y="571046"/>
                  </a:cubicBezTo>
                  <a:cubicBezTo>
                    <a:pt x="2271256" y="560568"/>
                    <a:pt x="2287448" y="545328"/>
                    <a:pt x="2260778" y="543423"/>
                  </a:cubicBezTo>
                  <a:cubicBezTo>
                    <a:pt x="2255063" y="542471"/>
                    <a:pt x="2255063" y="530088"/>
                    <a:pt x="2259826" y="522468"/>
                  </a:cubicBezTo>
                  <a:cubicBezTo>
                    <a:pt x="2313166" y="486273"/>
                    <a:pt x="2361743" y="445316"/>
                    <a:pt x="2390318" y="385308"/>
                  </a:cubicBezTo>
                  <a:cubicBezTo>
                    <a:pt x="2396986" y="372926"/>
                    <a:pt x="2403653" y="362448"/>
                    <a:pt x="2416988" y="357686"/>
                  </a:cubicBezTo>
                  <a:cubicBezTo>
                    <a:pt x="2416988" y="355781"/>
                    <a:pt x="2416988" y="353876"/>
                    <a:pt x="2417941" y="351971"/>
                  </a:cubicBezTo>
                  <a:cubicBezTo>
                    <a:pt x="2419846" y="352923"/>
                    <a:pt x="2423656" y="354828"/>
                    <a:pt x="2424608" y="353876"/>
                  </a:cubicBezTo>
                  <a:cubicBezTo>
                    <a:pt x="2434371" y="344351"/>
                    <a:pt x="2443539" y="338934"/>
                    <a:pt x="2452245" y="336582"/>
                  </a:cubicBezTo>
                  <a:cubicBezTo>
                    <a:pt x="2458775" y="334818"/>
                    <a:pt x="2465045" y="334779"/>
                    <a:pt x="2471113" y="336025"/>
                  </a:cubicBezTo>
                  <a:close/>
                  <a:moveTo>
                    <a:pt x="761544" y="194808"/>
                  </a:moveTo>
                  <a:cubicBezTo>
                    <a:pt x="773926" y="196713"/>
                    <a:pt x="774879" y="206238"/>
                    <a:pt x="773926" y="216716"/>
                  </a:cubicBezTo>
                  <a:cubicBezTo>
                    <a:pt x="755829" y="237671"/>
                    <a:pt x="760591" y="257673"/>
                    <a:pt x="773926" y="278628"/>
                  </a:cubicBezTo>
                  <a:cubicBezTo>
                    <a:pt x="748209" y="302441"/>
                    <a:pt x="720586" y="315776"/>
                    <a:pt x="687249" y="293868"/>
                  </a:cubicBezTo>
                  <a:cubicBezTo>
                    <a:pt x="682486" y="291011"/>
                    <a:pt x="675819" y="292916"/>
                    <a:pt x="671056" y="292916"/>
                  </a:cubicBezTo>
                  <a:cubicBezTo>
                    <a:pt x="660579" y="294821"/>
                    <a:pt x="650101" y="296726"/>
                    <a:pt x="640576" y="298631"/>
                  </a:cubicBezTo>
                  <a:cubicBezTo>
                    <a:pt x="627241" y="300536"/>
                    <a:pt x="613906" y="302441"/>
                    <a:pt x="603429" y="291011"/>
                  </a:cubicBezTo>
                  <a:cubicBezTo>
                    <a:pt x="636766" y="258626"/>
                    <a:pt x="678676" y="239576"/>
                    <a:pt x="715824" y="211953"/>
                  </a:cubicBezTo>
                  <a:cubicBezTo>
                    <a:pt x="719634" y="209096"/>
                    <a:pt x="724396" y="211953"/>
                    <a:pt x="727254" y="215763"/>
                  </a:cubicBezTo>
                  <a:cubicBezTo>
                    <a:pt x="746304" y="220526"/>
                    <a:pt x="741541" y="187188"/>
                    <a:pt x="761544" y="194808"/>
                  </a:cubicBezTo>
                  <a:close/>
                  <a:moveTo>
                    <a:pt x="873343" y="184331"/>
                  </a:moveTo>
                  <a:cubicBezTo>
                    <a:pt x="879653" y="185283"/>
                    <a:pt x="886320" y="188617"/>
                    <a:pt x="891083" y="191951"/>
                  </a:cubicBezTo>
                  <a:cubicBezTo>
                    <a:pt x="904418" y="200523"/>
                    <a:pt x="892988" y="209096"/>
                    <a:pt x="888226" y="217668"/>
                  </a:cubicBezTo>
                  <a:lnTo>
                    <a:pt x="879241" y="234820"/>
                  </a:lnTo>
                  <a:lnTo>
                    <a:pt x="895370" y="235036"/>
                  </a:lnTo>
                  <a:cubicBezTo>
                    <a:pt x="907514" y="238206"/>
                    <a:pt x="906800" y="249815"/>
                    <a:pt x="899656" y="266246"/>
                  </a:cubicBezTo>
                  <a:cubicBezTo>
                    <a:pt x="894893" y="277676"/>
                    <a:pt x="884416" y="289106"/>
                    <a:pt x="892988" y="303393"/>
                  </a:cubicBezTo>
                  <a:cubicBezTo>
                    <a:pt x="897751" y="310061"/>
                    <a:pt x="901561" y="309108"/>
                    <a:pt x="905371" y="303393"/>
                  </a:cubicBezTo>
                  <a:cubicBezTo>
                    <a:pt x="923468" y="307203"/>
                    <a:pt x="923468" y="307203"/>
                    <a:pt x="915848" y="337683"/>
                  </a:cubicBezTo>
                  <a:cubicBezTo>
                    <a:pt x="926326" y="330063"/>
                    <a:pt x="936803" y="329111"/>
                    <a:pt x="946328" y="324348"/>
                  </a:cubicBezTo>
                  <a:lnTo>
                    <a:pt x="973409" y="303804"/>
                  </a:lnTo>
                  <a:lnTo>
                    <a:pt x="975260" y="292796"/>
                  </a:lnTo>
                  <a:cubicBezTo>
                    <a:pt x="974903" y="288629"/>
                    <a:pt x="972522" y="284819"/>
                    <a:pt x="965378" y="281485"/>
                  </a:cubicBezTo>
                  <a:cubicBezTo>
                    <a:pt x="944423" y="270055"/>
                    <a:pt x="942518" y="249100"/>
                    <a:pt x="962521" y="233860"/>
                  </a:cubicBezTo>
                  <a:cubicBezTo>
                    <a:pt x="977761" y="221478"/>
                    <a:pt x="993953" y="208143"/>
                    <a:pt x="1013956" y="203380"/>
                  </a:cubicBezTo>
                  <a:cubicBezTo>
                    <a:pt x="1018718" y="201475"/>
                    <a:pt x="1023481" y="200046"/>
                    <a:pt x="1028243" y="200165"/>
                  </a:cubicBezTo>
                  <a:cubicBezTo>
                    <a:pt x="1033006" y="200284"/>
                    <a:pt x="1037768" y="201951"/>
                    <a:pt x="1042531" y="206238"/>
                  </a:cubicBezTo>
                  <a:cubicBezTo>
                    <a:pt x="1037768" y="220525"/>
                    <a:pt x="1018718" y="221478"/>
                    <a:pt x="1016813" y="234813"/>
                  </a:cubicBezTo>
                  <a:cubicBezTo>
                    <a:pt x="1029196" y="212905"/>
                    <a:pt x="1052056" y="208143"/>
                    <a:pt x="1075868" y="204333"/>
                  </a:cubicBezTo>
                  <a:cubicBezTo>
                    <a:pt x="1082536" y="204333"/>
                    <a:pt x="1089203" y="204333"/>
                    <a:pt x="1095871" y="204333"/>
                  </a:cubicBezTo>
                  <a:cubicBezTo>
                    <a:pt x="1106348" y="211953"/>
                    <a:pt x="1099681" y="223383"/>
                    <a:pt x="1099681" y="232908"/>
                  </a:cubicBezTo>
                  <a:cubicBezTo>
                    <a:pt x="1112063" y="235765"/>
                    <a:pt x="1123493" y="229098"/>
                    <a:pt x="1133971" y="231003"/>
                  </a:cubicBezTo>
                  <a:cubicBezTo>
                    <a:pt x="1140638" y="231003"/>
                    <a:pt x="1146353" y="233860"/>
                    <a:pt x="1151116" y="238623"/>
                  </a:cubicBezTo>
                  <a:cubicBezTo>
                    <a:pt x="1162546" y="262435"/>
                    <a:pt x="1192073" y="265293"/>
                    <a:pt x="1205408" y="287200"/>
                  </a:cubicBezTo>
                  <a:cubicBezTo>
                    <a:pt x="1219696" y="305298"/>
                    <a:pt x="1210171" y="320538"/>
                    <a:pt x="1198741" y="334825"/>
                  </a:cubicBezTo>
                  <a:cubicBezTo>
                    <a:pt x="1205408" y="359590"/>
                    <a:pt x="1234936" y="358638"/>
                    <a:pt x="1248271" y="377688"/>
                  </a:cubicBezTo>
                  <a:cubicBezTo>
                    <a:pt x="1257796" y="391023"/>
                    <a:pt x="1257796" y="393880"/>
                    <a:pt x="1246366" y="402453"/>
                  </a:cubicBezTo>
                  <a:cubicBezTo>
                    <a:pt x="1226363" y="415788"/>
                    <a:pt x="1207313" y="445315"/>
                    <a:pt x="1187311" y="402453"/>
                  </a:cubicBezTo>
                  <a:cubicBezTo>
                    <a:pt x="1184453" y="396738"/>
                    <a:pt x="1176833" y="390070"/>
                    <a:pt x="1171118" y="396738"/>
                  </a:cubicBezTo>
                  <a:cubicBezTo>
                    <a:pt x="1161593" y="407215"/>
                    <a:pt x="1163498" y="418645"/>
                    <a:pt x="1171118" y="431028"/>
                  </a:cubicBezTo>
                  <a:cubicBezTo>
                    <a:pt x="1186358" y="457698"/>
                    <a:pt x="1180643" y="471033"/>
                    <a:pt x="1151116" y="479605"/>
                  </a:cubicBezTo>
                  <a:cubicBezTo>
                    <a:pt x="1147306" y="475795"/>
                    <a:pt x="1141591" y="474843"/>
                    <a:pt x="1136828" y="476748"/>
                  </a:cubicBezTo>
                  <a:cubicBezTo>
                    <a:pt x="1132066" y="478653"/>
                    <a:pt x="1134923" y="483415"/>
                    <a:pt x="1136828" y="487225"/>
                  </a:cubicBezTo>
                  <a:cubicBezTo>
                    <a:pt x="1135876" y="500560"/>
                    <a:pt x="1128256" y="503418"/>
                    <a:pt x="1118731" y="497703"/>
                  </a:cubicBezTo>
                  <a:cubicBezTo>
                    <a:pt x="1098728" y="487225"/>
                    <a:pt x="1074916" y="482463"/>
                    <a:pt x="1066343" y="455793"/>
                  </a:cubicBezTo>
                  <a:cubicBezTo>
                    <a:pt x="1058723" y="432933"/>
                    <a:pt x="1039673" y="427218"/>
                    <a:pt x="1016813" y="433885"/>
                  </a:cubicBezTo>
                  <a:cubicBezTo>
                    <a:pt x="1008241" y="436743"/>
                    <a:pt x="999668" y="438648"/>
                    <a:pt x="996811" y="428170"/>
                  </a:cubicBezTo>
                  <a:cubicBezTo>
                    <a:pt x="993001" y="415788"/>
                    <a:pt x="1007288" y="411025"/>
                    <a:pt x="1013003" y="411978"/>
                  </a:cubicBezTo>
                  <a:cubicBezTo>
                    <a:pt x="1055866" y="420550"/>
                    <a:pt x="1078726" y="386260"/>
                    <a:pt x="1109206" y="369115"/>
                  </a:cubicBezTo>
                  <a:cubicBezTo>
                    <a:pt x="1117778" y="343398"/>
                    <a:pt x="1089203" y="330063"/>
                    <a:pt x="1089203" y="307203"/>
                  </a:cubicBezTo>
                  <a:cubicBezTo>
                    <a:pt x="1085393" y="301488"/>
                    <a:pt x="1081583" y="296725"/>
                    <a:pt x="1077773" y="291010"/>
                  </a:cubicBezTo>
                  <a:cubicBezTo>
                    <a:pt x="1057771" y="307203"/>
                    <a:pt x="1036816" y="290058"/>
                    <a:pt x="1016813" y="292915"/>
                  </a:cubicBezTo>
                  <a:cubicBezTo>
                    <a:pt x="1012050" y="293391"/>
                    <a:pt x="1008717" y="294106"/>
                    <a:pt x="1007169" y="296011"/>
                  </a:cubicBezTo>
                  <a:lnTo>
                    <a:pt x="1007866" y="302667"/>
                  </a:lnTo>
                  <a:lnTo>
                    <a:pt x="1009193" y="303393"/>
                  </a:lnTo>
                  <a:cubicBezTo>
                    <a:pt x="1013003" y="324348"/>
                    <a:pt x="986333" y="363401"/>
                    <a:pt x="962521" y="370068"/>
                  </a:cubicBezTo>
                  <a:cubicBezTo>
                    <a:pt x="943471" y="375783"/>
                    <a:pt x="924421" y="377688"/>
                    <a:pt x="905371" y="371973"/>
                  </a:cubicBezTo>
                  <a:cubicBezTo>
                    <a:pt x="896798" y="389118"/>
                    <a:pt x="879653" y="396738"/>
                    <a:pt x="868223" y="410073"/>
                  </a:cubicBezTo>
                  <a:cubicBezTo>
                    <a:pt x="859651" y="419598"/>
                    <a:pt x="849173" y="424361"/>
                    <a:pt x="836791" y="426266"/>
                  </a:cubicBezTo>
                  <a:cubicBezTo>
                    <a:pt x="830123" y="425313"/>
                    <a:pt x="820598" y="421503"/>
                    <a:pt x="816788" y="424361"/>
                  </a:cubicBezTo>
                  <a:cubicBezTo>
                    <a:pt x="772973" y="455793"/>
                    <a:pt x="714871" y="464366"/>
                    <a:pt x="677723" y="507228"/>
                  </a:cubicBezTo>
                  <a:cubicBezTo>
                    <a:pt x="667246" y="519611"/>
                    <a:pt x="646291" y="531993"/>
                    <a:pt x="668198" y="553901"/>
                  </a:cubicBezTo>
                  <a:cubicBezTo>
                    <a:pt x="672961" y="558663"/>
                    <a:pt x="665341" y="574856"/>
                    <a:pt x="662483" y="586286"/>
                  </a:cubicBezTo>
                  <a:cubicBezTo>
                    <a:pt x="685343" y="585333"/>
                    <a:pt x="702488" y="596763"/>
                    <a:pt x="716776" y="612956"/>
                  </a:cubicBezTo>
                  <a:cubicBezTo>
                    <a:pt x="731063" y="630101"/>
                    <a:pt x="747256" y="644388"/>
                    <a:pt x="771068" y="645341"/>
                  </a:cubicBezTo>
                  <a:cubicBezTo>
                    <a:pt x="789166" y="646293"/>
                    <a:pt x="788213" y="653913"/>
                    <a:pt x="782498" y="667248"/>
                  </a:cubicBezTo>
                  <a:cubicBezTo>
                    <a:pt x="774878" y="685346"/>
                    <a:pt x="766306" y="702491"/>
                    <a:pt x="772973" y="726303"/>
                  </a:cubicBezTo>
                  <a:cubicBezTo>
                    <a:pt x="779641" y="752973"/>
                    <a:pt x="789166" y="747258"/>
                    <a:pt x="805358" y="736781"/>
                  </a:cubicBezTo>
                  <a:cubicBezTo>
                    <a:pt x="823456" y="725351"/>
                    <a:pt x="826313" y="706301"/>
                    <a:pt x="828218" y="689156"/>
                  </a:cubicBezTo>
                  <a:cubicBezTo>
                    <a:pt x="831076" y="669153"/>
                    <a:pt x="841553" y="660581"/>
                    <a:pt x="858698" y="652961"/>
                  </a:cubicBezTo>
                  <a:cubicBezTo>
                    <a:pt x="901561" y="638673"/>
                    <a:pt x="911086" y="619623"/>
                    <a:pt x="901561" y="573903"/>
                  </a:cubicBezTo>
                  <a:cubicBezTo>
                    <a:pt x="900608" y="569141"/>
                    <a:pt x="899656" y="563426"/>
                    <a:pt x="904418" y="561521"/>
                  </a:cubicBezTo>
                  <a:cubicBezTo>
                    <a:pt x="937756" y="550091"/>
                    <a:pt x="937756" y="514848"/>
                    <a:pt x="953948" y="491988"/>
                  </a:cubicBezTo>
                  <a:cubicBezTo>
                    <a:pt x="957758" y="486273"/>
                    <a:pt x="961568" y="480558"/>
                    <a:pt x="968236" y="478653"/>
                  </a:cubicBezTo>
                  <a:cubicBezTo>
                    <a:pt x="991096" y="471986"/>
                    <a:pt x="1037768" y="491036"/>
                    <a:pt x="1049198" y="512943"/>
                  </a:cubicBezTo>
                  <a:cubicBezTo>
                    <a:pt x="1061581" y="517706"/>
                    <a:pt x="1074916" y="522468"/>
                    <a:pt x="1063486" y="539613"/>
                  </a:cubicBezTo>
                  <a:cubicBezTo>
                    <a:pt x="1048246" y="555806"/>
                    <a:pt x="1052056" y="572951"/>
                    <a:pt x="1067296" y="583428"/>
                  </a:cubicBezTo>
                  <a:cubicBezTo>
                    <a:pt x="1084441" y="593906"/>
                    <a:pt x="1099681" y="578666"/>
                    <a:pt x="1112063" y="568188"/>
                  </a:cubicBezTo>
                  <a:cubicBezTo>
                    <a:pt x="1139686" y="545328"/>
                    <a:pt x="1138733" y="544376"/>
                    <a:pt x="1146353" y="580571"/>
                  </a:cubicBezTo>
                  <a:cubicBezTo>
                    <a:pt x="1149211" y="592953"/>
                    <a:pt x="1154926" y="606288"/>
                    <a:pt x="1151116" y="616766"/>
                  </a:cubicBezTo>
                  <a:cubicBezTo>
                    <a:pt x="1138733" y="656771"/>
                    <a:pt x="1163498" y="672011"/>
                    <a:pt x="1193026" y="684393"/>
                  </a:cubicBezTo>
                  <a:cubicBezTo>
                    <a:pt x="1193026" y="693918"/>
                    <a:pt x="1188501" y="696537"/>
                    <a:pt x="1182905" y="697847"/>
                  </a:cubicBezTo>
                  <a:lnTo>
                    <a:pt x="1179024" y="699159"/>
                  </a:lnTo>
                  <a:lnTo>
                    <a:pt x="1177845" y="699023"/>
                  </a:lnTo>
                  <a:cubicBezTo>
                    <a:pt x="1174214" y="699455"/>
                    <a:pt x="1170404" y="700824"/>
                    <a:pt x="1166356" y="703443"/>
                  </a:cubicBezTo>
                  <a:lnTo>
                    <a:pt x="1179024" y="699159"/>
                  </a:lnTo>
                  <a:lnTo>
                    <a:pt x="1188263" y="700229"/>
                  </a:lnTo>
                  <a:cubicBezTo>
                    <a:pt x="1194931" y="702491"/>
                    <a:pt x="1201122" y="707253"/>
                    <a:pt x="1207313" y="712016"/>
                  </a:cubicBezTo>
                  <a:cubicBezTo>
                    <a:pt x="1210647" y="727732"/>
                    <a:pt x="1209694" y="741781"/>
                    <a:pt x="1205051" y="754402"/>
                  </a:cubicBezTo>
                  <a:lnTo>
                    <a:pt x="1180854" y="787924"/>
                  </a:lnTo>
                  <a:lnTo>
                    <a:pt x="1187073" y="807504"/>
                  </a:lnTo>
                  <a:cubicBezTo>
                    <a:pt x="1190883" y="812504"/>
                    <a:pt x="1196836" y="815362"/>
                    <a:pt x="1206361" y="814886"/>
                  </a:cubicBezTo>
                  <a:cubicBezTo>
                    <a:pt x="1214934" y="814886"/>
                    <a:pt x="1223506" y="816791"/>
                    <a:pt x="1213981" y="828221"/>
                  </a:cubicBezTo>
                  <a:cubicBezTo>
                    <a:pt x="1208266" y="850128"/>
                    <a:pt x="1205409" y="874893"/>
                    <a:pt x="1172071" y="862511"/>
                  </a:cubicBezTo>
                  <a:cubicBezTo>
                    <a:pt x="1153021" y="859653"/>
                    <a:pt x="1123494" y="872036"/>
                    <a:pt x="1115874" y="854891"/>
                  </a:cubicBezTo>
                  <a:cubicBezTo>
                    <a:pt x="1109206" y="839651"/>
                    <a:pt x="1133971" y="821553"/>
                    <a:pt x="1148259" y="807266"/>
                  </a:cubicBezTo>
                  <a:cubicBezTo>
                    <a:pt x="1157784" y="799646"/>
                    <a:pt x="1159689" y="785358"/>
                    <a:pt x="1173024" y="780596"/>
                  </a:cubicBezTo>
                  <a:lnTo>
                    <a:pt x="1173125" y="780684"/>
                  </a:lnTo>
                  <a:lnTo>
                    <a:pt x="1174333" y="770475"/>
                  </a:lnTo>
                  <a:cubicBezTo>
                    <a:pt x="1173023" y="767975"/>
                    <a:pt x="1169689" y="766784"/>
                    <a:pt x="1163498" y="767261"/>
                  </a:cubicBezTo>
                  <a:cubicBezTo>
                    <a:pt x="1147306" y="769166"/>
                    <a:pt x="1137781" y="780596"/>
                    <a:pt x="1124446" y="787263"/>
                  </a:cubicBezTo>
                  <a:cubicBezTo>
                    <a:pt x="1097776" y="793931"/>
                    <a:pt x="1070153" y="791073"/>
                    <a:pt x="1043483" y="789168"/>
                  </a:cubicBezTo>
                  <a:cubicBezTo>
                    <a:pt x="1026338" y="788216"/>
                    <a:pt x="1010146" y="786311"/>
                    <a:pt x="993953" y="794883"/>
                  </a:cubicBezTo>
                  <a:cubicBezTo>
                    <a:pt x="987286" y="810123"/>
                    <a:pt x="971093" y="808218"/>
                    <a:pt x="959663" y="814886"/>
                  </a:cubicBezTo>
                  <a:cubicBezTo>
                    <a:pt x="951091" y="825363"/>
                    <a:pt x="939661" y="831078"/>
                    <a:pt x="929183" y="839651"/>
                  </a:cubicBezTo>
                  <a:lnTo>
                    <a:pt x="925100" y="843462"/>
                  </a:lnTo>
                  <a:lnTo>
                    <a:pt x="915848" y="851081"/>
                  </a:lnTo>
                  <a:cubicBezTo>
                    <a:pt x="915848" y="851081"/>
                    <a:pt x="912991" y="851081"/>
                    <a:pt x="912991" y="851081"/>
                  </a:cubicBezTo>
                  <a:cubicBezTo>
                    <a:pt x="912991" y="851081"/>
                    <a:pt x="914896" y="852986"/>
                    <a:pt x="914896" y="852986"/>
                  </a:cubicBezTo>
                  <a:lnTo>
                    <a:pt x="925100" y="843462"/>
                  </a:lnTo>
                  <a:lnTo>
                    <a:pt x="932041" y="837746"/>
                  </a:lnTo>
                  <a:cubicBezTo>
                    <a:pt x="942518" y="824411"/>
                    <a:pt x="959663" y="826316"/>
                    <a:pt x="972998" y="820601"/>
                  </a:cubicBezTo>
                  <a:cubicBezTo>
                    <a:pt x="979666" y="818696"/>
                    <a:pt x="986333" y="814886"/>
                    <a:pt x="992048" y="814886"/>
                  </a:cubicBezTo>
                  <a:cubicBezTo>
                    <a:pt x="1003478" y="813933"/>
                    <a:pt x="1017766" y="809171"/>
                    <a:pt x="1023481" y="819648"/>
                  </a:cubicBezTo>
                  <a:cubicBezTo>
                    <a:pt x="1032053" y="834888"/>
                    <a:pt x="1013003" y="835841"/>
                    <a:pt x="1005383" y="842508"/>
                  </a:cubicBezTo>
                  <a:cubicBezTo>
                    <a:pt x="1003478" y="844413"/>
                    <a:pt x="1005383" y="851081"/>
                    <a:pt x="1006336" y="854891"/>
                  </a:cubicBezTo>
                  <a:cubicBezTo>
                    <a:pt x="997763" y="866321"/>
                    <a:pt x="1011098" y="877751"/>
                    <a:pt x="1005383" y="889181"/>
                  </a:cubicBezTo>
                  <a:cubicBezTo>
                    <a:pt x="1001573" y="899658"/>
                    <a:pt x="992048" y="903468"/>
                    <a:pt x="984428" y="910136"/>
                  </a:cubicBezTo>
                  <a:cubicBezTo>
                    <a:pt x="974903" y="918708"/>
                    <a:pt x="961568" y="909183"/>
                    <a:pt x="952043" y="916803"/>
                  </a:cubicBezTo>
                  <a:cubicBezTo>
                    <a:pt x="937756" y="931091"/>
                    <a:pt x="916801" y="932043"/>
                    <a:pt x="899656" y="938711"/>
                  </a:cubicBezTo>
                  <a:cubicBezTo>
                    <a:pt x="876796" y="947283"/>
                    <a:pt x="858698" y="959666"/>
                    <a:pt x="855841" y="985383"/>
                  </a:cubicBezTo>
                  <a:cubicBezTo>
                    <a:pt x="853936" y="1001576"/>
                    <a:pt x="839648" y="1003481"/>
                    <a:pt x="831076" y="1003481"/>
                  </a:cubicBezTo>
                  <a:cubicBezTo>
                    <a:pt x="779641" y="1006338"/>
                    <a:pt x="763448" y="1048248"/>
                    <a:pt x="738683" y="1081586"/>
                  </a:cubicBezTo>
                  <a:cubicBezTo>
                    <a:pt x="708203" y="1076823"/>
                    <a:pt x="712013" y="1097778"/>
                    <a:pt x="711061" y="1115876"/>
                  </a:cubicBezTo>
                  <a:cubicBezTo>
                    <a:pt x="707251" y="1144451"/>
                    <a:pt x="692011" y="1163501"/>
                    <a:pt x="666293" y="1175883"/>
                  </a:cubicBezTo>
                  <a:cubicBezTo>
                    <a:pt x="636766" y="1191123"/>
                    <a:pt x="610096" y="1209221"/>
                    <a:pt x="585331" y="1230176"/>
                  </a:cubicBezTo>
                  <a:cubicBezTo>
                    <a:pt x="565328" y="1247320"/>
                    <a:pt x="557708" y="1270181"/>
                    <a:pt x="559613" y="1297803"/>
                  </a:cubicBezTo>
                  <a:cubicBezTo>
                    <a:pt x="561518" y="1327331"/>
                    <a:pt x="564376" y="1356858"/>
                    <a:pt x="557708" y="1386386"/>
                  </a:cubicBezTo>
                  <a:cubicBezTo>
                    <a:pt x="555803" y="1394958"/>
                    <a:pt x="551993" y="1406388"/>
                    <a:pt x="542468" y="1407341"/>
                  </a:cubicBezTo>
                  <a:cubicBezTo>
                    <a:pt x="530086" y="1409246"/>
                    <a:pt x="531038" y="1394958"/>
                    <a:pt x="528181" y="1387338"/>
                  </a:cubicBezTo>
                  <a:cubicBezTo>
                    <a:pt x="522466" y="1365431"/>
                    <a:pt x="516751" y="1344476"/>
                    <a:pt x="519608" y="1320663"/>
                  </a:cubicBezTo>
                  <a:cubicBezTo>
                    <a:pt x="521513" y="1300661"/>
                    <a:pt x="522466" y="1280658"/>
                    <a:pt x="488176" y="1283516"/>
                  </a:cubicBezTo>
                  <a:cubicBezTo>
                    <a:pt x="470078" y="1285421"/>
                    <a:pt x="452933" y="1262561"/>
                    <a:pt x="429121" y="1267323"/>
                  </a:cubicBezTo>
                  <a:cubicBezTo>
                    <a:pt x="422453" y="1268276"/>
                    <a:pt x="411023" y="1265418"/>
                    <a:pt x="409118" y="1268276"/>
                  </a:cubicBezTo>
                  <a:cubicBezTo>
                    <a:pt x="391973" y="1307328"/>
                    <a:pt x="364351" y="1288278"/>
                    <a:pt x="336728" y="1284468"/>
                  </a:cubicBezTo>
                  <a:cubicBezTo>
                    <a:pt x="279578" y="1275896"/>
                    <a:pt x="228143" y="1315901"/>
                    <a:pt x="215761" y="1373051"/>
                  </a:cubicBezTo>
                  <a:cubicBezTo>
                    <a:pt x="210998" y="1396863"/>
                    <a:pt x="193853" y="1415913"/>
                    <a:pt x="189091" y="1441631"/>
                  </a:cubicBezTo>
                  <a:cubicBezTo>
                    <a:pt x="182423" y="1476873"/>
                    <a:pt x="183376" y="1511163"/>
                    <a:pt x="196711" y="1544501"/>
                  </a:cubicBezTo>
                  <a:cubicBezTo>
                    <a:pt x="204331" y="1564503"/>
                    <a:pt x="219571" y="1574028"/>
                    <a:pt x="244336" y="1573076"/>
                  </a:cubicBezTo>
                  <a:cubicBezTo>
                    <a:pt x="284341" y="1571171"/>
                    <a:pt x="310058" y="1555931"/>
                    <a:pt x="320536" y="1514973"/>
                  </a:cubicBezTo>
                  <a:cubicBezTo>
                    <a:pt x="324346" y="1500686"/>
                    <a:pt x="374828" y="1487351"/>
                    <a:pt x="387211" y="1494971"/>
                  </a:cubicBezTo>
                  <a:cubicBezTo>
                    <a:pt x="396736" y="1500686"/>
                    <a:pt x="392926" y="1507353"/>
                    <a:pt x="389116" y="1515926"/>
                  </a:cubicBezTo>
                  <a:cubicBezTo>
                    <a:pt x="372923" y="1552121"/>
                    <a:pt x="358636" y="1589268"/>
                    <a:pt x="340538" y="1624511"/>
                  </a:cubicBezTo>
                  <a:cubicBezTo>
                    <a:pt x="329108" y="1646418"/>
                    <a:pt x="340538" y="1644513"/>
                    <a:pt x="354826" y="1644513"/>
                  </a:cubicBezTo>
                  <a:cubicBezTo>
                    <a:pt x="372923" y="1644513"/>
                    <a:pt x="391973" y="1642608"/>
                    <a:pt x="410071" y="1645466"/>
                  </a:cubicBezTo>
                  <a:cubicBezTo>
                    <a:pt x="432931" y="1649276"/>
                    <a:pt x="449123" y="1658801"/>
                    <a:pt x="439598" y="1687376"/>
                  </a:cubicBezTo>
                  <a:cubicBezTo>
                    <a:pt x="433883" y="1705473"/>
                    <a:pt x="432931" y="1725476"/>
                    <a:pt x="426263" y="1743573"/>
                  </a:cubicBezTo>
                  <a:cubicBezTo>
                    <a:pt x="414833" y="1774053"/>
                    <a:pt x="432931" y="1793103"/>
                    <a:pt x="450076" y="1813106"/>
                  </a:cubicBezTo>
                  <a:cubicBezTo>
                    <a:pt x="466268" y="1832156"/>
                    <a:pt x="483413" y="1819773"/>
                    <a:pt x="499606" y="1812153"/>
                  </a:cubicBezTo>
                  <a:cubicBezTo>
                    <a:pt x="512941" y="1806438"/>
                    <a:pt x="528181" y="1806438"/>
                    <a:pt x="536753" y="1818821"/>
                  </a:cubicBezTo>
                  <a:cubicBezTo>
                    <a:pt x="554851" y="1843586"/>
                    <a:pt x="571996" y="1829298"/>
                    <a:pt x="577711" y="1813106"/>
                  </a:cubicBezTo>
                  <a:cubicBezTo>
                    <a:pt x="591998" y="1771196"/>
                    <a:pt x="630098" y="1768338"/>
                    <a:pt x="661531" y="1754051"/>
                  </a:cubicBezTo>
                  <a:cubicBezTo>
                    <a:pt x="671056" y="1754051"/>
                    <a:pt x="673913" y="1755956"/>
                    <a:pt x="672008" y="1763576"/>
                  </a:cubicBezTo>
                  <a:cubicBezTo>
                    <a:pt x="676771" y="1783578"/>
                    <a:pt x="689153" y="1777863"/>
                    <a:pt x="695821" y="1768338"/>
                  </a:cubicBezTo>
                  <a:cubicBezTo>
                    <a:pt x="713918" y="1745478"/>
                    <a:pt x="729158" y="1761671"/>
                    <a:pt x="741541" y="1772148"/>
                  </a:cubicBezTo>
                  <a:cubicBezTo>
                    <a:pt x="769163" y="1795008"/>
                    <a:pt x="799643" y="1798818"/>
                    <a:pt x="832028" y="1788341"/>
                  </a:cubicBezTo>
                  <a:cubicBezTo>
                    <a:pt x="845363" y="1783578"/>
                    <a:pt x="854888" y="1779768"/>
                    <a:pt x="865366" y="1796913"/>
                  </a:cubicBezTo>
                  <a:cubicBezTo>
                    <a:pt x="875843" y="1814058"/>
                    <a:pt x="896798" y="1823583"/>
                    <a:pt x="910133" y="1838823"/>
                  </a:cubicBezTo>
                  <a:cubicBezTo>
                    <a:pt x="947281" y="1881686"/>
                    <a:pt x="990143" y="1906451"/>
                    <a:pt x="1047293" y="1918833"/>
                  </a:cubicBezTo>
                  <a:cubicBezTo>
                    <a:pt x="1093966" y="1928358"/>
                    <a:pt x="1124446" y="1995986"/>
                    <a:pt x="1116826" y="2036943"/>
                  </a:cubicBezTo>
                  <a:cubicBezTo>
                    <a:pt x="1113968" y="2044563"/>
                    <a:pt x="1111111" y="2051231"/>
                    <a:pt x="1106348" y="2056946"/>
                  </a:cubicBezTo>
                  <a:cubicBezTo>
                    <a:pt x="1092061" y="2071233"/>
                    <a:pt x="1112063" y="2086473"/>
                    <a:pt x="1104443" y="2099808"/>
                  </a:cubicBezTo>
                  <a:cubicBezTo>
                    <a:pt x="1110158" y="2107428"/>
                    <a:pt x="1117778" y="2102666"/>
                    <a:pt x="1124446" y="2102666"/>
                  </a:cubicBezTo>
                  <a:cubicBezTo>
                    <a:pt x="1147306" y="2095046"/>
                    <a:pt x="1161593" y="2062661"/>
                    <a:pt x="1193026" y="2077901"/>
                  </a:cubicBezTo>
                  <a:cubicBezTo>
                    <a:pt x="1225411" y="2087426"/>
                    <a:pt x="1244461" y="2125526"/>
                    <a:pt x="1280656" y="2123621"/>
                  </a:cubicBezTo>
                  <a:cubicBezTo>
                    <a:pt x="1325423" y="2121716"/>
                    <a:pt x="1360666" y="2136956"/>
                    <a:pt x="1387336" y="2172198"/>
                  </a:cubicBezTo>
                  <a:cubicBezTo>
                    <a:pt x="1398766" y="2187438"/>
                    <a:pt x="1427341" y="2172198"/>
                    <a:pt x="1434008" y="2199821"/>
                  </a:cubicBezTo>
                  <a:cubicBezTo>
                    <a:pt x="1440676" y="2228396"/>
                    <a:pt x="1444486" y="2256018"/>
                    <a:pt x="1430198" y="2282688"/>
                  </a:cubicBezTo>
                  <a:cubicBezTo>
                    <a:pt x="1413053" y="2315073"/>
                    <a:pt x="1388288" y="2341743"/>
                    <a:pt x="1370191" y="2373176"/>
                  </a:cubicBezTo>
                  <a:cubicBezTo>
                    <a:pt x="1359713" y="2391273"/>
                    <a:pt x="1356856" y="2406513"/>
                    <a:pt x="1358761" y="2423658"/>
                  </a:cubicBezTo>
                  <a:cubicBezTo>
                    <a:pt x="1366381" y="2486523"/>
                    <a:pt x="1352093" y="2544626"/>
                    <a:pt x="1327328" y="2600823"/>
                  </a:cubicBezTo>
                  <a:cubicBezTo>
                    <a:pt x="1321613" y="2612253"/>
                    <a:pt x="1313041" y="2629398"/>
                    <a:pt x="1293991" y="2626541"/>
                  </a:cubicBezTo>
                  <a:cubicBezTo>
                    <a:pt x="1261606" y="2622731"/>
                    <a:pt x="1241603" y="2647496"/>
                    <a:pt x="1218743" y="2661783"/>
                  </a:cubicBezTo>
                  <a:cubicBezTo>
                    <a:pt x="1203503" y="2671308"/>
                    <a:pt x="1187311" y="2690358"/>
                    <a:pt x="1193026" y="2710361"/>
                  </a:cubicBezTo>
                  <a:cubicBezTo>
                    <a:pt x="1205408" y="2757033"/>
                    <a:pt x="1178738" y="2793228"/>
                    <a:pt x="1164451" y="2832281"/>
                  </a:cubicBezTo>
                  <a:cubicBezTo>
                    <a:pt x="1154926" y="2859903"/>
                    <a:pt x="1136828" y="2884668"/>
                    <a:pt x="1122541" y="2910386"/>
                  </a:cubicBezTo>
                  <a:cubicBezTo>
                    <a:pt x="1116826" y="2920863"/>
                    <a:pt x="1109206" y="2929436"/>
                    <a:pt x="1095871" y="2929436"/>
                  </a:cubicBezTo>
                  <a:cubicBezTo>
                    <a:pt x="1085393" y="2920863"/>
                    <a:pt x="1072058" y="2930388"/>
                    <a:pt x="1061581" y="2922768"/>
                  </a:cubicBezTo>
                  <a:cubicBezTo>
                    <a:pt x="1053961" y="2919911"/>
                    <a:pt x="1044436" y="2911338"/>
                    <a:pt x="1047293" y="2929436"/>
                  </a:cubicBezTo>
                  <a:cubicBezTo>
                    <a:pt x="1052056" y="2938961"/>
                    <a:pt x="1062533" y="2944676"/>
                    <a:pt x="1061581" y="2956106"/>
                  </a:cubicBezTo>
                  <a:cubicBezTo>
                    <a:pt x="1055866" y="2964678"/>
                    <a:pt x="1048246" y="2962773"/>
                    <a:pt x="1040626" y="2959916"/>
                  </a:cubicBezTo>
                  <a:cubicBezTo>
                    <a:pt x="952043" y="2929436"/>
                    <a:pt x="865366" y="2895146"/>
                    <a:pt x="783451" y="2850378"/>
                  </a:cubicBezTo>
                  <a:cubicBezTo>
                    <a:pt x="762496" y="2838948"/>
                    <a:pt x="762496" y="2820851"/>
                    <a:pt x="752971" y="2805611"/>
                  </a:cubicBezTo>
                  <a:cubicBezTo>
                    <a:pt x="730111" y="2799896"/>
                    <a:pt x="738683" y="2779893"/>
                    <a:pt x="737731" y="2765606"/>
                  </a:cubicBezTo>
                  <a:cubicBezTo>
                    <a:pt x="736778" y="2697978"/>
                    <a:pt x="732968" y="2631303"/>
                    <a:pt x="721538" y="2564628"/>
                  </a:cubicBezTo>
                  <a:cubicBezTo>
                    <a:pt x="715823" y="2532243"/>
                    <a:pt x="700583" y="2503668"/>
                    <a:pt x="670103" y="2492238"/>
                  </a:cubicBezTo>
                  <a:cubicBezTo>
                    <a:pt x="596761" y="2464616"/>
                    <a:pt x="568186" y="2400798"/>
                    <a:pt x="539611" y="2337933"/>
                  </a:cubicBezTo>
                  <a:cubicBezTo>
                    <a:pt x="520561" y="2296976"/>
                    <a:pt x="502463" y="2256971"/>
                    <a:pt x="473888" y="2221728"/>
                  </a:cubicBezTo>
                  <a:cubicBezTo>
                    <a:pt x="456743" y="2200773"/>
                    <a:pt x="450076" y="2174103"/>
                    <a:pt x="468173" y="2148386"/>
                  </a:cubicBezTo>
                  <a:cubicBezTo>
                    <a:pt x="473888" y="2140766"/>
                    <a:pt x="477698" y="2133146"/>
                    <a:pt x="471983" y="2122668"/>
                  </a:cubicBezTo>
                  <a:cubicBezTo>
                    <a:pt x="452933" y="2083616"/>
                    <a:pt x="471983" y="2052183"/>
                    <a:pt x="493891" y="2021703"/>
                  </a:cubicBezTo>
                  <a:cubicBezTo>
                    <a:pt x="518656" y="1987413"/>
                    <a:pt x="546278" y="1955028"/>
                    <a:pt x="538658" y="1907403"/>
                  </a:cubicBezTo>
                  <a:cubicBezTo>
                    <a:pt x="535801" y="1889306"/>
                    <a:pt x="531991" y="1871208"/>
                    <a:pt x="524371" y="1854063"/>
                  </a:cubicBezTo>
                  <a:cubicBezTo>
                    <a:pt x="517703" y="1837871"/>
                    <a:pt x="507226" y="1834061"/>
                    <a:pt x="499606" y="1853111"/>
                  </a:cubicBezTo>
                  <a:cubicBezTo>
                    <a:pt x="489128" y="1876923"/>
                    <a:pt x="475793" y="1875018"/>
                    <a:pt x="459601" y="1860731"/>
                  </a:cubicBezTo>
                  <a:cubicBezTo>
                    <a:pt x="443408" y="1847396"/>
                    <a:pt x="425311" y="1838823"/>
                    <a:pt x="408166" y="1827393"/>
                  </a:cubicBezTo>
                  <a:cubicBezTo>
                    <a:pt x="375781" y="1806438"/>
                    <a:pt x="371971" y="1771196"/>
                    <a:pt x="354826" y="1742621"/>
                  </a:cubicBezTo>
                  <a:cubicBezTo>
                    <a:pt x="346253" y="1729286"/>
                    <a:pt x="337681" y="1720713"/>
                    <a:pt x="322441" y="1715951"/>
                  </a:cubicBezTo>
                  <a:cubicBezTo>
                    <a:pt x="289103" y="1705473"/>
                    <a:pt x="255766" y="1691186"/>
                    <a:pt x="234811" y="1658801"/>
                  </a:cubicBezTo>
                  <a:cubicBezTo>
                    <a:pt x="228143" y="1649276"/>
                    <a:pt x="218618" y="1639751"/>
                    <a:pt x="206236" y="1644513"/>
                  </a:cubicBezTo>
                  <a:cubicBezTo>
                    <a:pt x="170993" y="1656896"/>
                    <a:pt x="143371" y="1639751"/>
                    <a:pt x="116701" y="1622606"/>
                  </a:cubicBezTo>
                  <a:cubicBezTo>
                    <a:pt x="85268" y="1603556"/>
                    <a:pt x="54788" y="1583553"/>
                    <a:pt x="28118" y="1557836"/>
                  </a:cubicBezTo>
                  <a:cubicBezTo>
                    <a:pt x="11926" y="1541643"/>
                    <a:pt x="1448" y="1523546"/>
                    <a:pt x="12878" y="1499733"/>
                  </a:cubicBezTo>
                  <a:cubicBezTo>
                    <a:pt x="20498" y="1482588"/>
                    <a:pt x="16688" y="1463538"/>
                    <a:pt x="10021" y="1446393"/>
                  </a:cubicBezTo>
                  <a:cubicBezTo>
                    <a:pt x="6211" y="1434963"/>
                    <a:pt x="-1409" y="1423533"/>
                    <a:pt x="5258" y="1410198"/>
                  </a:cubicBezTo>
                  <a:cubicBezTo>
                    <a:pt x="-12839" y="1304471"/>
                    <a:pt x="19546" y="1205411"/>
                    <a:pt x="45263" y="1105398"/>
                  </a:cubicBezTo>
                  <a:cubicBezTo>
                    <a:pt x="94793" y="912993"/>
                    <a:pt x="185281" y="739638"/>
                    <a:pt x="304343" y="581523"/>
                  </a:cubicBezTo>
                  <a:cubicBezTo>
                    <a:pt x="374828" y="487226"/>
                    <a:pt x="458648" y="405311"/>
                    <a:pt x="548183" y="329111"/>
                  </a:cubicBezTo>
                  <a:cubicBezTo>
                    <a:pt x="568186" y="311966"/>
                    <a:pt x="591046" y="303393"/>
                    <a:pt x="617716" y="317681"/>
                  </a:cubicBezTo>
                  <a:cubicBezTo>
                    <a:pt x="628193" y="324348"/>
                    <a:pt x="628193" y="314823"/>
                    <a:pt x="631051" y="309108"/>
                  </a:cubicBezTo>
                  <a:cubicBezTo>
                    <a:pt x="652006" y="308156"/>
                    <a:pt x="669151" y="289106"/>
                    <a:pt x="692011" y="299583"/>
                  </a:cubicBezTo>
                  <a:cubicBezTo>
                    <a:pt x="712013" y="311966"/>
                    <a:pt x="732968" y="317681"/>
                    <a:pt x="756781" y="316728"/>
                  </a:cubicBezTo>
                  <a:cubicBezTo>
                    <a:pt x="764401" y="317681"/>
                    <a:pt x="772973" y="320538"/>
                    <a:pt x="780593" y="315776"/>
                  </a:cubicBezTo>
                  <a:cubicBezTo>
                    <a:pt x="786308" y="312918"/>
                    <a:pt x="792023" y="311966"/>
                    <a:pt x="797738" y="314823"/>
                  </a:cubicBezTo>
                  <a:cubicBezTo>
                    <a:pt x="808216" y="327206"/>
                    <a:pt x="819646" y="321491"/>
                    <a:pt x="831076" y="316728"/>
                  </a:cubicBezTo>
                  <a:cubicBezTo>
                    <a:pt x="837743" y="304346"/>
                    <a:pt x="858698" y="297678"/>
                    <a:pt x="841553" y="277676"/>
                  </a:cubicBezTo>
                  <a:cubicBezTo>
                    <a:pt x="834886" y="270056"/>
                    <a:pt x="846316" y="263388"/>
                    <a:pt x="852031" y="259578"/>
                  </a:cubicBezTo>
                  <a:cubicBezTo>
                    <a:pt x="857269" y="255768"/>
                    <a:pt x="862508" y="252434"/>
                    <a:pt x="867152" y="248624"/>
                  </a:cubicBezTo>
                  <a:lnTo>
                    <a:pt x="876026" y="238011"/>
                  </a:lnTo>
                  <a:lnTo>
                    <a:pt x="858921" y="241392"/>
                  </a:lnTo>
                  <a:cubicBezTo>
                    <a:pt x="840303" y="244874"/>
                    <a:pt x="823694" y="244338"/>
                    <a:pt x="821551" y="210048"/>
                  </a:cubicBezTo>
                  <a:cubicBezTo>
                    <a:pt x="833933" y="208143"/>
                    <a:pt x="848221" y="208143"/>
                    <a:pt x="857746" y="190998"/>
                  </a:cubicBezTo>
                  <a:cubicBezTo>
                    <a:pt x="861079" y="184807"/>
                    <a:pt x="867032" y="183378"/>
                    <a:pt x="873343" y="184331"/>
                  </a:cubicBezTo>
                  <a:close/>
                  <a:moveTo>
                    <a:pt x="798215" y="181949"/>
                  </a:moveTo>
                  <a:cubicBezTo>
                    <a:pt x="801310" y="182187"/>
                    <a:pt x="803930" y="183378"/>
                    <a:pt x="805359" y="187188"/>
                  </a:cubicBezTo>
                  <a:cubicBezTo>
                    <a:pt x="808216" y="194808"/>
                    <a:pt x="800596" y="194808"/>
                    <a:pt x="795834" y="196713"/>
                  </a:cubicBezTo>
                  <a:cubicBezTo>
                    <a:pt x="790119" y="193856"/>
                    <a:pt x="788214" y="189093"/>
                    <a:pt x="788214" y="182426"/>
                  </a:cubicBezTo>
                  <a:cubicBezTo>
                    <a:pt x="791547" y="182426"/>
                    <a:pt x="795119" y="181711"/>
                    <a:pt x="798215" y="181949"/>
                  </a:cubicBezTo>
                  <a:close/>
                  <a:moveTo>
                    <a:pt x="938708" y="121466"/>
                  </a:moveTo>
                  <a:cubicBezTo>
                    <a:pt x="943471" y="128133"/>
                    <a:pt x="953948" y="130038"/>
                    <a:pt x="952043" y="141468"/>
                  </a:cubicBezTo>
                  <a:lnTo>
                    <a:pt x="951037" y="142501"/>
                  </a:lnTo>
                  <a:lnTo>
                    <a:pt x="953949" y="140516"/>
                  </a:lnTo>
                  <a:cubicBezTo>
                    <a:pt x="952996" y="143373"/>
                    <a:pt x="952996" y="146231"/>
                    <a:pt x="952996" y="148136"/>
                  </a:cubicBezTo>
                  <a:cubicBezTo>
                    <a:pt x="952996" y="154803"/>
                    <a:pt x="952996" y="161471"/>
                    <a:pt x="952996" y="169091"/>
                  </a:cubicBezTo>
                  <a:cubicBezTo>
                    <a:pt x="949662" y="166709"/>
                    <a:pt x="947281" y="162899"/>
                    <a:pt x="944424" y="159804"/>
                  </a:cubicBezTo>
                  <a:lnTo>
                    <a:pt x="933131" y="154863"/>
                  </a:lnTo>
                  <a:lnTo>
                    <a:pt x="931088" y="155756"/>
                  </a:lnTo>
                  <a:cubicBezTo>
                    <a:pt x="931088" y="155756"/>
                    <a:pt x="930136" y="155756"/>
                    <a:pt x="930136" y="155756"/>
                  </a:cubicBezTo>
                  <a:cubicBezTo>
                    <a:pt x="925373" y="152898"/>
                    <a:pt x="906323" y="162423"/>
                    <a:pt x="918706" y="144326"/>
                  </a:cubicBezTo>
                  <a:cubicBezTo>
                    <a:pt x="923468" y="137658"/>
                    <a:pt x="931088" y="131943"/>
                    <a:pt x="931088" y="122418"/>
                  </a:cubicBezTo>
                  <a:cubicBezTo>
                    <a:pt x="934898" y="118608"/>
                    <a:pt x="936803" y="118608"/>
                    <a:pt x="938708" y="121466"/>
                  </a:cubicBezTo>
                  <a:close/>
                  <a:moveTo>
                    <a:pt x="925373" y="107178"/>
                  </a:moveTo>
                  <a:cubicBezTo>
                    <a:pt x="930136" y="111940"/>
                    <a:pt x="934898" y="116703"/>
                    <a:pt x="938708" y="121465"/>
                  </a:cubicBezTo>
                  <a:lnTo>
                    <a:pt x="935851" y="121465"/>
                  </a:lnTo>
                  <a:cubicBezTo>
                    <a:pt x="935851" y="121465"/>
                    <a:pt x="932993" y="121465"/>
                    <a:pt x="932993" y="121465"/>
                  </a:cubicBezTo>
                  <a:cubicBezTo>
                    <a:pt x="923468" y="125275"/>
                    <a:pt x="912991" y="131943"/>
                    <a:pt x="901561" y="123370"/>
                  </a:cubicBezTo>
                  <a:cubicBezTo>
                    <a:pt x="904418" y="109083"/>
                    <a:pt x="915848" y="109083"/>
                    <a:pt x="925373" y="107178"/>
                  </a:cubicBezTo>
                  <a:close/>
                  <a:moveTo>
                    <a:pt x="1021576" y="71936"/>
                  </a:moveTo>
                  <a:cubicBezTo>
                    <a:pt x="1037768" y="75746"/>
                    <a:pt x="1038721" y="87176"/>
                    <a:pt x="1031101" y="97653"/>
                  </a:cubicBezTo>
                  <a:cubicBezTo>
                    <a:pt x="1019671" y="115751"/>
                    <a:pt x="1011098" y="95748"/>
                    <a:pt x="1000621" y="92891"/>
                  </a:cubicBezTo>
                  <a:cubicBezTo>
                    <a:pt x="1002526" y="88128"/>
                    <a:pt x="1005383" y="83366"/>
                    <a:pt x="1007288" y="79556"/>
                  </a:cubicBezTo>
                  <a:cubicBezTo>
                    <a:pt x="1012051" y="76698"/>
                    <a:pt x="1016813" y="74793"/>
                    <a:pt x="1021576" y="71936"/>
                  </a:cubicBezTo>
                  <a:close/>
                  <a:moveTo>
                    <a:pt x="1113849" y="40265"/>
                  </a:moveTo>
                  <a:cubicBezTo>
                    <a:pt x="1128732" y="39074"/>
                    <a:pt x="1143972" y="42885"/>
                    <a:pt x="1159689" y="51933"/>
                  </a:cubicBezTo>
                  <a:cubicBezTo>
                    <a:pt x="1175881" y="68126"/>
                    <a:pt x="1166356" y="76698"/>
                    <a:pt x="1151116" y="84318"/>
                  </a:cubicBezTo>
                  <a:cubicBezTo>
                    <a:pt x="1137781" y="90986"/>
                    <a:pt x="1123494" y="86223"/>
                    <a:pt x="1111111" y="92891"/>
                  </a:cubicBezTo>
                  <a:cubicBezTo>
                    <a:pt x="1083489" y="98606"/>
                    <a:pt x="1067296" y="90033"/>
                    <a:pt x="1070153" y="58601"/>
                  </a:cubicBezTo>
                  <a:cubicBezTo>
                    <a:pt x="1084441" y="47647"/>
                    <a:pt x="1098967" y="41456"/>
                    <a:pt x="1113849" y="40265"/>
                  </a:cubicBezTo>
                  <a:close/>
                  <a:moveTo>
                    <a:pt x="1400760" y="96"/>
                  </a:moveTo>
                  <a:cubicBezTo>
                    <a:pt x="1426031" y="498"/>
                    <a:pt x="1451392" y="2164"/>
                    <a:pt x="1476871" y="5260"/>
                  </a:cubicBezTo>
                  <a:cubicBezTo>
                    <a:pt x="1521639" y="13833"/>
                    <a:pt x="1566406" y="14785"/>
                    <a:pt x="1611174" y="9070"/>
                  </a:cubicBezTo>
                  <a:cubicBezTo>
                    <a:pt x="1614984" y="7165"/>
                    <a:pt x="1619746" y="9070"/>
                    <a:pt x="1619746" y="17643"/>
                  </a:cubicBezTo>
                  <a:cubicBezTo>
                    <a:pt x="1631176" y="13833"/>
                    <a:pt x="1639748" y="20500"/>
                    <a:pt x="1646416" y="28120"/>
                  </a:cubicBezTo>
                  <a:cubicBezTo>
                    <a:pt x="1652131" y="36693"/>
                    <a:pt x="1659751" y="35740"/>
                    <a:pt x="1667371" y="31930"/>
                  </a:cubicBezTo>
                  <a:cubicBezTo>
                    <a:pt x="1693088" y="18119"/>
                    <a:pt x="1717377" y="11690"/>
                    <a:pt x="1742261" y="11690"/>
                  </a:cubicBezTo>
                  <a:cubicBezTo>
                    <a:pt x="1767145" y="11690"/>
                    <a:pt x="1792624" y="18119"/>
                    <a:pt x="1820723" y="30025"/>
                  </a:cubicBezTo>
                  <a:cubicBezTo>
                    <a:pt x="1845488" y="40503"/>
                    <a:pt x="1874063" y="40503"/>
                    <a:pt x="1901686" y="45265"/>
                  </a:cubicBezTo>
                  <a:cubicBezTo>
                    <a:pt x="1905496" y="54790"/>
                    <a:pt x="1888351" y="56695"/>
                    <a:pt x="1894066" y="69078"/>
                  </a:cubicBezTo>
                  <a:cubicBezTo>
                    <a:pt x="1913116" y="57648"/>
                    <a:pt x="1934071" y="52885"/>
                    <a:pt x="1955978" y="55743"/>
                  </a:cubicBezTo>
                  <a:cubicBezTo>
                    <a:pt x="1961693" y="62410"/>
                    <a:pt x="1959788" y="69078"/>
                    <a:pt x="1954073" y="71935"/>
                  </a:cubicBezTo>
                  <a:cubicBezTo>
                    <a:pt x="1939786" y="78603"/>
                    <a:pt x="1939786" y="91938"/>
                    <a:pt x="1935976" y="103368"/>
                  </a:cubicBezTo>
                  <a:cubicBezTo>
                    <a:pt x="1904543" y="124323"/>
                    <a:pt x="1914068" y="142420"/>
                    <a:pt x="1949311" y="161470"/>
                  </a:cubicBezTo>
                  <a:cubicBezTo>
                    <a:pt x="1923593" y="162423"/>
                    <a:pt x="1905496" y="153850"/>
                    <a:pt x="1894066" y="171948"/>
                  </a:cubicBezTo>
                  <a:cubicBezTo>
                    <a:pt x="1899781" y="177663"/>
                    <a:pt x="1909306" y="175758"/>
                    <a:pt x="1913116" y="183378"/>
                  </a:cubicBezTo>
                  <a:cubicBezTo>
                    <a:pt x="1917878" y="187188"/>
                    <a:pt x="1922641" y="195760"/>
                    <a:pt x="1907401" y="196713"/>
                  </a:cubicBezTo>
                  <a:cubicBezTo>
                    <a:pt x="1907401" y="221478"/>
                    <a:pt x="1903591" y="242433"/>
                    <a:pt x="1873111" y="245290"/>
                  </a:cubicBezTo>
                  <a:cubicBezTo>
                    <a:pt x="1842631" y="244338"/>
                    <a:pt x="1879778" y="263388"/>
                    <a:pt x="1866443" y="267198"/>
                  </a:cubicBezTo>
                  <a:cubicBezTo>
                    <a:pt x="1860728" y="271008"/>
                    <a:pt x="1855013" y="271960"/>
                    <a:pt x="1851203" y="270055"/>
                  </a:cubicBezTo>
                  <a:cubicBezTo>
                    <a:pt x="1860728" y="280533"/>
                    <a:pt x="1876921" y="291963"/>
                    <a:pt x="1866443" y="313870"/>
                  </a:cubicBezTo>
                  <a:cubicBezTo>
                    <a:pt x="1859776" y="319585"/>
                    <a:pt x="1852156" y="321490"/>
                    <a:pt x="1843583" y="319585"/>
                  </a:cubicBezTo>
                  <a:cubicBezTo>
                    <a:pt x="1833106" y="315775"/>
                    <a:pt x="1827391" y="307203"/>
                    <a:pt x="1819771" y="300535"/>
                  </a:cubicBezTo>
                  <a:cubicBezTo>
                    <a:pt x="1811198" y="310060"/>
                    <a:pt x="1800721" y="314823"/>
                    <a:pt x="1788338" y="313870"/>
                  </a:cubicBezTo>
                  <a:cubicBezTo>
                    <a:pt x="1791196" y="322443"/>
                    <a:pt x="1796911" y="313870"/>
                    <a:pt x="1800721" y="315775"/>
                  </a:cubicBezTo>
                  <a:cubicBezTo>
                    <a:pt x="1808341" y="314823"/>
                    <a:pt x="1815961" y="312918"/>
                    <a:pt x="1823581" y="314823"/>
                  </a:cubicBezTo>
                  <a:cubicBezTo>
                    <a:pt x="1826438" y="315775"/>
                    <a:pt x="1830248" y="316728"/>
                    <a:pt x="1833106" y="317680"/>
                  </a:cubicBezTo>
                  <a:cubicBezTo>
                    <a:pt x="1838821" y="322443"/>
                    <a:pt x="1842631" y="327205"/>
                    <a:pt x="1838821" y="334825"/>
                  </a:cubicBezTo>
                  <a:cubicBezTo>
                    <a:pt x="1800721" y="354828"/>
                    <a:pt x="1760716" y="371020"/>
                    <a:pt x="1715948" y="370068"/>
                  </a:cubicBezTo>
                  <a:cubicBezTo>
                    <a:pt x="1707376" y="370068"/>
                    <a:pt x="1695946" y="372925"/>
                    <a:pt x="1691183" y="379593"/>
                  </a:cubicBezTo>
                  <a:cubicBezTo>
                    <a:pt x="1662608" y="411025"/>
                    <a:pt x="1627366" y="425313"/>
                    <a:pt x="1586408" y="430075"/>
                  </a:cubicBezTo>
                  <a:cubicBezTo>
                    <a:pt x="1564501" y="432933"/>
                    <a:pt x="1554976" y="450078"/>
                    <a:pt x="1542593" y="468175"/>
                  </a:cubicBezTo>
                  <a:cubicBezTo>
                    <a:pt x="1522591" y="497703"/>
                    <a:pt x="1501636" y="527230"/>
                    <a:pt x="1480681" y="555805"/>
                  </a:cubicBezTo>
                  <a:cubicBezTo>
                    <a:pt x="1475918" y="562473"/>
                    <a:pt x="1469251" y="562473"/>
                    <a:pt x="1462583" y="562473"/>
                  </a:cubicBezTo>
                  <a:cubicBezTo>
                    <a:pt x="1419721" y="558663"/>
                    <a:pt x="1380668" y="507228"/>
                    <a:pt x="1385431" y="462460"/>
                  </a:cubicBezTo>
                  <a:cubicBezTo>
                    <a:pt x="1388288" y="441505"/>
                    <a:pt x="1374001" y="421503"/>
                    <a:pt x="1379716" y="398643"/>
                  </a:cubicBezTo>
                  <a:cubicBezTo>
                    <a:pt x="1387336" y="363400"/>
                    <a:pt x="1418768" y="354828"/>
                    <a:pt x="1441628" y="335778"/>
                  </a:cubicBezTo>
                  <a:cubicBezTo>
                    <a:pt x="1443533" y="331015"/>
                    <a:pt x="1445438" y="325300"/>
                    <a:pt x="1449248" y="321490"/>
                  </a:cubicBezTo>
                  <a:cubicBezTo>
                    <a:pt x="1454011" y="314823"/>
                    <a:pt x="1454963" y="306250"/>
                    <a:pt x="1461631" y="300535"/>
                  </a:cubicBezTo>
                  <a:cubicBezTo>
                    <a:pt x="1451153" y="280533"/>
                    <a:pt x="1439723" y="265293"/>
                    <a:pt x="1412101" y="280533"/>
                  </a:cubicBezTo>
                  <a:cubicBezTo>
                    <a:pt x="1425436" y="259578"/>
                    <a:pt x="1438771" y="241480"/>
                    <a:pt x="1434961" y="215763"/>
                  </a:cubicBezTo>
                  <a:cubicBezTo>
                    <a:pt x="1430198" y="178615"/>
                    <a:pt x="1409243" y="158613"/>
                    <a:pt x="1371143" y="160518"/>
                  </a:cubicBezTo>
                  <a:cubicBezTo>
                    <a:pt x="1357808" y="161470"/>
                    <a:pt x="1343521" y="159565"/>
                    <a:pt x="1331138" y="162423"/>
                  </a:cubicBezTo>
                  <a:cubicBezTo>
                    <a:pt x="1317803" y="165280"/>
                    <a:pt x="1310183" y="161470"/>
                    <a:pt x="1303516" y="150040"/>
                  </a:cubicBezTo>
                  <a:cubicBezTo>
                    <a:pt x="1296848" y="136705"/>
                    <a:pt x="1300658" y="131943"/>
                    <a:pt x="1313993" y="130038"/>
                  </a:cubicBezTo>
                  <a:cubicBezTo>
                    <a:pt x="1321613" y="129085"/>
                    <a:pt x="1316851" y="124323"/>
                    <a:pt x="1313041" y="121465"/>
                  </a:cubicBezTo>
                  <a:cubicBezTo>
                    <a:pt x="1283513" y="99558"/>
                    <a:pt x="1311136" y="99558"/>
                    <a:pt x="1323518" y="96700"/>
                  </a:cubicBezTo>
                  <a:cubicBezTo>
                    <a:pt x="1344473" y="92890"/>
                    <a:pt x="1365428" y="88128"/>
                    <a:pt x="1387336" y="88128"/>
                  </a:cubicBezTo>
                  <a:cubicBezTo>
                    <a:pt x="1399718" y="88128"/>
                    <a:pt x="1414006" y="81460"/>
                    <a:pt x="1394003" y="68125"/>
                  </a:cubicBezTo>
                  <a:cubicBezTo>
                    <a:pt x="1402576" y="42408"/>
                    <a:pt x="1427341" y="49075"/>
                    <a:pt x="1445438" y="41455"/>
                  </a:cubicBezTo>
                  <a:lnTo>
                    <a:pt x="1471104" y="35589"/>
                  </a:lnTo>
                  <a:lnTo>
                    <a:pt x="1469608" y="35026"/>
                  </a:lnTo>
                  <a:cubicBezTo>
                    <a:pt x="1465441" y="34550"/>
                    <a:pt x="1461155" y="34788"/>
                    <a:pt x="1456869" y="34788"/>
                  </a:cubicBezTo>
                  <a:cubicBezTo>
                    <a:pt x="1424484" y="38598"/>
                    <a:pt x="1396861" y="56695"/>
                    <a:pt x="1365429" y="60505"/>
                  </a:cubicBezTo>
                  <a:cubicBezTo>
                    <a:pt x="1307326" y="66220"/>
                    <a:pt x="1264464" y="112893"/>
                    <a:pt x="1208266" y="122418"/>
                  </a:cubicBezTo>
                  <a:cubicBezTo>
                    <a:pt x="1196836" y="130038"/>
                    <a:pt x="1186359" y="129085"/>
                    <a:pt x="1175881" y="122418"/>
                  </a:cubicBezTo>
                  <a:cubicBezTo>
                    <a:pt x="1178739" y="129085"/>
                    <a:pt x="1197789" y="127180"/>
                    <a:pt x="1187311" y="142420"/>
                  </a:cubicBezTo>
                  <a:cubicBezTo>
                    <a:pt x="1185406" y="144325"/>
                    <a:pt x="1182549" y="146230"/>
                    <a:pt x="1180644" y="149088"/>
                  </a:cubicBezTo>
                  <a:cubicBezTo>
                    <a:pt x="1173262" y="152183"/>
                    <a:pt x="1165939" y="153434"/>
                    <a:pt x="1158647" y="153642"/>
                  </a:cubicBezTo>
                  <a:lnTo>
                    <a:pt x="1143520" y="152466"/>
                  </a:lnTo>
                  <a:lnTo>
                    <a:pt x="1148259" y="153731"/>
                  </a:lnTo>
                  <a:cubicBezTo>
                    <a:pt x="1153498" y="157422"/>
                    <a:pt x="1155879" y="163851"/>
                    <a:pt x="1152069" y="175758"/>
                  </a:cubicBezTo>
                  <a:cubicBezTo>
                    <a:pt x="1112064" y="198618"/>
                    <a:pt x="1069201" y="175758"/>
                    <a:pt x="1029196" y="182425"/>
                  </a:cubicBezTo>
                  <a:cubicBezTo>
                    <a:pt x="1020624" y="171948"/>
                    <a:pt x="980619" y="182425"/>
                    <a:pt x="1006336" y="148135"/>
                  </a:cubicBezTo>
                  <a:cubicBezTo>
                    <a:pt x="1011099" y="141468"/>
                    <a:pt x="1003479" y="136705"/>
                    <a:pt x="995859" y="134800"/>
                  </a:cubicBezTo>
                  <a:cubicBezTo>
                    <a:pt x="984429" y="131943"/>
                    <a:pt x="981571" y="125275"/>
                    <a:pt x="987286" y="114798"/>
                  </a:cubicBezTo>
                  <a:cubicBezTo>
                    <a:pt x="1010146" y="115750"/>
                    <a:pt x="1027291" y="130990"/>
                    <a:pt x="1049199" y="134800"/>
                  </a:cubicBezTo>
                  <a:cubicBezTo>
                    <a:pt x="1053009" y="140515"/>
                    <a:pt x="1055866" y="147183"/>
                    <a:pt x="1064439" y="149088"/>
                  </a:cubicBezTo>
                  <a:cubicBezTo>
                    <a:pt x="1074916" y="150993"/>
                    <a:pt x="1085394" y="150278"/>
                    <a:pt x="1095871" y="149326"/>
                  </a:cubicBezTo>
                  <a:lnTo>
                    <a:pt x="1106484" y="148924"/>
                  </a:lnTo>
                  <a:lnTo>
                    <a:pt x="1093014" y="149088"/>
                  </a:lnTo>
                  <a:cubicBezTo>
                    <a:pt x="1081584" y="144325"/>
                    <a:pt x="1067296" y="146230"/>
                    <a:pt x="1062534" y="131943"/>
                  </a:cubicBezTo>
                  <a:cubicBezTo>
                    <a:pt x="1083489" y="115750"/>
                    <a:pt x="1102539" y="93843"/>
                    <a:pt x="1133971" y="110988"/>
                  </a:cubicBezTo>
                  <a:cubicBezTo>
                    <a:pt x="1150164" y="112893"/>
                    <a:pt x="1147306" y="91938"/>
                    <a:pt x="1158736" y="88128"/>
                  </a:cubicBezTo>
                  <a:cubicBezTo>
                    <a:pt x="1164451" y="84318"/>
                    <a:pt x="1172071" y="81460"/>
                    <a:pt x="1173024" y="73840"/>
                  </a:cubicBezTo>
                  <a:cubicBezTo>
                    <a:pt x="1176834" y="44313"/>
                    <a:pt x="1193979" y="46218"/>
                    <a:pt x="1214934" y="54790"/>
                  </a:cubicBezTo>
                  <a:cubicBezTo>
                    <a:pt x="1234936" y="51933"/>
                    <a:pt x="1254939" y="44313"/>
                    <a:pt x="1275894" y="44313"/>
                  </a:cubicBezTo>
                  <a:cubicBezTo>
                    <a:pt x="1253986" y="44313"/>
                    <a:pt x="1233031" y="51933"/>
                    <a:pt x="1211124" y="51933"/>
                  </a:cubicBezTo>
                  <a:cubicBezTo>
                    <a:pt x="1199694" y="46218"/>
                    <a:pt x="1184454" y="50028"/>
                    <a:pt x="1174929" y="39550"/>
                  </a:cubicBezTo>
                  <a:cubicBezTo>
                    <a:pt x="1174929" y="34788"/>
                    <a:pt x="1174929" y="30978"/>
                    <a:pt x="1174929" y="26215"/>
                  </a:cubicBezTo>
                  <a:cubicBezTo>
                    <a:pt x="1249938" y="9070"/>
                    <a:pt x="1324947" y="-1110"/>
                    <a:pt x="1400760" y="96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A9FBE361-C25E-4EF5-902E-684A0865DD9E}"/>
              </a:ext>
            </a:extLst>
          </p:cNvPr>
          <p:cNvGrpSpPr/>
          <p:nvPr/>
        </p:nvGrpSpPr>
        <p:grpSpPr>
          <a:xfrm>
            <a:off x="3866112" y="2329091"/>
            <a:ext cx="4326766" cy="2843926"/>
            <a:chOff x="2342111" y="3039830"/>
            <a:chExt cx="4326766" cy="2843926"/>
          </a:xfrm>
          <a:solidFill>
            <a:schemeClr val="accent3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" name="Block Arc 37">
              <a:extLst>
                <a:ext uri="{FF2B5EF4-FFF2-40B4-BE49-F238E27FC236}">
                  <a16:creationId xmlns:a16="http://schemas.microsoft.com/office/drawing/2014/main" xmlns="" id="{535B828A-E9EC-4C6B-BDCB-45C031631E4C}"/>
                </a:ext>
              </a:extLst>
            </p:cNvPr>
            <p:cNvSpPr/>
            <p:nvPr/>
          </p:nvSpPr>
          <p:spPr>
            <a:xfrm rot="6256377" flipH="1" flipV="1">
              <a:off x="2244391" y="3361854"/>
              <a:ext cx="985957" cy="509038"/>
            </a:xfrm>
            <a:custGeom>
              <a:avLst/>
              <a:gdLst/>
              <a:ahLst/>
              <a:cxnLst/>
              <a:rect l="l" t="t" r="r" b="b"/>
              <a:pathLst>
                <a:path w="985957" h="509038">
                  <a:moveTo>
                    <a:pt x="985957" y="503056"/>
                  </a:moveTo>
                  <a:cubicBezTo>
                    <a:pt x="942220" y="497776"/>
                    <a:pt x="896993" y="499225"/>
                    <a:pt x="851805" y="509038"/>
                  </a:cubicBezTo>
                  <a:cubicBezTo>
                    <a:pt x="643248" y="258146"/>
                    <a:pt x="331813" y="110489"/>
                    <a:pt x="231" y="111177"/>
                  </a:cubicBezTo>
                  <a:lnTo>
                    <a:pt x="0" y="3"/>
                  </a:lnTo>
                  <a:cubicBezTo>
                    <a:pt x="392438" y="-812"/>
                    <a:pt x="759230" y="187213"/>
                    <a:pt x="985957" y="50305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38">
              <a:extLst>
                <a:ext uri="{FF2B5EF4-FFF2-40B4-BE49-F238E27FC236}">
                  <a16:creationId xmlns:a16="http://schemas.microsoft.com/office/drawing/2014/main" xmlns="" id="{31BBF6F5-9239-4609-A523-4AC5F71C72C8}"/>
                </a:ext>
              </a:extLst>
            </p:cNvPr>
            <p:cNvSpPr/>
            <p:nvPr/>
          </p:nvSpPr>
          <p:spPr>
            <a:xfrm rot="19185974">
              <a:off x="6173969" y="4001220"/>
              <a:ext cx="110305" cy="515283"/>
            </a:xfrm>
            <a:custGeom>
              <a:avLst/>
              <a:gdLst/>
              <a:ahLst/>
              <a:cxnLst/>
              <a:rect l="l" t="t" r="r" b="b"/>
              <a:pathLst>
                <a:path w="110305" h="515283">
                  <a:moveTo>
                    <a:pt x="110305" y="0"/>
                  </a:moveTo>
                  <a:lnTo>
                    <a:pt x="110304" y="515283"/>
                  </a:lnTo>
                  <a:lnTo>
                    <a:pt x="0" y="515283"/>
                  </a:lnTo>
                  <a:lnTo>
                    <a:pt x="0" y="98288"/>
                  </a:lnTo>
                  <a:cubicBezTo>
                    <a:pt x="38480" y="68162"/>
                    <a:pt x="75378" y="35439"/>
                    <a:pt x="11030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A99F346E-D111-49D0-8FBF-FC0E1B2611A2}"/>
                </a:ext>
              </a:extLst>
            </p:cNvPr>
            <p:cNvSpPr/>
            <p:nvPr userDrawn="1"/>
          </p:nvSpPr>
          <p:spPr>
            <a:xfrm>
              <a:off x="3749238" y="3445177"/>
              <a:ext cx="443765" cy="44376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1402FE25-B3F9-4B99-AF30-BB0730508492}"/>
                </a:ext>
              </a:extLst>
            </p:cNvPr>
            <p:cNvGrpSpPr/>
            <p:nvPr userDrawn="1"/>
          </p:nvGrpSpPr>
          <p:grpSpPr>
            <a:xfrm rot="1800000">
              <a:off x="4671527" y="3039830"/>
              <a:ext cx="1741003" cy="2036616"/>
              <a:chOff x="323528" y="2428935"/>
              <a:chExt cx="1477349" cy="1728195"/>
            </a:xfrm>
            <a:grpFill/>
          </p:grpSpPr>
          <p:sp>
            <p:nvSpPr>
              <p:cNvPr id="14" name="Freeform 36">
                <a:extLst>
                  <a:ext uri="{FF2B5EF4-FFF2-40B4-BE49-F238E27FC236}">
                    <a16:creationId xmlns:a16="http://schemas.microsoft.com/office/drawing/2014/main" xmlns="" id="{AFB9DBC4-51AB-478D-A5D8-DFB60FA835F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33606" y="3414044"/>
                <a:ext cx="1261518" cy="743086"/>
              </a:xfrm>
              <a:custGeom>
                <a:avLst/>
                <a:gdLst/>
                <a:ahLst/>
                <a:cxnLst/>
                <a:rect l="l" t="t" r="r" b="b"/>
                <a:pathLst>
                  <a:path w="1255887" h="739769">
                    <a:moveTo>
                      <a:pt x="0" y="0"/>
                    </a:moveTo>
                    <a:lnTo>
                      <a:pt x="101935" y="0"/>
                    </a:lnTo>
                    <a:lnTo>
                      <a:pt x="126181" y="48492"/>
                    </a:lnTo>
                    <a:lnTo>
                      <a:pt x="165558" y="135996"/>
                    </a:lnTo>
                    <a:lnTo>
                      <a:pt x="194726" y="204540"/>
                    </a:lnTo>
                    <a:lnTo>
                      <a:pt x="223893" y="276001"/>
                    </a:lnTo>
                    <a:lnTo>
                      <a:pt x="255978" y="341629"/>
                    </a:lnTo>
                    <a:lnTo>
                      <a:pt x="288062" y="408715"/>
                    </a:lnTo>
                    <a:lnTo>
                      <a:pt x="327439" y="467050"/>
                    </a:lnTo>
                    <a:lnTo>
                      <a:pt x="369732" y="522469"/>
                    </a:lnTo>
                    <a:lnTo>
                      <a:pt x="423693" y="567679"/>
                    </a:lnTo>
                    <a:lnTo>
                      <a:pt x="452861" y="588097"/>
                    </a:lnTo>
                    <a:lnTo>
                      <a:pt x="489320" y="612889"/>
                    </a:lnTo>
                    <a:lnTo>
                      <a:pt x="528697" y="631848"/>
                    </a:lnTo>
                    <a:lnTo>
                      <a:pt x="573907" y="646432"/>
                    </a:lnTo>
                    <a:lnTo>
                      <a:pt x="622034" y="655183"/>
                    </a:lnTo>
                    <a:lnTo>
                      <a:pt x="674536" y="649349"/>
                    </a:lnTo>
                    <a:lnTo>
                      <a:pt x="741622" y="628932"/>
                    </a:lnTo>
                    <a:lnTo>
                      <a:pt x="799957" y="599764"/>
                    </a:lnTo>
                    <a:lnTo>
                      <a:pt x="849543" y="561846"/>
                    </a:lnTo>
                    <a:lnTo>
                      <a:pt x="894753" y="519552"/>
                    </a:lnTo>
                    <a:lnTo>
                      <a:pt x="935588" y="469967"/>
                    </a:lnTo>
                    <a:lnTo>
                      <a:pt x="969131" y="416007"/>
                    </a:lnTo>
                    <a:lnTo>
                      <a:pt x="998298" y="357671"/>
                    </a:lnTo>
                    <a:lnTo>
                      <a:pt x="1027466" y="296419"/>
                    </a:lnTo>
                    <a:lnTo>
                      <a:pt x="1053717" y="236625"/>
                    </a:lnTo>
                    <a:lnTo>
                      <a:pt x="1081427" y="175372"/>
                    </a:lnTo>
                    <a:lnTo>
                      <a:pt x="1107678" y="111203"/>
                    </a:lnTo>
                    <a:lnTo>
                      <a:pt x="1159187" y="0"/>
                    </a:lnTo>
                    <a:lnTo>
                      <a:pt x="1255887" y="0"/>
                    </a:lnTo>
                    <a:lnTo>
                      <a:pt x="1250600" y="10574"/>
                    </a:lnTo>
                    <a:lnTo>
                      <a:pt x="1218515" y="74743"/>
                    </a:lnTo>
                    <a:lnTo>
                      <a:pt x="1186431" y="140371"/>
                    </a:lnTo>
                    <a:lnTo>
                      <a:pt x="1160180" y="207457"/>
                    </a:lnTo>
                    <a:lnTo>
                      <a:pt x="1131012" y="273084"/>
                    </a:lnTo>
                    <a:lnTo>
                      <a:pt x="1101844" y="337254"/>
                    </a:lnTo>
                    <a:lnTo>
                      <a:pt x="1072676" y="399964"/>
                    </a:lnTo>
                    <a:lnTo>
                      <a:pt x="1040592" y="458300"/>
                    </a:lnTo>
                    <a:lnTo>
                      <a:pt x="1004132" y="515177"/>
                    </a:lnTo>
                    <a:lnTo>
                      <a:pt x="964755" y="567679"/>
                    </a:lnTo>
                    <a:lnTo>
                      <a:pt x="919545" y="615806"/>
                    </a:lnTo>
                    <a:lnTo>
                      <a:pt x="868502" y="655183"/>
                    </a:lnTo>
                    <a:lnTo>
                      <a:pt x="810166" y="690184"/>
                    </a:lnTo>
                    <a:lnTo>
                      <a:pt x="744539" y="719352"/>
                    </a:lnTo>
                    <a:lnTo>
                      <a:pt x="670161" y="736852"/>
                    </a:lnTo>
                    <a:lnTo>
                      <a:pt x="605991" y="739769"/>
                    </a:lnTo>
                    <a:lnTo>
                      <a:pt x="544739" y="732477"/>
                    </a:lnTo>
                    <a:lnTo>
                      <a:pt x="489320" y="710601"/>
                    </a:lnTo>
                    <a:lnTo>
                      <a:pt x="436818" y="687267"/>
                    </a:lnTo>
                    <a:lnTo>
                      <a:pt x="391608" y="658099"/>
                    </a:lnTo>
                    <a:lnTo>
                      <a:pt x="353690" y="631848"/>
                    </a:lnTo>
                    <a:lnTo>
                      <a:pt x="308480" y="591013"/>
                    </a:lnTo>
                    <a:lnTo>
                      <a:pt x="269103" y="544345"/>
                    </a:lnTo>
                    <a:lnTo>
                      <a:pt x="237019" y="490385"/>
                    </a:lnTo>
                    <a:lnTo>
                      <a:pt x="207851" y="434966"/>
                    </a:lnTo>
                    <a:lnTo>
                      <a:pt x="181600" y="376630"/>
                    </a:lnTo>
                    <a:lnTo>
                      <a:pt x="155349" y="315378"/>
                    </a:lnTo>
                    <a:lnTo>
                      <a:pt x="115972" y="227874"/>
                    </a:lnTo>
                    <a:lnTo>
                      <a:pt x="70762" y="140371"/>
                    </a:lnTo>
                    <a:lnTo>
                      <a:pt x="25552" y="5286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Freeform 36">
                <a:extLst>
                  <a:ext uri="{FF2B5EF4-FFF2-40B4-BE49-F238E27FC236}">
                    <a16:creationId xmlns:a16="http://schemas.microsoft.com/office/drawing/2014/main" xmlns="" id="{B74E4F68-4164-432C-8FE8-78D18A0982E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3528" y="2428935"/>
                <a:ext cx="1477349" cy="988423"/>
              </a:xfrm>
              <a:custGeom>
                <a:avLst/>
                <a:gdLst/>
                <a:ahLst/>
                <a:cxnLst/>
                <a:rect l="l" t="t" r="r" b="b"/>
                <a:pathLst>
                  <a:path w="1608138" h="1075928">
                    <a:moveTo>
                      <a:pt x="1012825" y="4763"/>
                    </a:moveTo>
                    <a:lnTo>
                      <a:pt x="1062038" y="4763"/>
                    </a:lnTo>
                    <a:lnTo>
                      <a:pt x="1108075" y="17463"/>
                    </a:lnTo>
                    <a:lnTo>
                      <a:pt x="1157288" y="36513"/>
                    </a:lnTo>
                    <a:lnTo>
                      <a:pt x="1201738" y="57150"/>
                    </a:lnTo>
                    <a:lnTo>
                      <a:pt x="1241425" y="74613"/>
                    </a:lnTo>
                    <a:lnTo>
                      <a:pt x="1301750" y="106363"/>
                    </a:lnTo>
                    <a:lnTo>
                      <a:pt x="1365250" y="149225"/>
                    </a:lnTo>
                    <a:lnTo>
                      <a:pt x="1423988" y="198438"/>
                    </a:lnTo>
                    <a:lnTo>
                      <a:pt x="1474788" y="258763"/>
                    </a:lnTo>
                    <a:lnTo>
                      <a:pt x="1520826" y="328613"/>
                    </a:lnTo>
                    <a:lnTo>
                      <a:pt x="1558926" y="406400"/>
                    </a:lnTo>
                    <a:lnTo>
                      <a:pt x="1587501" y="490538"/>
                    </a:lnTo>
                    <a:lnTo>
                      <a:pt x="1604963" y="579438"/>
                    </a:lnTo>
                    <a:lnTo>
                      <a:pt x="1608138" y="677863"/>
                    </a:lnTo>
                    <a:lnTo>
                      <a:pt x="1597026" y="779463"/>
                    </a:lnTo>
                    <a:lnTo>
                      <a:pt x="1576388" y="865188"/>
                    </a:lnTo>
                    <a:lnTo>
                      <a:pt x="1547813" y="942975"/>
                    </a:lnTo>
                    <a:lnTo>
                      <a:pt x="1516063" y="1017588"/>
                    </a:lnTo>
                    <a:lnTo>
                      <a:pt x="1486893" y="1075928"/>
                    </a:lnTo>
                    <a:lnTo>
                      <a:pt x="1381632" y="1075928"/>
                    </a:lnTo>
                    <a:lnTo>
                      <a:pt x="1495426" y="830263"/>
                    </a:lnTo>
                    <a:lnTo>
                      <a:pt x="1506538" y="762000"/>
                    </a:lnTo>
                    <a:lnTo>
                      <a:pt x="1509713" y="685800"/>
                    </a:lnTo>
                    <a:lnTo>
                      <a:pt x="1506538" y="608013"/>
                    </a:lnTo>
                    <a:lnTo>
                      <a:pt x="1495426" y="536575"/>
                    </a:lnTo>
                    <a:lnTo>
                      <a:pt x="1477963" y="466725"/>
                    </a:lnTo>
                    <a:lnTo>
                      <a:pt x="1457326" y="403225"/>
                    </a:lnTo>
                    <a:lnTo>
                      <a:pt x="1431926" y="354013"/>
                    </a:lnTo>
                    <a:lnTo>
                      <a:pt x="1389063" y="296863"/>
                    </a:lnTo>
                    <a:lnTo>
                      <a:pt x="1336675" y="239713"/>
                    </a:lnTo>
                    <a:lnTo>
                      <a:pt x="1273175" y="190500"/>
                    </a:lnTo>
                    <a:lnTo>
                      <a:pt x="1201738" y="149225"/>
                    </a:lnTo>
                    <a:lnTo>
                      <a:pt x="1125538" y="127000"/>
                    </a:lnTo>
                    <a:lnTo>
                      <a:pt x="1096963" y="123825"/>
                    </a:lnTo>
                    <a:lnTo>
                      <a:pt x="1071563" y="131763"/>
                    </a:lnTo>
                    <a:lnTo>
                      <a:pt x="1042988" y="138113"/>
                    </a:lnTo>
                    <a:lnTo>
                      <a:pt x="1012825" y="146050"/>
                    </a:lnTo>
                    <a:lnTo>
                      <a:pt x="981075" y="144463"/>
                    </a:lnTo>
                    <a:lnTo>
                      <a:pt x="966788" y="127000"/>
                    </a:lnTo>
                    <a:lnTo>
                      <a:pt x="958850" y="100013"/>
                    </a:lnTo>
                    <a:lnTo>
                      <a:pt x="955675" y="71438"/>
                    </a:lnTo>
                    <a:lnTo>
                      <a:pt x="962025" y="42863"/>
                    </a:lnTo>
                    <a:lnTo>
                      <a:pt x="966788" y="17463"/>
                    </a:lnTo>
                    <a:close/>
                    <a:moveTo>
                      <a:pt x="595313" y="0"/>
                    </a:moveTo>
                    <a:lnTo>
                      <a:pt x="638175" y="4763"/>
                    </a:lnTo>
                    <a:lnTo>
                      <a:pt x="644525" y="7938"/>
                    </a:lnTo>
                    <a:lnTo>
                      <a:pt x="649288" y="11113"/>
                    </a:lnTo>
                    <a:lnTo>
                      <a:pt x="652463" y="14288"/>
                    </a:lnTo>
                    <a:lnTo>
                      <a:pt x="655638" y="14288"/>
                    </a:lnTo>
                    <a:lnTo>
                      <a:pt x="658813" y="19050"/>
                    </a:lnTo>
                    <a:lnTo>
                      <a:pt x="663575" y="25400"/>
                    </a:lnTo>
                    <a:lnTo>
                      <a:pt x="676275" y="53975"/>
                    </a:lnTo>
                    <a:lnTo>
                      <a:pt x="676275" y="85725"/>
                    </a:lnTo>
                    <a:lnTo>
                      <a:pt x="666750" y="114300"/>
                    </a:lnTo>
                    <a:lnTo>
                      <a:pt x="649288" y="138113"/>
                    </a:lnTo>
                    <a:lnTo>
                      <a:pt x="617538" y="149225"/>
                    </a:lnTo>
                    <a:lnTo>
                      <a:pt x="585788" y="149225"/>
                    </a:lnTo>
                    <a:lnTo>
                      <a:pt x="550863" y="141288"/>
                    </a:lnTo>
                    <a:lnTo>
                      <a:pt x="517525" y="131763"/>
                    </a:lnTo>
                    <a:lnTo>
                      <a:pt x="479425" y="128588"/>
                    </a:lnTo>
                    <a:lnTo>
                      <a:pt x="441325" y="131763"/>
                    </a:lnTo>
                    <a:lnTo>
                      <a:pt x="360363" y="158750"/>
                    </a:lnTo>
                    <a:lnTo>
                      <a:pt x="292100" y="198438"/>
                    </a:lnTo>
                    <a:lnTo>
                      <a:pt x="231775" y="250825"/>
                    </a:lnTo>
                    <a:lnTo>
                      <a:pt x="182563" y="307975"/>
                    </a:lnTo>
                    <a:lnTo>
                      <a:pt x="141288" y="377825"/>
                    </a:lnTo>
                    <a:lnTo>
                      <a:pt x="109538" y="455613"/>
                    </a:lnTo>
                    <a:lnTo>
                      <a:pt x="98425" y="512763"/>
                    </a:lnTo>
                    <a:lnTo>
                      <a:pt x="92075" y="576263"/>
                    </a:lnTo>
                    <a:lnTo>
                      <a:pt x="95250" y="642938"/>
                    </a:lnTo>
                    <a:lnTo>
                      <a:pt x="101600" y="709613"/>
                    </a:lnTo>
                    <a:lnTo>
                      <a:pt x="109538" y="773113"/>
                    </a:lnTo>
                    <a:lnTo>
                      <a:pt x="123825" y="825500"/>
                    </a:lnTo>
                    <a:lnTo>
                      <a:pt x="161925" y="928688"/>
                    </a:lnTo>
                    <a:lnTo>
                      <a:pt x="207963" y="1030288"/>
                    </a:lnTo>
                    <a:lnTo>
                      <a:pt x="230783" y="1075928"/>
                    </a:lnTo>
                    <a:lnTo>
                      <a:pt x="119823" y="1075928"/>
                    </a:lnTo>
                    <a:lnTo>
                      <a:pt x="101600" y="1038225"/>
                    </a:lnTo>
                    <a:lnTo>
                      <a:pt x="60325" y="938213"/>
                    </a:lnTo>
                    <a:lnTo>
                      <a:pt x="28575" y="830263"/>
                    </a:lnTo>
                    <a:lnTo>
                      <a:pt x="14288" y="769938"/>
                    </a:lnTo>
                    <a:lnTo>
                      <a:pt x="6350" y="700088"/>
                    </a:lnTo>
                    <a:lnTo>
                      <a:pt x="0" y="628650"/>
                    </a:lnTo>
                    <a:lnTo>
                      <a:pt x="0" y="554038"/>
                    </a:lnTo>
                    <a:lnTo>
                      <a:pt x="9525" y="487363"/>
                    </a:lnTo>
                    <a:lnTo>
                      <a:pt x="23813" y="423863"/>
                    </a:lnTo>
                    <a:lnTo>
                      <a:pt x="52388" y="342900"/>
                    </a:lnTo>
                    <a:lnTo>
                      <a:pt x="95250" y="271463"/>
                    </a:lnTo>
                    <a:lnTo>
                      <a:pt x="144463" y="204788"/>
                    </a:lnTo>
                    <a:lnTo>
                      <a:pt x="204788" y="146050"/>
                    </a:lnTo>
                    <a:lnTo>
                      <a:pt x="271463" y="96838"/>
                    </a:lnTo>
                    <a:lnTo>
                      <a:pt x="346075" y="63500"/>
                    </a:lnTo>
                    <a:lnTo>
                      <a:pt x="395288" y="49213"/>
                    </a:lnTo>
                    <a:lnTo>
                      <a:pt x="447675" y="36513"/>
                    </a:lnTo>
                    <a:lnTo>
                      <a:pt x="500063" y="28575"/>
                    </a:lnTo>
                    <a:lnTo>
                      <a:pt x="549275" y="174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" name="Block Arc 8">
              <a:extLst>
                <a:ext uri="{FF2B5EF4-FFF2-40B4-BE49-F238E27FC236}">
                  <a16:creationId xmlns:a16="http://schemas.microsoft.com/office/drawing/2014/main" xmlns="" id="{BCFC4AE6-4969-4E85-A722-320EB12E997E}"/>
                </a:ext>
              </a:extLst>
            </p:cNvPr>
            <p:cNvSpPr/>
            <p:nvPr userDrawn="1"/>
          </p:nvSpPr>
          <p:spPr>
            <a:xfrm rot="11393895">
              <a:off x="4917292" y="4132171"/>
              <a:ext cx="1751585" cy="1751585"/>
            </a:xfrm>
            <a:prstGeom prst="blockArc">
              <a:avLst>
                <a:gd name="adj1" fmla="val 7560849"/>
                <a:gd name="adj2" fmla="val 11645"/>
                <a:gd name="adj3" fmla="val 641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xmlns="" id="{C42865AC-5E67-4580-A88D-FB31FF5BE5DC}"/>
                </a:ext>
              </a:extLst>
            </p:cNvPr>
            <p:cNvSpPr/>
            <p:nvPr userDrawn="1"/>
          </p:nvSpPr>
          <p:spPr>
            <a:xfrm rot="16200000">
              <a:off x="3627701" y="3323641"/>
              <a:ext cx="686839" cy="686839"/>
            </a:xfrm>
            <a:prstGeom prst="blockArc">
              <a:avLst>
                <a:gd name="adj1" fmla="val 10678508"/>
                <a:gd name="adj2" fmla="val 10599768"/>
                <a:gd name="adj3" fmla="val 678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Block Arc 10">
              <a:extLst>
                <a:ext uri="{FF2B5EF4-FFF2-40B4-BE49-F238E27FC236}">
                  <a16:creationId xmlns:a16="http://schemas.microsoft.com/office/drawing/2014/main" xmlns="" id="{F91FDA78-A2FA-468A-B541-5111266CBBE7}"/>
                </a:ext>
              </a:extLst>
            </p:cNvPr>
            <p:cNvSpPr/>
            <p:nvPr/>
          </p:nvSpPr>
          <p:spPr>
            <a:xfrm rot="11709428">
              <a:off x="2342111" y="3372937"/>
              <a:ext cx="1751585" cy="1751585"/>
            </a:xfrm>
            <a:prstGeom prst="blockArc">
              <a:avLst>
                <a:gd name="adj1" fmla="val 17343917"/>
                <a:gd name="adj2" fmla="val 11645"/>
                <a:gd name="adj3" fmla="val 641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Block Arc 11">
              <a:extLst>
                <a:ext uri="{FF2B5EF4-FFF2-40B4-BE49-F238E27FC236}">
                  <a16:creationId xmlns:a16="http://schemas.microsoft.com/office/drawing/2014/main" xmlns="" id="{34C52413-3076-4D88-9C00-8EB91CEDC1AA}"/>
                </a:ext>
              </a:extLst>
            </p:cNvPr>
            <p:cNvSpPr/>
            <p:nvPr/>
          </p:nvSpPr>
          <p:spPr>
            <a:xfrm rot="7548487">
              <a:off x="2339074" y="3403029"/>
              <a:ext cx="1751585" cy="1679257"/>
            </a:xfrm>
            <a:prstGeom prst="blockArc">
              <a:avLst>
                <a:gd name="adj1" fmla="val 15487191"/>
                <a:gd name="adj2" fmla="val 11645"/>
                <a:gd name="adj3" fmla="val 641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xmlns="" id="{D5FC787F-78AC-4347-921D-7518CF0FAA64}"/>
                </a:ext>
              </a:extLst>
            </p:cNvPr>
            <p:cNvSpPr/>
            <p:nvPr/>
          </p:nvSpPr>
          <p:spPr>
            <a:xfrm rot="5400000">
              <a:off x="2333003" y="3403029"/>
              <a:ext cx="1751585" cy="1679257"/>
            </a:xfrm>
            <a:prstGeom prst="blockArc">
              <a:avLst>
                <a:gd name="adj1" fmla="val 15019300"/>
                <a:gd name="adj2" fmla="val 17775969"/>
                <a:gd name="adj3" fmla="val 620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BD988474-2DAA-45D3-B05D-1ACEB03EC0E2}"/>
              </a:ext>
            </a:extLst>
          </p:cNvPr>
          <p:cNvSpPr/>
          <p:nvPr/>
        </p:nvSpPr>
        <p:spPr>
          <a:xfrm>
            <a:off x="8826474" y="2330092"/>
            <a:ext cx="589063" cy="589063"/>
          </a:xfrm>
          <a:prstGeom prst="rect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470593F-3822-46D1-BE1A-BECAA8B0CB05}"/>
              </a:ext>
            </a:extLst>
          </p:cNvPr>
          <p:cNvSpPr txBox="1"/>
          <p:nvPr/>
        </p:nvSpPr>
        <p:spPr>
          <a:xfrm>
            <a:off x="9527096" y="2192066"/>
            <a:ext cx="217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melahirkan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dgn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kelainan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kongenital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8E98AC6C-E81A-43C6-80B6-2E38689AC30A}"/>
              </a:ext>
            </a:extLst>
          </p:cNvPr>
          <p:cNvSpPr/>
          <p:nvPr/>
        </p:nvSpPr>
        <p:spPr>
          <a:xfrm>
            <a:off x="8826474" y="3630060"/>
            <a:ext cx="589063" cy="589063"/>
          </a:xfrm>
          <a:prstGeom prst="rect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C7921A9-24D0-4247-8087-C284A1EA378F}"/>
              </a:ext>
            </a:extLst>
          </p:cNvPr>
          <p:cNvSpPr txBox="1"/>
          <p:nvPr/>
        </p:nvSpPr>
        <p:spPr>
          <a:xfrm>
            <a:off x="9527096" y="3611089"/>
            <a:ext cx="2170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riwayat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penyakit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keturunan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DFEF45F0-5359-456E-AC9C-EBC2C4EC780E}"/>
              </a:ext>
            </a:extLst>
          </p:cNvPr>
          <p:cNvSpPr/>
          <p:nvPr/>
        </p:nvSpPr>
        <p:spPr>
          <a:xfrm>
            <a:off x="8826474" y="4930029"/>
            <a:ext cx="589063" cy="589063"/>
          </a:xfrm>
          <a:prstGeom prst="rect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085D1B7-DA53-400F-A623-C69E81531A04}"/>
              </a:ext>
            </a:extLst>
          </p:cNvPr>
          <p:cNvSpPr txBox="1"/>
          <p:nvPr/>
        </p:nvSpPr>
        <p:spPr>
          <a:xfrm>
            <a:off x="9527096" y="4851379"/>
            <a:ext cx="2336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riwayat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keluarga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mempunyai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gangguan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intelektual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keterlambatan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perkembangan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menta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FA1D2AF-FE5E-489D-94DB-BF45EE8931F4}"/>
              </a:ext>
            </a:extLst>
          </p:cNvPr>
          <p:cNvSpPr txBox="1"/>
          <p:nvPr/>
        </p:nvSpPr>
        <p:spPr>
          <a:xfrm>
            <a:off x="600811" y="1987135"/>
            <a:ext cx="30014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Faktor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genetik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dlm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kondisi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tertentu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dpt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mempengaruhi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kesehatan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Sebelum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menikah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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calon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pasangan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perlu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memeriksa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faktor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genetik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u/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mengetahui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apakah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calon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suami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istri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membawa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kelainan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gen.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372803A2-9F0E-45DF-AF6B-FC9A6C0C24DE}"/>
              </a:ext>
            </a:extLst>
          </p:cNvPr>
          <p:cNvSpPr txBox="1"/>
          <p:nvPr/>
        </p:nvSpPr>
        <p:spPr>
          <a:xfrm>
            <a:off x="8572502" y="480225"/>
            <a:ext cx="3094602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 err="1" smtClean="0">
                <a:solidFill>
                  <a:schemeClr val="bg1"/>
                </a:solidFill>
              </a:rPr>
              <a:t>Pemberi</a:t>
            </a:r>
            <a:r>
              <a:rPr lang="en-US" altLang="ko-KR" b="1" dirty="0" smtClean="0">
                <a:solidFill>
                  <a:schemeClr val="bg1"/>
                </a:solidFill>
              </a:rPr>
              <a:t> </a:t>
            </a:r>
            <a:r>
              <a:rPr lang="en-US" altLang="ko-KR" b="1" dirty="0" err="1" smtClean="0">
                <a:solidFill>
                  <a:schemeClr val="bg1"/>
                </a:solidFill>
              </a:rPr>
              <a:t>pelayanan</a:t>
            </a:r>
            <a:r>
              <a:rPr lang="en-US" altLang="ko-KR" b="1" dirty="0" smtClean="0">
                <a:solidFill>
                  <a:schemeClr val="bg1"/>
                </a:solidFill>
              </a:rPr>
              <a:t> </a:t>
            </a:r>
            <a:r>
              <a:rPr lang="en-US" altLang="ko-KR" b="1" dirty="0" err="1" smtClean="0">
                <a:solidFill>
                  <a:schemeClr val="bg1"/>
                </a:solidFill>
              </a:rPr>
              <a:t>tingkat</a:t>
            </a:r>
            <a:r>
              <a:rPr lang="en-US" altLang="ko-KR" b="1" dirty="0" smtClean="0">
                <a:solidFill>
                  <a:schemeClr val="bg1"/>
                </a:solidFill>
              </a:rPr>
              <a:t> primer </a:t>
            </a:r>
            <a:r>
              <a:rPr lang="en-US" altLang="ko-KR" b="1" dirty="0" err="1" smtClean="0">
                <a:solidFill>
                  <a:schemeClr val="bg1"/>
                </a:solidFill>
              </a:rPr>
              <a:t>harus</a:t>
            </a:r>
            <a:r>
              <a:rPr lang="en-US" altLang="ko-KR" b="1" dirty="0" smtClean="0">
                <a:solidFill>
                  <a:schemeClr val="bg1"/>
                </a:solidFill>
              </a:rPr>
              <a:t> </a:t>
            </a:r>
            <a:r>
              <a:rPr lang="en-US" altLang="ko-KR" b="1" dirty="0" err="1" smtClean="0">
                <a:solidFill>
                  <a:schemeClr val="bg1"/>
                </a:solidFill>
              </a:rPr>
              <a:t>merujuk</a:t>
            </a:r>
            <a:r>
              <a:rPr lang="en-US" altLang="ko-KR" b="1" dirty="0" smtClean="0">
                <a:solidFill>
                  <a:schemeClr val="bg1"/>
                </a:solidFill>
              </a:rPr>
              <a:t> </a:t>
            </a:r>
            <a:r>
              <a:rPr lang="en-US" altLang="ko-KR" b="1" dirty="0" err="1" smtClean="0">
                <a:solidFill>
                  <a:schemeClr val="bg1"/>
                </a:solidFill>
              </a:rPr>
              <a:t>pada</a:t>
            </a:r>
            <a:r>
              <a:rPr lang="en-US" altLang="ko-KR" b="1" dirty="0" smtClean="0">
                <a:solidFill>
                  <a:schemeClr val="bg1"/>
                </a:solidFill>
              </a:rPr>
              <a:t> </a:t>
            </a:r>
            <a:r>
              <a:rPr lang="en-US" altLang="ko-KR" b="1" dirty="0" err="1" smtClean="0">
                <a:solidFill>
                  <a:schemeClr val="bg1"/>
                </a:solidFill>
              </a:rPr>
              <a:t>setiap</a:t>
            </a:r>
            <a:r>
              <a:rPr lang="en-US" altLang="ko-KR" b="1" dirty="0" smtClean="0">
                <a:solidFill>
                  <a:schemeClr val="bg1"/>
                </a:solidFill>
              </a:rPr>
              <a:t> </a:t>
            </a:r>
            <a:r>
              <a:rPr lang="en-US" altLang="ko-KR" b="1" dirty="0" err="1" smtClean="0">
                <a:solidFill>
                  <a:schemeClr val="bg1"/>
                </a:solidFill>
              </a:rPr>
              <a:t>individu</a:t>
            </a:r>
            <a:r>
              <a:rPr lang="en-US" altLang="ko-KR" b="1" dirty="0" smtClean="0">
                <a:solidFill>
                  <a:schemeClr val="bg1"/>
                </a:solidFill>
              </a:rPr>
              <a:t>, </a:t>
            </a:r>
            <a:r>
              <a:rPr lang="en-US" altLang="ko-KR" b="1" dirty="0" err="1" smtClean="0">
                <a:solidFill>
                  <a:schemeClr val="bg1"/>
                </a:solidFill>
              </a:rPr>
              <a:t>keluarga</a:t>
            </a:r>
            <a:r>
              <a:rPr lang="en-US" altLang="ko-KR" b="1" dirty="0" smtClean="0">
                <a:solidFill>
                  <a:schemeClr val="bg1"/>
                </a:solidFill>
              </a:rPr>
              <a:t>/ </a:t>
            </a:r>
            <a:r>
              <a:rPr lang="en-US" altLang="ko-KR" b="1" dirty="0" err="1" smtClean="0">
                <a:solidFill>
                  <a:schemeClr val="bg1"/>
                </a:solidFill>
              </a:rPr>
              <a:t>pasangan</a:t>
            </a:r>
            <a:r>
              <a:rPr lang="en-US" altLang="ko-KR" b="1" dirty="0" smtClean="0">
                <a:solidFill>
                  <a:schemeClr val="bg1"/>
                </a:solidFill>
              </a:rPr>
              <a:t> </a:t>
            </a:r>
            <a:r>
              <a:rPr lang="en-US" altLang="ko-KR" b="1" dirty="0" err="1" smtClean="0">
                <a:solidFill>
                  <a:schemeClr val="bg1"/>
                </a:solidFill>
              </a:rPr>
              <a:t>yg</a:t>
            </a:r>
            <a:r>
              <a:rPr lang="en-US" altLang="ko-KR" b="1" dirty="0" smtClean="0">
                <a:solidFill>
                  <a:schemeClr val="bg1"/>
                </a:solidFill>
              </a:rPr>
              <a:t> :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DE56D5ED-9411-4B56-B5CE-263EF4BC1B90}"/>
              </a:ext>
            </a:extLst>
          </p:cNvPr>
          <p:cNvSpPr txBox="1"/>
          <p:nvPr/>
        </p:nvSpPr>
        <p:spPr>
          <a:xfrm>
            <a:off x="8823548" y="2365123"/>
            <a:ext cx="59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01</a:t>
            </a:r>
            <a:endParaRPr lang="ko-KR" altLang="en-US" sz="2800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DE56D5ED-9411-4B56-B5CE-263EF4BC1B90}"/>
              </a:ext>
            </a:extLst>
          </p:cNvPr>
          <p:cNvSpPr txBox="1"/>
          <p:nvPr/>
        </p:nvSpPr>
        <p:spPr>
          <a:xfrm>
            <a:off x="8823548" y="3668792"/>
            <a:ext cx="59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2800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DE56D5ED-9411-4B56-B5CE-263EF4BC1B90}"/>
              </a:ext>
            </a:extLst>
          </p:cNvPr>
          <p:cNvSpPr txBox="1"/>
          <p:nvPr/>
        </p:nvSpPr>
        <p:spPr>
          <a:xfrm>
            <a:off x="8823547" y="4973983"/>
            <a:ext cx="59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2800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D14F6CF4-7930-47F7-B27D-242EB49491D1}"/>
              </a:ext>
            </a:extLst>
          </p:cNvPr>
          <p:cNvGrpSpPr/>
          <p:nvPr/>
        </p:nvGrpSpPr>
        <p:grpSpPr>
          <a:xfrm>
            <a:off x="5276774" y="838200"/>
            <a:ext cx="1809827" cy="5594807"/>
            <a:chOff x="5295824" y="914400"/>
            <a:chExt cx="1809827" cy="5594807"/>
          </a:xfrm>
        </p:grpSpPr>
        <p:sp>
          <p:nvSpPr>
            <p:cNvPr id="4" name="Oval 21">
              <a:extLst>
                <a:ext uri="{FF2B5EF4-FFF2-40B4-BE49-F238E27FC236}">
                  <a16:creationId xmlns:a16="http://schemas.microsoft.com/office/drawing/2014/main" xmlns="" id="{E84D7F80-12B4-43EA-A142-9AA28DF4324F}"/>
                </a:ext>
              </a:extLst>
            </p:cNvPr>
            <p:cNvSpPr/>
            <p:nvPr/>
          </p:nvSpPr>
          <p:spPr>
            <a:xfrm>
              <a:off x="5674687" y="1692745"/>
              <a:ext cx="1059192" cy="1755774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Oval 21">
              <a:extLst>
                <a:ext uri="{FF2B5EF4-FFF2-40B4-BE49-F238E27FC236}">
                  <a16:creationId xmlns:a16="http://schemas.microsoft.com/office/drawing/2014/main" xmlns="" id="{DAD33A40-AB58-47FD-BE48-F0907667BC30}"/>
                </a:ext>
              </a:extLst>
            </p:cNvPr>
            <p:cNvSpPr/>
            <p:nvPr/>
          </p:nvSpPr>
          <p:spPr>
            <a:xfrm rot="5400000">
              <a:off x="5497744" y="723329"/>
              <a:ext cx="1045064" cy="1427206"/>
            </a:xfrm>
            <a:custGeom>
              <a:avLst/>
              <a:gdLst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427338 w 1449013"/>
                <a:gd name="connsiteY16" fmla="*/ 719630 h 1952472"/>
                <a:gd name="connsiteX17" fmla="*/ 141381 w 1449013"/>
                <a:gd name="connsiteY17" fmla="*/ 433666 h 1952472"/>
                <a:gd name="connsiteX18" fmla="*/ 0 w 1449013"/>
                <a:gd name="connsiteY18" fmla="*/ 471352 h 1952472"/>
                <a:gd name="connsiteX19" fmla="*/ 0 w 1449013"/>
                <a:gd name="connsiteY19" fmla="*/ 0 h 1952472"/>
                <a:gd name="connsiteX20" fmla="*/ 1449013 w 1449013"/>
                <a:gd name="connsiteY20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141381 w 1449013"/>
                <a:gd name="connsiteY16" fmla="*/ 433666 h 1952472"/>
                <a:gd name="connsiteX17" fmla="*/ 0 w 1449013"/>
                <a:gd name="connsiteY17" fmla="*/ 471352 h 1952472"/>
                <a:gd name="connsiteX18" fmla="*/ 0 w 1449013"/>
                <a:gd name="connsiteY18" fmla="*/ 0 h 1952472"/>
                <a:gd name="connsiteX19" fmla="*/ 1449013 w 1449013"/>
                <a:gd name="connsiteY19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0 w 1449013"/>
                <a:gd name="connsiteY16" fmla="*/ 471352 h 1952472"/>
                <a:gd name="connsiteX17" fmla="*/ 0 w 1449013"/>
                <a:gd name="connsiteY17" fmla="*/ 0 h 1952472"/>
                <a:gd name="connsiteX18" fmla="*/ 1449013 w 1449013"/>
                <a:gd name="connsiteY18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0 w 1449013"/>
                <a:gd name="connsiteY16" fmla="*/ 0 h 1952472"/>
                <a:gd name="connsiteX17" fmla="*/ 1449013 w 1449013"/>
                <a:gd name="connsiteY17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0 h 1952472"/>
                <a:gd name="connsiteX16" fmla="*/ 1449013 w 1449013"/>
                <a:gd name="connsiteY16" fmla="*/ 0 h 1952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466741"/>
                  </a:lnTo>
                  <a:cubicBezTo>
                    <a:pt x="1410107" y="445266"/>
                    <a:pt x="1365278" y="433666"/>
                    <a:pt x="1317741" y="433666"/>
                  </a:cubicBezTo>
                  <a:cubicBezTo>
                    <a:pt x="1159811" y="433666"/>
                    <a:pt x="1031784" y="561696"/>
                    <a:pt x="1031784" y="719630"/>
                  </a:cubicBezTo>
                  <a:cubicBezTo>
                    <a:pt x="1031784" y="877563"/>
                    <a:pt x="1159811" y="1005593"/>
                    <a:pt x="1317741" y="1005593"/>
                  </a:cubicBezTo>
                  <a:cubicBezTo>
                    <a:pt x="1365278" y="1005593"/>
                    <a:pt x="1410107" y="993993"/>
                    <a:pt x="1449013" y="972519"/>
                  </a:cubicBez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0"/>
                  </a:lnTo>
                  <a:lnTo>
                    <a:pt x="1449013" y="0"/>
                  </a:lnTo>
                  <a:close/>
                </a:path>
              </a:pathLst>
            </a:custGeom>
            <a:solidFill>
              <a:schemeClr val="accent3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6" name="Oval 21">
              <a:extLst>
                <a:ext uri="{FF2B5EF4-FFF2-40B4-BE49-F238E27FC236}">
                  <a16:creationId xmlns:a16="http://schemas.microsoft.com/office/drawing/2014/main" xmlns="" id="{9ADD6D2C-B59C-433A-BF95-E40378A57438}"/>
                </a:ext>
              </a:extLst>
            </p:cNvPr>
            <p:cNvSpPr/>
            <p:nvPr/>
          </p:nvSpPr>
          <p:spPr>
            <a:xfrm>
              <a:off x="5667648" y="3970823"/>
              <a:ext cx="1059192" cy="1755774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Oval 21">
              <a:extLst>
                <a:ext uri="{FF2B5EF4-FFF2-40B4-BE49-F238E27FC236}">
                  <a16:creationId xmlns:a16="http://schemas.microsoft.com/office/drawing/2014/main" xmlns="" id="{F20EAF1C-3200-42F9-8F45-8D730EDB8983}"/>
                </a:ext>
              </a:extLst>
            </p:cNvPr>
            <p:cNvSpPr/>
            <p:nvPr/>
          </p:nvSpPr>
          <p:spPr>
            <a:xfrm rot="5400000">
              <a:off x="5486897" y="5273070"/>
              <a:ext cx="1045064" cy="1427209"/>
            </a:xfrm>
            <a:custGeom>
              <a:avLst/>
              <a:gdLst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449013 w 1449013"/>
                <a:gd name="connsiteY4" fmla="*/ 972519 h 1952472"/>
                <a:gd name="connsiteX5" fmla="*/ 1449013 w 1449013"/>
                <a:gd name="connsiteY5" fmla="*/ 1444072 h 1952472"/>
                <a:gd name="connsiteX6" fmla="*/ 857954 w 1449013"/>
                <a:gd name="connsiteY6" fmla="*/ 1444072 h 1952472"/>
                <a:gd name="connsiteX7" fmla="*/ 857954 w 1449013"/>
                <a:gd name="connsiteY7" fmla="*/ 1542845 h 1952472"/>
                <a:gd name="connsiteX8" fmla="*/ 953273 w 1449013"/>
                <a:gd name="connsiteY8" fmla="*/ 1723701 h 1952472"/>
                <a:gd name="connsiteX9" fmla="*/ 724507 w 1449013"/>
                <a:gd name="connsiteY9" fmla="*/ 1952472 h 1952472"/>
                <a:gd name="connsiteX10" fmla="*/ 495741 w 1449013"/>
                <a:gd name="connsiteY10" fmla="*/ 1723701 h 1952472"/>
                <a:gd name="connsiteX11" fmla="*/ 591060 w 1449013"/>
                <a:gd name="connsiteY11" fmla="*/ 1542845 h 1952472"/>
                <a:gd name="connsiteX12" fmla="*/ 591060 w 1449013"/>
                <a:gd name="connsiteY12" fmla="*/ 1444072 h 1952472"/>
                <a:gd name="connsiteX13" fmla="*/ 0 w 1449013"/>
                <a:gd name="connsiteY13" fmla="*/ 1444072 h 1952472"/>
                <a:gd name="connsiteX14" fmla="*/ 0 w 1449013"/>
                <a:gd name="connsiteY14" fmla="*/ 967906 h 1952472"/>
                <a:gd name="connsiteX15" fmla="*/ 141381 w 1449013"/>
                <a:gd name="connsiteY15" fmla="*/ 1005593 h 1952472"/>
                <a:gd name="connsiteX16" fmla="*/ 427338 w 1449013"/>
                <a:gd name="connsiteY16" fmla="*/ 719630 h 1952472"/>
                <a:gd name="connsiteX17" fmla="*/ 141381 w 1449013"/>
                <a:gd name="connsiteY17" fmla="*/ 433666 h 1952472"/>
                <a:gd name="connsiteX18" fmla="*/ 0 w 1449013"/>
                <a:gd name="connsiteY18" fmla="*/ 471352 h 1952472"/>
                <a:gd name="connsiteX19" fmla="*/ 0 w 1449013"/>
                <a:gd name="connsiteY19" fmla="*/ 0 h 1952472"/>
                <a:gd name="connsiteX20" fmla="*/ 1449013 w 1449013"/>
                <a:gd name="connsiteY20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449013 w 1449013"/>
                <a:gd name="connsiteY3" fmla="*/ 972519 h 1952472"/>
                <a:gd name="connsiteX4" fmla="*/ 1449013 w 1449013"/>
                <a:gd name="connsiteY4" fmla="*/ 1444072 h 1952472"/>
                <a:gd name="connsiteX5" fmla="*/ 857954 w 1449013"/>
                <a:gd name="connsiteY5" fmla="*/ 1444072 h 1952472"/>
                <a:gd name="connsiteX6" fmla="*/ 857954 w 1449013"/>
                <a:gd name="connsiteY6" fmla="*/ 1542845 h 1952472"/>
                <a:gd name="connsiteX7" fmla="*/ 953273 w 1449013"/>
                <a:gd name="connsiteY7" fmla="*/ 1723701 h 1952472"/>
                <a:gd name="connsiteX8" fmla="*/ 724507 w 1449013"/>
                <a:gd name="connsiteY8" fmla="*/ 1952472 h 1952472"/>
                <a:gd name="connsiteX9" fmla="*/ 495741 w 1449013"/>
                <a:gd name="connsiteY9" fmla="*/ 1723701 h 1952472"/>
                <a:gd name="connsiteX10" fmla="*/ 591060 w 1449013"/>
                <a:gd name="connsiteY10" fmla="*/ 1542845 h 1952472"/>
                <a:gd name="connsiteX11" fmla="*/ 591060 w 1449013"/>
                <a:gd name="connsiteY11" fmla="*/ 1444072 h 1952472"/>
                <a:gd name="connsiteX12" fmla="*/ 0 w 1449013"/>
                <a:gd name="connsiteY12" fmla="*/ 1444072 h 1952472"/>
                <a:gd name="connsiteX13" fmla="*/ 0 w 1449013"/>
                <a:gd name="connsiteY13" fmla="*/ 967906 h 1952472"/>
                <a:gd name="connsiteX14" fmla="*/ 141381 w 1449013"/>
                <a:gd name="connsiteY14" fmla="*/ 1005593 h 1952472"/>
                <a:gd name="connsiteX15" fmla="*/ 427338 w 1449013"/>
                <a:gd name="connsiteY15" fmla="*/ 719630 h 1952472"/>
                <a:gd name="connsiteX16" fmla="*/ 141381 w 1449013"/>
                <a:gd name="connsiteY16" fmla="*/ 433666 h 1952472"/>
                <a:gd name="connsiteX17" fmla="*/ 0 w 1449013"/>
                <a:gd name="connsiteY17" fmla="*/ 471352 h 1952472"/>
                <a:gd name="connsiteX18" fmla="*/ 0 w 1449013"/>
                <a:gd name="connsiteY18" fmla="*/ 0 h 1952472"/>
                <a:gd name="connsiteX19" fmla="*/ 1449013 w 1449013"/>
                <a:gd name="connsiteY19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449013 w 1449013"/>
                <a:gd name="connsiteY2" fmla="*/ 972519 h 1952472"/>
                <a:gd name="connsiteX3" fmla="*/ 1449013 w 1449013"/>
                <a:gd name="connsiteY3" fmla="*/ 1444072 h 1952472"/>
                <a:gd name="connsiteX4" fmla="*/ 857954 w 1449013"/>
                <a:gd name="connsiteY4" fmla="*/ 1444072 h 1952472"/>
                <a:gd name="connsiteX5" fmla="*/ 857954 w 1449013"/>
                <a:gd name="connsiteY5" fmla="*/ 1542845 h 1952472"/>
                <a:gd name="connsiteX6" fmla="*/ 953273 w 1449013"/>
                <a:gd name="connsiteY6" fmla="*/ 1723701 h 1952472"/>
                <a:gd name="connsiteX7" fmla="*/ 724507 w 1449013"/>
                <a:gd name="connsiteY7" fmla="*/ 1952472 h 1952472"/>
                <a:gd name="connsiteX8" fmla="*/ 495741 w 1449013"/>
                <a:gd name="connsiteY8" fmla="*/ 1723701 h 1952472"/>
                <a:gd name="connsiteX9" fmla="*/ 591060 w 1449013"/>
                <a:gd name="connsiteY9" fmla="*/ 1542845 h 1952472"/>
                <a:gd name="connsiteX10" fmla="*/ 591060 w 1449013"/>
                <a:gd name="connsiteY10" fmla="*/ 1444072 h 1952472"/>
                <a:gd name="connsiteX11" fmla="*/ 0 w 1449013"/>
                <a:gd name="connsiteY11" fmla="*/ 1444072 h 1952472"/>
                <a:gd name="connsiteX12" fmla="*/ 0 w 1449013"/>
                <a:gd name="connsiteY12" fmla="*/ 967906 h 1952472"/>
                <a:gd name="connsiteX13" fmla="*/ 141381 w 1449013"/>
                <a:gd name="connsiteY13" fmla="*/ 1005593 h 1952472"/>
                <a:gd name="connsiteX14" fmla="*/ 427338 w 1449013"/>
                <a:gd name="connsiteY14" fmla="*/ 719630 h 1952472"/>
                <a:gd name="connsiteX15" fmla="*/ 141381 w 1449013"/>
                <a:gd name="connsiteY15" fmla="*/ 433666 h 1952472"/>
                <a:gd name="connsiteX16" fmla="*/ 0 w 1449013"/>
                <a:gd name="connsiteY16" fmla="*/ 471352 h 1952472"/>
                <a:gd name="connsiteX17" fmla="*/ 0 w 1449013"/>
                <a:gd name="connsiteY17" fmla="*/ 0 h 1952472"/>
                <a:gd name="connsiteX18" fmla="*/ 1449013 w 1449013"/>
                <a:gd name="connsiteY18" fmla="*/ 0 h 1952472"/>
                <a:gd name="connsiteX0" fmla="*/ 1449013 w 1449013"/>
                <a:gd name="connsiteY0" fmla="*/ 0 h 1952472"/>
                <a:gd name="connsiteX1" fmla="*/ 1449013 w 1449013"/>
                <a:gd name="connsiteY1" fmla="*/ 972519 h 1952472"/>
                <a:gd name="connsiteX2" fmla="*/ 1449013 w 1449013"/>
                <a:gd name="connsiteY2" fmla="*/ 1444072 h 1952472"/>
                <a:gd name="connsiteX3" fmla="*/ 857954 w 1449013"/>
                <a:gd name="connsiteY3" fmla="*/ 1444072 h 1952472"/>
                <a:gd name="connsiteX4" fmla="*/ 857954 w 1449013"/>
                <a:gd name="connsiteY4" fmla="*/ 1542845 h 1952472"/>
                <a:gd name="connsiteX5" fmla="*/ 953273 w 1449013"/>
                <a:gd name="connsiteY5" fmla="*/ 1723701 h 1952472"/>
                <a:gd name="connsiteX6" fmla="*/ 724507 w 1449013"/>
                <a:gd name="connsiteY6" fmla="*/ 1952472 h 1952472"/>
                <a:gd name="connsiteX7" fmla="*/ 495741 w 1449013"/>
                <a:gd name="connsiteY7" fmla="*/ 1723701 h 1952472"/>
                <a:gd name="connsiteX8" fmla="*/ 591060 w 1449013"/>
                <a:gd name="connsiteY8" fmla="*/ 1542845 h 1952472"/>
                <a:gd name="connsiteX9" fmla="*/ 591060 w 1449013"/>
                <a:gd name="connsiteY9" fmla="*/ 1444072 h 1952472"/>
                <a:gd name="connsiteX10" fmla="*/ 0 w 1449013"/>
                <a:gd name="connsiteY10" fmla="*/ 1444072 h 1952472"/>
                <a:gd name="connsiteX11" fmla="*/ 0 w 1449013"/>
                <a:gd name="connsiteY11" fmla="*/ 967906 h 1952472"/>
                <a:gd name="connsiteX12" fmla="*/ 141381 w 1449013"/>
                <a:gd name="connsiteY12" fmla="*/ 1005593 h 1952472"/>
                <a:gd name="connsiteX13" fmla="*/ 427338 w 1449013"/>
                <a:gd name="connsiteY13" fmla="*/ 719630 h 1952472"/>
                <a:gd name="connsiteX14" fmla="*/ 141381 w 1449013"/>
                <a:gd name="connsiteY14" fmla="*/ 433666 h 1952472"/>
                <a:gd name="connsiteX15" fmla="*/ 0 w 1449013"/>
                <a:gd name="connsiteY15" fmla="*/ 471352 h 1952472"/>
                <a:gd name="connsiteX16" fmla="*/ 0 w 1449013"/>
                <a:gd name="connsiteY16" fmla="*/ 0 h 1952472"/>
                <a:gd name="connsiteX17" fmla="*/ 1449013 w 1449013"/>
                <a:gd name="connsiteY17" fmla="*/ 0 h 1952472"/>
                <a:gd name="connsiteX0" fmla="*/ 1449013 w 1449013"/>
                <a:gd name="connsiteY0" fmla="*/ 0 h 1952472"/>
                <a:gd name="connsiteX1" fmla="*/ 1449013 w 1449013"/>
                <a:gd name="connsiteY1" fmla="*/ 1444072 h 1952472"/>
                <a:gd name="connsiteX2" fmla="*/ 857954 w 1449013"/>
                <a:gd name="connsiteY2" fmla="*/ 1444072 h 1952472"/>
                <a:gd name="connsiteX3" fmla="*/ 857954 w 1449013"/>
                <a:gd name="connsiteY3" fmla="*/ 1542845 h 1952472"/>
                <a:gd name="connsiteX4" fmla="*/ 953273 w 1449013"/>
                <a:gd name="connsiteY4" fmla="*/ 1723701 h 1952472"/>
                <a:gd name="connsiteX5" fmla="*/ 724507 w 1449013"/>
                <a:gd name="connsiteY5" fmla="*/ 1952472 h 1952472"/>
                <a:gd name="connsiteX6" fmla="*/ 495741 w 1449013"/>
                <a:gd name="connsiteY6" fmla="*/ 1723701 h 1952472"/>
                <a:gd name="connsiteX7" fmla="*/ 591060 w 1449013"/>
                <a:gd name="connsiteY7" fmla="*/ 1542845 h 1952472"/>
                <a:gd name="connsiteX8" fmla="*/ 591060 w 1449013"/>
                <a:gd name="connsiteY8" fmla="*/ 1444072 h 1952472"/>
                <a:gd name="connsiteX9" fmla="*/ 0 w 1449013"/>
                <a:gd name="connsiteY9" fmla="*/ 1444072 h 1952472"/>
                <a:gd name="connsiteX10" fmla="*/ 0 w 1449013"/>
                <a:gd name="connsiteY10" fmla="*/ 967906 h 1952472"/>
                <a:gd name="connsiteX11" fmla="*/ 141381 w 1449013"/>
                <a:gd name="connsiteY11" fmla="*/ 1005593 h 1952472"/>
                <a:gd name="connsiteX12" fmla="*/ 427338 w 1449013"/>
                <a:gd name="connsiteY12" fmla="*/ 719630 h 1952472"/>
                <a:gd name="connsiteX13" fmla="*/ 141381 w 1449013"/>
                <a:gd name="connsiteY13" fmla="*/ 433666 h 1952472"/>
                <a:gd name="connsiteX14" fmla="*/ 0 w 1449013"/>
                <a:gd name="connsiteY14" fmla="*/ 471352 h 1952472"/>
                <a:gd name="connsiteX15" fmla="*/ 0 w 1449013"/>
                <a:gd name="connsiteY15" fmla="*/ 0 h 1952472"/>
                <a:gd name="connsiteX16" fmla="*/ 1449013 w 1449013"/>
                <a:gd name="connsiteY16" fmla="*/ 0 h 1952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967906"/>
                  </a:lnTo>
                  <a:cubicBezTo>
                    <a:pt x="41554" y="991976"/>
                    <a:pt x="89878" y="1005593"/>
                    <a:pt x="141381" y="1005593"/>
                  </a:cubicBezTo>
                  <a:cubicBezTo>
                    <a:pt x="299311" y="1005593"/>
                    <a:pt x="427338" y="877563"/>
                    <a:pt x="427338" y="719630"/>
                  </a:cubicBezTo>
                  <a:cubicBezTo>
                    <a:pt x="427338" y="561696"/>
                    <a:pt x="299311" y="433666"/>
                    <a:pt x="141381" y="433666"/>
                  </a:cubicBezTo>
                  <a:cubicBezTo>
                    <a:pt x="89878" y="433666"/>
                    <a:pt x="41554" y="447283"/>
                    <a:pt x="0" y="471352"/>
                  </a:cubicBezTo>
                  <a:lnTo>
                    <a:pt x="0" y="0"/>
                  </a:lnTo>
                  <a:lnTo>
                    <a:pt x="1449013" y="0"/>
                  </a:lnTo>
                  <a:close/>
                </a:path>
              </a:pathLst>
            </a:custGeom>
            <a:solidFill>
              <a:schemeClr val="accent3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Oval 21">
              <a:extLst>
                <a:ext uri="{FF2B5EF4-FFF2-40B4-BE49-F238E27FC236}">
                  <a16:creationId xmlns:a16="http://schemas.microsoft.com/office/drawing/2014/main" xmlns="" id="{46174572-A78E-47D0-AFD4-FF645D157E8C}"/>
                </a:ext>
              </a:extLst>
            </p:cNvPr>
            <p:cNvSpPr/>
            <p:nvPr/>
          </p:nvSpPr>
          <p:spPr>
            <a:xfrm rot="16200000" flipH="1">
              <a:off x="5869533" y="2988497"/>
              <a:ext cx="1045064" cy="1427172"/>
            </a:xfrm>
            <a:custGeom>
              <a:avLst/>
              <a:gdLst/>
              <a:ahLst/>
              <a:cxnLst/>
              <a:rect l="l" t="t" r="r" b="b"/>
              <a:pathLst>
                <a:path w="1449013" h="1952424">
                  <a:moveTo>
                    <a:pt x="0" y="1444024"/>
                  </a:moveTo>
                  <a:lnTo>
                    <a:pt x="0" y="967858"/>
                  </a:lnTo>
                  <a:cubicBezTo>
                    <a:pt x="41554" y="991928"/>
                    <a:pt x="89878" y="1005545"/>
                    <a:pt x="141381" y="1005545"/>
                  </a:cubicBezTo>
                  <a:cubicBezTo>
                    <a:pt x="299311" y="1005545"/>
                    <a:pt x="427338" y="877515"/>
                    <a:pt x="427338" y="719582"/>
                  </a:cubicBezTo>
                  <a:cubicBezTo>
                    <a:pt x="427338" y="561649"/>
                    <a:pt x="299311" y="433619"/>
                    <a:pt x="141381" y="433619"/>
                  </a:cubicBezTo>
                  <a:cubicBezTo>
                    <a:pt x="89878" y="433619"/>
                    <a:pt x="41554" y="447235"/>
                    <a:pt x="0" y="471304"/>
                  </a:cubicBezTo>
                  <a:lnTo>
                    <a:pt x="0" y="0"/>
                  </a:lnTo>
                  <a:lnTo>
                    <a:pt x="1449013" y="0"/>
                  </a:lnTo>
                  <a:lnTo>
                    <a:pt x="1449013" y="466693"/>
                  </a:lnTo>
                  <a:cubicBezTo>
                    <a:pt x="1410107" y="445218"/>
                    <a:pt x="1365278" y="433619"/>
                    <a:pt x="1317742" y="433619"/>
                  </a:cubicBezTo>
                  <a:cubicBezTo>
                    <a:pt x="1159811" y="433619"/>
                    <a:pt x="1031784" y="561649"/>
                    <a:pt x="1031784" y="719582"/>
                  </a:cubicBezTo>
                  <a:cubicBezTo>
                    <a:pt x="1031784" y="877515"/>
                    <a:pt x="1159811" y="1005545"/>
                    <a:pt x="1317742" y="1005545"/>
                  </a:cubicBezTo>
                  <a:cubicBezTo>
                    <a:pt x="1365278" y="1005545"/>
                    <a:pt x="1410107" y="993945"/>
                    <a:pt x="1449013" y="972471"/>
                  </a:cubicBezTo>
                  <a:lnTo>
                    <a:pt x="1449013" y="1444024"/>
                  </a:lnTo>
                  <a:lnTo>
                    <a:pt x="857954" y="1444024"/>
                  </a:lnTo>
                  <a:lnTo>
                    <a:pt x="857954" y="1542797"/>
                  </a:lnTo>
                  <a:cubicBezTo>
                    <a:pt x="916718" y="1581228"/>
                    <a:pt x="953273" y="1648172"/>
                    <a:pt x="953273" y="1723653"/>
                  </a:cubicBezTo>
                  <a:cubicBezTo>
                    <a:pt x="953273" y="1850000"/>
                    <a:pt x="850851" y="1952424"/>
                    <a:pt x="724507" y="1952424"/>
                  </a:cubicBezTo>
                  <a:cubicBezTo>
                    <a:pt x="598162" y="1952424"/>
                    <a:pt x="495741" y="1850000"/>
                    <a:pt x="495741" y="1723653"/>
                  </a:cubicBezTo>
                  <a:cubicBezTo>
                    <a:pt x="495741" y="1648172"/>
                    <a:pt x="532295" y="1581228"/>
                    <a:pt x="591060" y="1542797"/>
                  </a:cubicBezTo>
                  <a:lnTo>
                    <a:pt x="591060" y="1444024"/>
                  </a:lnTo>
                  <a:close/>
                </a:path>
              </a:pathLst>
            </a:custGeom>
            <a:solidFill>
              <a:schemeClr val="accent1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E56D5ED-9411-4B56-B5CE-263EF4BC1B90}"/>
              </a:ext>
            </a:extLst>
          </p:cNvPr>
          <p:cNvSpPr txBox="1"/>
          <p:nvPr/>
        </p:nvSpPr>
        <p:spPr>
          <a:xfrm>
            <a:off x="7094586" y="946177"/>
            <a:ext cx="96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04</a:t>
            </a:r>
            <a:endParaRPr lang="ko-KR" altLang="en-US" sz="4800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6FA48AF-1C38-4A56-B293-69673FC21A8F}"/>
              </a:ext>
            </a:extLst>
          </p:cNvPr>
          <p:cNvSpPr txBox="1"/>
          <p:nvPr/>
        </p:nvSpPr>
        <p:spPr>
          <a:xfrm>
            <a:off x="4075161" y="2091865"/>
            <a:ext cx="96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05</a:t>
            </a:r>
            <a:endParaRPr lang="ko-KR" altLang="en-US" sz="4800" b="1" dirty="0">
              <a:ln w="12700">
                <a:solidFill>
                  <a:schemeClr val="bg1"/>
                </a:solidFill>
              </a:ln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6B2653C-5E87-472B-B7C5-204F9A001315}"/>
              </a:ext>
            </a:extLst>
          </p:cNvPr>
          <p:cNvSpPr txBox="1"/>
          <p:nvPr/>
        </p:nvSpPr>
        <p:spPr>
          <a:xfrm>
            <a:off x="7094586" y="3237553"/>
            <a:ext cx="96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cs typeface="Arial" pitchFamily="34" charset="0"/>
              </a:rPr>
              <a:t>06</a:t>
            </a:r>
            <a:endParaRPr lang="ko-KR" altLang="en-US" sz="4800" b="1" dirty="0">
              <a:ln w="12700">
                <a:solidFill>
                  <a:schemeClr val="bg1"/>
                </a:solidFill>
              </a:ln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3B498A94-4F27-4FBA-9C64-B0D584F24F19}"/>
              </a:ext>
            </a:extLst>
          </p:cNvPr>
          <p:cNvSpPr txBox="1"/>
          <p:nvPr/>
        </p:nvSpPr>
        <p:spPr>
          <a:xfrm>
            <a:off x="4075161" y="4383241"/>
            <a:ext cx="96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cs typeface="Arial" pitchFamily="34" charset="0"/>
              </a:rPr>
              <a:t>07</a:t>
            </a:r>
            <a:endParaRPr lang="ko-KR" altLang="en-US" sz="4800" b="1" dirty="0">
              <a:ln w="12700">
                <a:solidFill>
                  <a:schemeClr val="bg1"/>
                </a:solidFill>
              </a:ln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9B062103-85D1-41C9-93FA-ABFE7D1854AE}"/>
              </a:ext>
            </a:extLst>
          </p:cNvPr>
          <p:cNvSpPr txBox="1"/>
          <p:nvPr/>
        </p:nvSpPr>
        <p:spPr>
          <a:xfrm>
            <a:off x="7094586" y="5528930"/>
            <a:ext cx="9603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cs typeface="Arial" pitchFamily="34" charset="0"/>
              </a:rPr>
              <a:t>08</a:t>
            </a:r>
            <a:endParaRPr lang="ko-KR" altLang="en-US" sz="4800" b="1" dirty="0">
              <a:ln w="12700">
                <a:solidFill>
                  <a:schemeClr val="bg1"/>
                </a:solidFill>
              </a:ln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DD39CB3-B589-452B-9374-B0D42A7717BE}"/>
              </a:ext>
            </a:extLst>
          </p:cNvPr>
          <p:cNvSpPr txBox="1"/>
          <p:nvPr/>
        </p:nvSpPr>
        <p:spPr>
          <a:xfrm>
            <a:off x="637019" y="2214589"/>
            <a:ext cx="3361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dgn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kelainan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kromosom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9A3F0268-1179-4A76-899A-F0588198849A}"/>
              </a:ext>
            </a:extLst>
          </p:cNvPr>
          <p:cNvSpPr txBox="1"/>
          <p:nvPr/>
        </p:nvSpPr>
        <p:spPr>
          <a:xfrm>
            <a:off x="637019" y="4505965"/>
            <a:ext cx="3361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riwayat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penyakit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kanker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keluarga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F03947A-F1F9-4321-81E7-D66CF636BCC7}"/>
              </a:ext>
            </a:extLst>
          </p:cNvPr>
          <p:cNvSpPr txBox="1"/>
          <p:nvPr/>
        </p:nvSpPr>
        <p:spPr>
          <a:xfrm>
            <a:off x="8157191" y="1068901"/>
            <a:ext cx="33619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Melahirkan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dgn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tubuh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pendek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pertumbuhan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terhambat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sindrom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pertumbuhan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berlebih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9C8C803-B072-4AD1-A906-336E765A88F2}"/>
              </a:ext>
            </a:extLst>
          </p:cNvPr>
          <p:cNvSpPr txBox="1"/>
          <p:nvPr/>
        </p:nvSpPr>
        <p:spPr>
          <a:xfrm>
            <a:off x="8157191" y="3360277"/>
            <a:ext cx="3361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riwayat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infertilitas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abortus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berulang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EB5114A-8B47-44E3-AF7F-151E044DC685}"/>
              </a:ext>
            </a:extLst>
          </p:cNvPr>
          <p:cNvSpPr txBox="1"/>
          <p:nvPr/>
        </p:nvSpPr>
        <p:spPr>
          <a:xfrm>
            <a:off x="8157191" y="5651654"/>
            <a:ext cx="3361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usia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35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tahun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lebih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6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5662470" y="2927399"/>
            <a:ext cx="638358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Pekerjaan</a:t>
            </a:r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3292629-1BF9-43E7-A647-9ADAA00A431A}"/>
              </a:ext>
            </a:extLst>
          </p:cNvPr>
          <p:cNvGrpSpPr/>
          <p:nvPr/>
        </p:nvGrpSpPr>
        <p:grpSpPr>
          <a:xfrm>
            <a:off x="3187878" y="2687888"/>
            <a:ext cx="1539374" cy="1482224"/>
            <a:chOff x="3507038" y="2754563"/>
            <a:chExt cx="1539374" cy="14822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A380AE6-32D9-47BE-920F-9E29276D3163}"/>
                </a:ext>
              </a:extLst>
            </p:cNvPr>
            <p:cNvGrpSpPr/>
            <p:nvPr/>
          </p:nvGrpSpPr>
          <p:grpSpPr>
            <a:xfrm>
              <a:off x="3507038" y="2754563"/>
              <a:ext cx="1539374" cy="1482224"/>
              <a:chOff x="3554663" y="2792663"/>
              <a:chExt cx="1539374" cy="1482224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E747A1D-AA00-41CD-BD45-9775D5E85F8B}"/>
                  </a:ext>
                </a:extLst>
              </p:cNvPr>
              <p:cNvSpPr/>
              <p:nvPr/>
            </p:nvSpPr>
            <p:spPr>
              <a:xfrm>
                <a:off x="3762375" y="2990850"/>
                <a:ext cx="1143000" cy="1085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" name="Half Frame 2">
                <a:extLst>
                  <a:ext uri="{FF2B5EF4-FFF2-40B4-BE49-F238E27FC236}">
                    <a16:creationId xmlns:a16="http://schemas.microsoft.com/office/drawing/2014/main" xmlns="" id="{FFA0684A-8679-4C0F-AB80-DF2DD6A90EA2}"/>
                  </a:ext>
                </a:extLst>
              </p:cNvPr>
              <p:cNvSpPr/>
              <p:nvPr/>
            </p:nvSpPr>
            <p:spPr>
              <a:xfrm>
                <a:off x="3554663" y="2792663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>
                <a:extLst>
                  <a:ext uri="{FF2B5EF4-FFF2-40B4-BE49-F238E27FC236}">
                    <a16:creationId xmlns:a16="http://schemas.microsoft.com/office/drawing/2014/main" xmlns="" id="{D34A0230-EE78-4651-BF34-34C31F3EA041}"/>
                  </a:ext>
                </a:extLst>
              </p:cNvPr>
              <p:cNvSpPr/>
              <p:nvPr/>
            </p:nvSpPr>
            <p:spPr>
              <a:xfrm rot="10800000">
                <a:off x="4457700" y="3638550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ounded Rectangle 51">
              <a:extLst>
                <a:ext uri="{FF2B5EF4-FFF2-40B4-BE49-F238E27FC236}">
                  <a16:creationId xmlns:a16="http://schemas.microsoft.com/office/drawing/2014/main" xmlns="" id="{FAC36AFA-5D04-4049-B177-1D0B15F49F28}"/>
                </a:ext>
              </a:extLst>
            </p:cNvPr>
            <p:cNvSpPr/>
            <p:nvPr/>
          </p:nvSpPr>
          <p:spPr>
            <a:xfrm rot="16200000" flipH="1">
              <a:off x="3912677" y="3138178"/>
              <a:ext cx="747146" cy="703633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88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8540" y="323515"/>
            <a:ext cx="6191673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400" dirty="0" err="1" smtClean="0">
                <a:solidFill>
                  <a:schemeClr val="bg1"/>
                </a:solidFill>
                <a:cs typeface="Arial" pitchFamily="34" charset="0"/>
              </a:rPr>
              <a:t>Bahan</a:t>
            </a:r>
            <a:r>
              <a:rPr lang="en-US" altLang="ko-KR" sz="54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5400" dirty="0" err="1" smtClean="0">
                <a:solidFill>
                  <a:schemeClr val="bg1"/>
                </a:solidFill>
                <a:cs typeface="Arial" pitchFamily="34" charset="0"/>
              </a:rPr>
              <a:t>Kajian</a:t>
            </a:r>
            <a:endParaRPr lang="ko-KR" altLang="en-US" sz="5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D1B798CC-A50B-4833-A9F4-CD4A9317294E}"/>
              </a:ext>
            </a:extLst>
          </p:cNvPr>
          <p:cNvGrpSpPr/>
          <p:nvPr/>
        </p:nvGrpSpPr>
        <p:grpSpPr>
          <a:xfrm>
            <a:off x="1694953" y="1479994"/>
            <a:ext cx="5495107" cy="769441"/>
            <a:chOff x="5776287" y="1615577"/>
            <a:chExt cx="5495107" cy="769441"/>
          </a:xfrm>
        </p:grpSpPr>
        <p:sp>
          <p:nvSpPr>
            <p:cNvPr id="9" name="TextBox 8"/>
            <p:cNvSpPr txBox="1"/>
            <p:nvPr/>
          </p:nvSpPr>
          <p:spPr>
            <a:xfrm>
              <a:off x="6763702" y="1736458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Pendahuluan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76287" y="1615577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A9459A3-3616-4690-9950-AA429FBFDFB4}"/>
              </a:ext>
            </a:extLst>
          </p:cNvPr>
          <p:cNvGrpSpPr/>
          <p:nvPr/>
        </p:nvGrpSpPr>
        <p:grpSpPr>
          <a:xfrm>
            <a:off x="1694953" y="2619819"/>
            <a:ext cx="5483384" cy="769441"/>
            <a:chOff x="5776287" y="1615577"/>
            <a:chExt cx="5483384" cy="76944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6096E1CD-75CD-452D-A4BE-E1789794770A}"/>
                </a:ext>
              </a:extLst>
            </p:cNvPr>
            <p:cNvSpPr txBox="1"/>
            <p:nvPr/>
          </p:nvSpPr>
          <p:spPr>
            <a:xfrm>
              <a:off x="6751979" y="1736458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Pemeriksaan</a:t>
              </a:r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Prakonsepsi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01892250-0812-424C-9181-78128436C8F3}"/>
                </a:ext>
              </a:extLst>
            </p:cNvPr>
            <p:cNvSpPr txBox="1"/>
            <p:nvPr/>
          </p:nvSpPr>
          <p:spPr>
            <a:xfrm>
              <a:off x="5776287" y="1615577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07ED876F-7A33-4478-9ED3-A2053B8B8EEA}"/>
              </a:ext>
            </a:extLst>
          </p:cNvPr>
          <p:cNvGrpSpPr/>
          <p:nvPr/>
        </p:nvGrpSpPr>
        <p:grpSpPr>
          <a:xfrm>
            <a:off x="1694953" y="3759644"/>
            <a:ext cx="5483384" cy="769441"/>
            <a:chOff x="5776287" y="1615577"/>
            <a:chExt cx="5483384" cy="76944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7DDE9DD4-9B53-4681-95FD-81AD463B2625}"/>
                </a:ext>
              </a:extLst>
            </p:cNvPr>
            <p:cNvSpPr txBox="1"/>
            <p:nvPr/>
          </p:nvSpPr>
          <p:spPr>
            <a:xfrm>
              <a:off x="6751979" y="1759904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Kesehatan</a:t>
              </a:r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 Mental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42D4E945-B51D-4D17-A36E-ABB30618F236}"/>
                </a:ext>
              </a:extLst>
            </p:cNvPr>
            <p:cNvSpPr txBox="1"/>
            <p:nvPr/>
          </p:nvSpPr>
          <p:spPr>
            <a:xfrm>
              <a:off x="5776287" y="1615577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A93FF8F0-0341-431C-9CC0-5437F8473CAD}"/>
              </a:ext>
            </a:extLst>
          </p:cNvPr>
          <p:cNvGrpSpPr/>
          <p:nvPr/>
        </p:nvGrpSpPr>
        <p:grpSpPr>
          <a:xfrm>
            <a:off x="1694953" y="4899469"/>
            <a:ext cx="5483384" cy="769441"/>
            <a:chOff x="5776287" y="1615577"/>
            <a:chExt cx="5483384" cy="76944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EB5FFC5C-85C1-4ABD-85BC-2489AF1C6166}"/>
                </a:ext>
              </a:extLst>
            </p:cNvPr>
            <p:cNvSpPr txBox="1"/>
            <p:nvPr/>
          </p:nvSpPr>
          <p:spPr>
            <a:xfrm>
              <a:off x="6751979" y="1771627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Perencanaan</a:t>
              </a:r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Keluarga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5FB8D4DD-DB44-40F9-8FF0-AD92E175052C}"/>
                </a:ext>
              </a:extLst>
            </p:cNvPr>
            <p:cNvSpPr txBox="1"/>
            <p:nvPr/>
          </p:nvSpPr>
          <p:spPr>
            <a:xfrm>
              <a:off x="5776287" y="1615577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386DBC13-95E7-4C1A-AF99-CC8F6212FB9E}"/>
              </a:ext>
            </a:extLst>
          </p:cNvPr>
          <p:cNvGrpSpPr/>
          <p:nvPr/>
        </p:nvGrpSpPr>
        <p:grpSpPr>
          <a:xfrm>
            <a:off x="7861110" y="623255"/>
            <a:ext cx="4330890" cy="419100"/>
            <a:chOff x="8086725" y="476250"/>
            <a:chExt cx="4105275" cy="419100"/>
          </a:xfrm>
          <a:solidFill>
            <a:schemeClr val="bg1">
              <a:alpha val="76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5CE6F925-1329-461C-AC7C-C7F2CDF199DE}"/>
                </a:ext>
              </a:extLst>
            </p:cNvPr>
            <p:cNvSpPr/>
            <p:nvPr/>
          </p:nvSpPr>
          <p:spPr>
            <a:xfrm>
              <a:off x="8086725" y="476250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CA6628D8-CB2C-471D-9AC3-F09F428486BA}"/>
                </a:ext>
              </a:extLst>
            </p:cNvPr>
            <p:cNvSpPr/>
            <p:nvPr/>
          </p:nvSpPr>
          <p:spPr>
            <a:xfrm>
              <a:off x="8086725" y="597566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DDE0BA12-A4FF-4C16-88CE-9D7AEFD8E9F0}"/>
                </a:ext>
              </a:extLst>
            </p:cNvPr>
            <p:cNvSpPr/>
            <p:nvPr/>
          </p:nvSpPr>
          <p:spPr>
            <a:xfrm>
              <a:off x="8086725" y="718882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47B6650B-3813-4290-92F3-478A32614B01}"/>
                </a:ext>
              </a:extLst>
            </p:cNvPr>
            <p:cNvSpPr/>
            <p:nvPr/>
          </p:nvSpPr>
          <p:spPr>
            <a:xfrm>
              <a:off x="8086725" y="840198"/>
              <a:ext cx="4105275" cy="551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CF267B17-2C67-4B78-8859-E800DA91ADD2}"/>
              </a:ext>
            </a:extLst>
          </p:cNvPr>
          <p:cNvSpPr/>
          <p:nvPr/>
        </p:nvSpPr>
        <p:spPr>
          <a:xfrm rot="5400000">
            <a:off x="-1758439" y="2725388"/>
            <a:ext cx="4972050" cy="1445239"/>
          </a:xfrm>
          <a:custGeom>
            <a:avLst/>
            <a:gdLst>
              <a:gd name="connsiteX0" fmla="*/ 0 w 4972050"/>
              <a:gd name="connsiteY0" fmla="*/ 0 h 1445239"/>
              <a:gd name="connsiteX1" fmla="*/ 4972050 w 4972050"/>
              <a:gd name="connsiteY1" fmla="*/ 0 h 1445239"/>
              <a:gd name="connsiteX2" fmla="*/ 4972050 w 4972050"/>
              <a:gd name="connsiteY2" fmla="*/ 1445239 h 1445239"/>
              <a:gd name="connsiteX3" fmla="*/ 4846713 w 4972050"/>
              <a:gd name="connsiteY3" fmla="*/ 1445239 h 1445239"/>
              <a:gd name="connsiteX4" fmla="*/ 4846713 w 4972050"/>
              <a:gd name="connsiteY4" fmla="*/ 125337 h 1445239"/>
              <a:gd name="connsiteX5" fmla="*/ 125337 w 4972050"/>
              <a:gd name="connsiteY5" fmla="*/ 125337 h 1445239"/>
              <a:gd name="connsiteX6" fmla="*/ 125337 w 4972050"/>
              <a:gd name="connsiteY6" fmla="*/ 1445239 h 1445239"/>
              <a:gd name="connsiteX7" fmla="*/ 0 w 4972050"/>
              <a:gd name="connsiteY7" fmla="*/ 1445239 h 144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72050" h="1445239">
                <a:moveTo>
                  <a:pt x="0" y="0"/>
                </a:moveTo>
                <a:lnTo>
                  <a:pt x="4972050" y="0"/>
                </a:lnTo>
                <a:lnTo>
                  <a:pt x="4972050" y="1445239"/>
                </a:lnTo>
                <a:lnTo>
                  <a:pt x="4846713" y="1445239"/>
                </a:lnTo>
                <a:lnTo>
                  <a:pt x="4846713" y="125337"/>
                </a:lnTo>
                <a:lnTo>
                  <a:pt x="125337" y="125337"/>
                </a:lnTo>
                <a:lnTo>
                  <a:pt x="125337" y="1445239"/>
                </a:lnTo>
                <a:lnTo>
                  <a:pt x="0" y="144523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7AF4E780-8920-4322-9A87-9DD344690DAE}"/>
              </a:ext>
            </a:extLst>
          </p:cNvPr>
          <p:cNvSpPr/>
          <p:nvPr/>
        </p:nvSpPr>
        <p:spPr>
          <a:xfrm rot="2735247">
            <a:off x="1354415" y="305526"/>
            <a:ext cx="104775" cy="1445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83D198E3-9A3A-4082-B0E1-E020A95744D1}"/>
              </a:ext>
            </a:extLst>
          </p:cNvPr>
          <p:cNvSpPr/>
          <p:nvPr/>
        </p:nvSpPr>
        <p:spPr>
          <a:xfrm rot="2735247">
            <a:off x="2082685" y="-138606"/>
            <a:ext cx="104775" cy="144523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D1B798CC-A50B-4833-A9F4-CD4A9317294E}"/>
              </a:ext>
            </a:extLst>
          </p:cNvPr>
          <p:cNvGrpSpPr/>
          <p:nvPr/>
        </p:nvGrpSpPr>
        <p:grpSpPr>
          <a:xfrm>
            <a:off x="7013414" y="1470470"/>
            <a:ext cx="5225476" cy="769441"/>
            <a:chOff x="5776287" y="1615577"/>
            <a:chExt cx="5483384" cy="769441"/>
          </a:xfrm>
        </p:grpSpPr>
        <p:sp>
          <p:nvSpPr>
            <p:cNvPr id="32" name="TextBox 31"/>
            <p:cNvSpPr txBox="1"/>
            <p:nvPr/>
          </p:nvSpPr>
          <p:spPr>
            <a:xfrm>
              <a:off x="6751979" y="1759904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Perubahan</a:t>
              </a:r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 Gaya </a:t>
              </a:r>
              <a:r>
                <a:rPr lang="en-US" altLang="ko-KR" sz="2400" b="1" dirty="0" err="1">
                  <a:solidFill>
                    <a:schemeClr val="bg1"/>
                  </a:solidFill>
                  <a:cs typeface="Arial" pitchFamily="34" charset="0"/>
                </a:rPr>
                <a:t>Hidup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76287" y="1615577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 smtClean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0A9459A3-3616-4690-9950-AA429FBFDFB4}"/>
              </a:ext>
            </a:extLst>
          </p:cNvPr>
          <p:cNvGrpSpPr/>
          <p:nvPr/>
        </p:nvGrpSpPr>
        <p:grpSpPr>
          <a:xfrm>
            <a:off x="7013414" y="2610295"/>
            <a:ext cx="5225476" cy="769441"/>
            <a:chOff x="5776287" y="1615577"/>
            <a:chExt cx="5483384" cy="769441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6096E1CD-75CD-452D-A4BE-E1789794770A}"/>
                </a:ext>
              </a:extLst>
            </p:cNvPr>
            <p:cNvSpPr txBox="1"/>
            <p:nvPr/>
          </p:nvSpPr>
          <p:spPr>
            <a:xfrm>
              <a:off x="6751979" y="1783350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Nutrisi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01892250-0812-424C-9181-78128436C8F3}"/>
                </a:ext>
              </a:extLst>
            </p:cNvPr>
            <p:cNvSpPr txBox="1"/>
            <p:nvPr/>
          </p:nvSpPr>
          <p:spPr>
            <a:xfrm>
              <a:off x="5776287" y="1615577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 smtClean="0">
                  <a:solidFill>
                    <a:schemeClr val="bg1"/>
                  </a:solidFill>
                  <a:cs typeface="Arial" pitchFamily="34" charset="0"/>
                </a:rPr>
                <a:t>06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07ED876F-7A33-4478-9ED3-A2053B8B8EEA}"/>
              </a:ext>
            </a:extLst>
          </p:cNvPr>
          <p:cNvGrpSpPr/>
          <p:nvPr/>
        </p:nvGrpSpPr>
        <p:grpSpPr>
          <a:xfrm>
            <a:off x="7013414" y="3750120"/>
            <a:ext cx="5225476" cy="769441"/>
            <a:chOff x="5776287" y="1615577"/>
            <a:chExt cx="5483384" cy="76944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7DDE9DD4-9B53-4681-95FD-81AD463B2625}"/>
                </a:ext>
              </a:extLst>
            </p:cNvPr>
            <p:cNvSpPr txBox="1"/>
            <p:nvPr/>
          </p:nvSpPr>
          <p:spPr>
            <a:xfrm>
              <a:off x="6751979" y="1771627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Riwayat</a:t>
              </a:r>
              <a:r>
                <a:rPr lang="en-US" altLang="ko-KR" sz="2400" b="1" dirty="0" smtClean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Genetik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42D4E945-B51D-4D17-A36E-ABB30618F236}"/>
                </a:ext>
              </a:extLst>
            </p:cNvPr>
            <p:cNvSpPr txBox="1"/>
            <p:nvPr/>
          </p:nvSpPr>
          <p:spPr>
            <a:xfrm>
              <a:off x="5776287" y="1615577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 smtClean="0">
                  <a:solidFill>
                    <a:schemeClr val="bg1"/>
                  </a:solidFill>
                  <a:cs typeface="Arial" pitchFamily="34" charset="0"/>
                </a:rPr>
                <a:t>07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07ED876F-7A33-4478-9ED3-A2053B8B8EEA}"/>
              </a:ext>
            </a:extLst>
          </p:cNvPr>
          <p:cNvGrpSpPr/>
          <p:nvPr/>
        </p:nvGrpSpPr>
        <p:grpSpPr>
          <a:xfrm>
            <a:off x="7013414" y="4816817"/>
            <a:ext cx="5225476" cy="769441"/>
            <a:chOff x="5776287" y="1615577"/>
            <a:chExt cx="5483384" cy="769441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7DDE9DD4-9B53-4681-95FD-81AD463B2625}"/>
                </a:ext>
              </a:extLst>
            </p:cNvPr>
            <p:cNvSpPr txBox="1"/>
            <p:nvPr/>
          </p:nvSpPr>
          <p:spPr>
            <a:xfrm>
              <a:off x="6751979" y="1771627"/>
              <a:ext cx="4507692" cy="461665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2400" b="1" dirty="0" err="1" smtClean="0">
                  <a:solidFill>
                    <a:schemeClr val="bg1"/>
                  </a:solidFill>
                  <a:cs typeface="Arial" pitchFamily="34" charset="0"/>
                </a:rPr>
                <a:t>Pekerjaan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42D4E945-B51D-4D17-A36E-ABB30618F236}"/>
                </a:ext>
              </a:extLst>
            </p:cNvPr>
            <p:cNvSpPr txBox="1"/>
            <p:nvPr/>
          </p:nvSpPr>
          <p:spPr>
            <a:xfrm>
              <a:off x="5776287" y="1615577"/>
              <a:ext cx="958096" cy="76944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4400" b="1" dirty="0" smtClean="0">
                  <a:solidFill>
                    <a:schemeClr val="bg1"/>
                  </a:solidFill>
                  <a:cs typeface="Arial" pitchFamily="34" charset="0"/>
                </a:rPr>
                <a:t>08</a:t>
              </a:r>
              <a:endParaRPr lang="ko-KR" altLang="en-US" sz="4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3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07137D8-AB70-428C-ABC5-8A8090C4DCD7}"/>
              </a:ext>
            </a:extLst>
          </p:cNvPr>
          <p:cNvSpPr txBox="1"/>
          <p:nvPr/>
        </p:nvSpPr>
        <p:spPr>
          <a:xfrm>
            <a:off x="5094515" y="2400129"/>
            <a:ext cx="59610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Pengaruh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pekerjaan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tergantung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pada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jenis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pekerjaan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oramh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disekitar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tempat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bekerja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Mencapai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sehat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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perlu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ditinjau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seberapa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berat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beban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suatu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pekerjaan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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setiap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pekerjaan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memiliki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beban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bagi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yg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melakukannya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.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Beban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fisik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, mental &amp;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sosial</a:t>
            </a: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4FCE255-337F-4025-B6B6-E7CD8AC51F66}"/>
              </a:ext>
            </a:extLst>
          </p:cNvPr>
          <p:cNvSpPr txBox="1"/>
          <p:nvPr/>
        </p:nvSpPr>
        <p:spPr>
          <a:xfrm>
            <a:off x="9027269" y="5697181"/>
            <a:ext cx="2383557" cy="356251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0" rIns="36000" bIns="0" rtlCol="0" anchor="ctr">
            <a:spAutoFit/>
          </a:bodyPr>
          <a:lstStyle/>
          <a:p>
            <a:pPr algn="ctr">
              <a:lnSpc>
                <a:spcPts val="3000"/>
              </a:lnSpc>
            </a:pPr>
            <a:endParaRPr lang="ko-KR" altLang="en-US" sz="20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784EB9C-CFDD-457D-AAA4-AF6895A11227}"/>
              </a:ext>
            </a:extLst>
          </p:cNvPr>
          <p:cNvSpPr txBox="1"/>
          <p:nvPr/>
        </p:nvSpPr>
        <p:spPr>
          <a:xfrm rot="16200000">
            <a:off x="10190061" y="3290501"/>
            <a:ext cx="343332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GB" altLang="ko-KR" sz="1200" b="1" dirty="0">
                <a:solidFill>
                  <a:schemeClr val="accent1"/>
                </a:solidFill>
                <a:cs typeface="Arial" pitchFamily="34" charset="0"/>
              </a:rPr>
              <a:t>PRESENTATION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EDBDE36-C19B-4611-8BC2-917BDEDCC82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1026" name="Picture 2" descr="C:\Users\HP\Documents\76e031cf64d5207c68683bf6cfaa69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80" y="568475"/>
            <a:ext cx="3928753" cy="583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09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691C40-340A-44BC-A6B3-C3A20A9ED913}"/>
              </a:ext>
            </a:extLst>
          </p:cNvPr>
          <p:cNvSpPr txBox="1"/>
          <p:nvPr/>
        </p:nvSpPr>
        <p:spPr>
          <a:xfrm>
            <a:off x="0" y="2614912"/>
            <a:ext cx="12192000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5867" dirty="0">
                <a:solidFill>
                  <a:schemeClr val="bg1"/>
                </a:solidFill>
                <a:cs typeface="Arial" pitchFamily="34" charset="0"/>
              </a:rPr>
              <a:t>Thank You</a:t>
            </a:r>
            <a:endParaRPr lang="ko-KR" altLang="en-US" sz="5867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B2F21A8-A2DC-448E-8003-AFE4C77CBA6F}"/>
              </a:ext>
            </a:extLst>
          </p:cNvPr>
          <p:cNvSpPr txBox="1"/>
          <p:nvPr/>
        </p:nvSpPr>
        <p:spPr>
          <a:xfrm>
            <a:off x="0" y="3512555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 smtClean="0">
                <a:solidFill>
                  <a:schemeClr val="bg1"/>
                </a:solidFill>
                <a:cs typeface="Arial" pitchFamily="34" charset="0"/>
              </a:rPr>
              <a:t>WASSALAM…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4D50BE5F-66E1-4E8D-ADB5-EB475C7F2D4D}"/>
              </a:ext>
            </a:extLst>
          </p:cNvPr>
          <p:cNvGrpSpPr/>
          <p:nvPr/>
        </p:nvGrpSpPr>
        <p:grpSpPr>
          <a:xfrm>
            <a:off x="2229738" y="716481"/>
            <a:ext cx="7803176" cy="4876117"/>
            <a:chOff x="2229738" y="716481"/>
            <a:chExt cx="7803176" cy="4876117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7A8A5672-B625-4236-8666-6B2C8697FD9C}"/>
                </a:ext>
              </a:extLst>
            </p:cNvPr>
            <p:cNvSpPr/>
            <p:nvPr/>
          </p:nvSpPr>
          <p:spPr>
            <a:xfrm rot="10800000">
              <a:off x="3609975" y="3756839"/>
              <a:ext cx="4972050" cy="1445239"/>
            </a:xfrm>
            <a:custGeom>
              <a:avLst/>
              <a:gdLst>
                <a:gd name="connsiteX0" fmla="*/ 0 w 4972050"/>
                <a:gd name="connsiteY0" fmla="*/ 0 h 1445239"/>
                <a:gd name="connsiteX1" fmla="*/ 4972050 w 4972050"/>
                <a:gd name="connsiteY1" fmla="*/ 0 h 1445239"/>
                <a:gd name="connsiteX2" fmla="*/ 4972050 w 4972050"/>
                <a:gd name="connsiteY2" fmla="*/ 1445239 h 1445239"/>
                <a:gd name="connsiteX3" fmla="*/ 4846713 w 4972050"/>
                <a:gd name="connsiteY3" fmla="*/ 1445239 h 1445239"/>
                <a:gd name="connsiteX4" fmla="*/ 4846713 w 4972050"/>
                <a:gd name="connsiteY4" fmla="*/ 125337 h 1445239"/>
                <a:gd name="connsiteX5" fmla="*/ 125337 w 4972050"/>
                <a:gd name="connsiteY5" fmla="*/ 125337 h 1445239"/>
                <a:gd name="connsiteX6" fmla="*/ 125337 w 4972050"/>
                <a:gd name="connsiteY6" fmla="*/ 1445239 h 1445239"/>
                <a:gd name="connsiteX7" fmla="*/ 0 w 4972050"/>
                <a:gd name="connsiteY7" fmla="*/ 1445239 h 144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72050" h="1445239">
                  <a:moveTo>
                    <a:pt x="0" y="0"/>
                  </a:moveTo>
                  <a:lnTo>
                    <a:pt x="4972050" y="0"/>
                  </a:lnTo>
                  <a:lnTo>
                    <a:pt x="4972050" y="1445239"/>
                  </a:lnTo>
                  <a:lnTo>
                    <a:pt x="4846713" y="1445239"/>
                  </a:lnTo>
                  <a:lnTo>
                    <a:pt x="4846713" y="125337"/>
                  </a:lnTo>
                  <a:lnTo>
                    <a:pt x="125337" y="125337"/>
                  </a:lnTo>
                  <a:lnTo>
                    <a:pt x="125337" y="1445239"/>
                  </a:lnTo>
                  <a:lnTo>
                    <a:pt x="0" y="14452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EA1E921E-2438-45A2-AA41-C1A40356A72B}"/>
                </a:ext>
              </a:extLst>
            </p:cNvPr>
            <p:cNvGrpSpPr/>
            <p:nvPr/>
          </p:nvGrpSpPr>
          <p:grpSpPr>
            <a:xfrm>
              <a:off x="2229738" y="716481"/>
              <a:ext cx="7803176" cy="4876117"/>
              <a:chOff x="2229738" y="716481"/>
              <a:chExt cx="7803176" cy="4876117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xmlns="" id="{797B5F1E-CB20-4033-9037-143A9CFF317F}"/>
                  </a:ext>
                </a:extLst>
              </p:cNvPr>
              <p:cNvSpPr/>
              <p:nvPr/>
            </p:nvSpPr>
            <p:spPr>
              <a:xfrm>
                <a:off x="3609975" y="1232742"/>
                <a:ext cx="4972050" cy="1445239"/>
              </a:xfrm>
              <a:custGeom>
                <a:avLst/>
                <a:gdLst>
                  <a:gd name="connsiteX0" fmla="*/ 0 w 4972050"/>
                  <a:gd name="connsiteY0" fmla="*/ 0 h 1445239"/>
                  <a:gd name="connsiteX1" fmla="*/ 4972050 w 4972050"/>
                  <a:gd name="connsiteY1" fmla="*/ 0 h 1445239"/>
                  <a:gd name="connsiteX2" fmla="*/ 4972050 w 4972050"/>
                  <a:gd name="connsiteY2" fmla="*/ 1445239 h 1445239"/>
                  <a:gd name="connsiteX3" fmla="*/ 4846713 w 4972050"/>
                  <a:gd name="connsiteY3" fmla="*/ 1445239 h 1445239"/>
                  <a:gd name="connsiteX4" fmla="*/ 4846713 w 4972050"/>
                  <a:gd name="connsiteY4" fmla="*/ 125337 h 1445239"/>
                  <a:gd name="connsiteX5" fmla="*/ 125337 w 4972050"/>
                  <a:gd name="connsiteY5" fmla="*/ 125337 h 1445239"/>
                  <a:gd name="connsiteX6" fmla="*/ 125337 w 4972050"/>
                  <a:gd name="connsiteY6" fmla="*/ 1445239 h 1445239"/>
                  <a:gd name="connsiteX7" fmla="*/ 0 w 4972050"/>
                  <a:gd name="connsiteY7" fmla="*/ 1445239 h 144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972050" h="1445239">
                    <a:moveTo>
                      <a:pt x="0" y="0"/>
                    </a:moveTo>
                    <a:lnTo>
                      <a:pt x="4972050" y="0"/>
                    </a:lnTo>
                    <a:lnTo>
                      <a:pt x="4972050" y="1445239"/>
                    </a:lnTo>
                    <a:lnTo>
                      <a:pt x="4846713" y="1445239"/>
                    </a:lnTo>
                    <a:lnTo>
                      <a:pt x="4846713" y="125337"/>
                    </a:lnTo>
                    <a:lnTo>
                      <a:pt x="125337" y="125337"/>
                    </a:lnTo>
                    <a:lnTo>
                      <a:pt x="125337" y="1445239"/>
                    </a:lnTo>
                    <a:lnTo>
                      <a:pt x="0" y="144523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55ACAC44-0CA4-4D15-AE76-405C924BA3E4}"/>
                  </a:ext>
                </a:extLst>
              </p:cNvPr>
              <p:cNvSpPr/>
              <p:nvPr/>
            </p:nvSpPr>
            <p:spPr>
              <a:xfrm rot="2735247">
                <a:off x="8529637" y="490381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2DF41FE1-6DDF-420A-9003-47CAF9ED3A91}"/>
                  </a:ext>
                </a:extLst>
              </p:cNvPr>
              <p:cNvSpPr/>
              <p:nvPr/>
            </p:nvSpPr>
            <p:spPr>
              <a:xfrm rot="2735247">
                <a:off x="3452813" y="4544899"/>
                <a:ext cx="104775" cy="144523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227F7607-67B0-483B-ACA2-AABF6AE10F5A}"/>
                  </a:ext>
                </a:extLst>
              </p:cNvPr>
              <p:cNvSpPr/>
              <p:nvPr/>
            </p:nvSpPr>
            <p:spPr>
              <a:xfrm rot="2735247">
                <a:off x="9257907" y="46249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FEC737F8-5AC4-42D6-95C7-D0925369CE05}"/>
                  </a:ext>
                </a:extLst>
              </p:cNvPr>
              <p:cNvSpPr/>
              <p:nvPr/>
            </p:nvSpPr>
            <p:spPr>
              <a:xfrm rot="2735247">
                <a:off x="2899970" y="4817591"/>
                <a:ext cx="104775" cy="1445239"/>
              </a:xfrm>
              <a:prstGeom prst="rect">
                <a:avLst/>
              </a:prstGeom>
              <a:solidFill>
                <a:schemeClr val="bg1"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22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5662470" y="2927399"/>
            <a:ext cx="638358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Pendahuluan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3292629-1BF9-43E7-A647-9ADAA00A431A}"/>
              </a:ext>
            </a:extLst>
          </p:cNvPr>
          <p:cNvGrpSpPr/>
          <p:nvPr/>
        </p:nvGrpSpPr>
        <p:grpSpPr>
          <a:xfrm>
            <a:off x="3187878" y="2687888"/>
            <a:ext cx="1539374" cy="1482224"/>
            <a:chOff x="3507038" y="2754563"/>
            <a:chExt cx="1539374" cy="14822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A380AE6-32D9-47BE-920F-9E29276D3163}"/>
                </a:ext>
              </a:extLst>
            </p:cNvPr>
            <p:cNvGrpSpPr/>
            <p:nvPr/>
          </p:nvGrpSpPr>
          <p:grpSpPr>
            <a:xfrm>
              <a:off x="3507038" y="2754563"/>
              <a:ext cx="1539374" cy="1482224"/>
              <a:chOff x="3554663" y="2792663"/>
              <a:chExt cx="1539374" cy="1482224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E747A1D-AA00-41CD-BD45-9775D5E85F8B}"/>
                  </a:ext>
                </a:extLst>
              </p:cNvPr>
              <p:cNvSpPr/>
              <p:nvPr/>
            </p:nvSpPr>
            <p:spPr>
              <a:xfrm>
                <a:off x="3762375" y="2990850"/>
                <a:ext cx="1143000" cy="1085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" name="Half Frame 2">
                <a:extLst>
                  <a:ext uri="{FF2B5EF4-FFF2-40B4-BE49-F238E27FC236}">
                    <a16:creationId xmlns:a16="http://schemas.microsoft.com/office/drawing/2014/main" xmlns="" id="{FFA0684A-8679-4C0F-AB80-DF2DD6A90EA2}"/>
                  </a:ext>
                </a:extLst>
              </p:cNvPr>
              <p:cNvSpPr/>
              <p:nvPr/>
            </p:nvSpPr>
            <p:spPr>
              <a:xfrm>
                <a:off x="3554663" y="2792663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>
                <a:extLst>
                  <a:ext uri="{FF2B5EF4-FFF2-40B4-BE49-F238E27FC236}">
                    <a16:creationId xmlns:a16="http://schemas.microsoft.com/office/drawing/2014/main" xmlns="" id="{D34A0230-EE78-4651-BF34-34C31F3EA041}"/>
                  </a:ext>
                </a:extLst>
              </p:cNvPr>
              <p:cNvSpPr/>
              <p:nvPr/>
            </p:nvSpPr>
            <p:spPr>
              <a:xfrm rot="10800000">
                <a:off x="4457700" y="3638550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ounded Rectangle 51">
              <a:extLst>
                <a:ext uri="{FF2B5EF4-FFF2-40B4-BE49-F238E27FC236}">
                  <a16:creationId xmlns:a16="http://schemas.microsoft.com/office/drawing/2014/main" xmlns="" id="{FAC36AFA-5D04-4049-B177-1D0B15F49F28}"/>
                </a:ext>
              </a:extLst>
            </p:cNvPr>
            <p:cNvSpPr/>
            <p:nvPr/>
          </p:nvSpPr>
          <p:spPr>
            <a:xfrm rot="16200000" flipH="1">
              <a:off x="3912677" y="3138178"/>
              <a:ext cx="747146" cy="703633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058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E4327C63-A6AC-4E9E-8107-F2DCFBBB7C8F}"/>
              </a:ext>
            </a:extLst>
          </p:cNvPr>
          <p:cNvSpPr txBox="1"/>
          <p:nvPr/>
        </p:nvSpPr>
        <p:spPr>
          <a:xfrm>
            <a:off x="3191608" y="951785"/>
            <a:ext cx="5808784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lang="en-US" altLang="ko-KR" sz="3600" dirty="0" err="1" smtClean="0">
                <a:solidFill>
                  <a:schemeClr val="accent1"/>
                </a:solidFill>
                <a:cs typeface="Arial" pitchFamily="34" charset="0"/>
              </a:rPr>
              <a:t>Skrining</a:t>
            </a:r>
            <a:r>
              <a:rPr lang="en-US" altLang="ko-KR" sz="3600" dirty="0" smtClean="0">
                <a:solidFill>
                  <a:schemeClr val="accent1"/>
                </a:solidFill>
                <a:cs typeface="Arial" pitchFamily="34" charset="0"/>
              </a:rPr>
              <a:t> ….???</a:t>
            </a:r>
            <a:endParaRPr lang="en-US" sz="3600" dirty="0">
              <a:solidFill>
                <a:schemeClr val="accent1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B49A462C-6735-46C5-BD9C-DC33C21522BB}"/>
              </a:ext>
            </a:extLst>
          </p:cNvPr>
          <p:cNvGrpSpPr/>
          <p:nvPr/>
        </p:nvGrpSpPr>
        <p:grpSpPr>
          <a:xfrm>
            <a:off x="1682990" y="2375706"/>
            <a:ext cx="589085" cy="589085"/>
            <a:chOff x="1582614" y="2839915"/>
            <a:chExt cx="589085" cy="589085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84632E5B-41C8-4452-B9A1-6AA1A6789784}"/>
                </a:ext>
              </a:extLst>
            </p:cNvPr>
            <p:cNvSpPr/>
            <p:nvPr/>
          </p:nvSpPr>
          <p:spPr>
            <a:xfrm>
              <a:off x="1582614" y="2839915"/>
              <a:ext cx="137160" cy="589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xmlns="" id="{2EC9A884-DA84-4BF1-9162-A94308157C10}"/>
                </a:ext>
              </a:extLst>
            </p:cNvPr>
            <p:cNvSpPr/>
            <p:nvPr/>
          </p:nvSpPr>
          <p:spPr>
            <a:xfrm rot="5400000">
              <a:off x="1808577" y="2613952"/>
              <a:ext cx="137160" cy="589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C61A290E-A144-454D-B232-96B50F403A6A}"/>
              </a:ext>
            </a:extLst>
          </p:cNvPr>
          <p:cNvGrpSpPr/>
          <p:nvPr/>
        </p:nvGrpSpPr>
        <p:grpSpPr>
          <a:xfrm rot="5400000">
            <a:off x="4536113" y="2375706"/>
            <a:ext cx="589085" cy="589085"/>
            <a:chOff x="1582614" y="2839915"/>
            <a:chExt cx="589085" cy="58908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FB94419A-D6D1-4D14-B39A-7AD72C65AD12}"/>
                </a:ext>
              </a:extLst>
            </p:cNvPr>
            <p:cNvSpPr/>
            <p:nvPr/>
          </p:nvSpPr>
          <p:spPr>
            <a:xfrm>
              <a:off x="1582614" y="2839915"/>
              <a:ext cx="137160" cy="589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B3D8A6FB-10BB-417D-8DD6-D6B99F542520}"/>
                </a:ext>
              </a:extLst>
            </p:cNvPr>
            <p:cNvSpPr/>
            <p:nvPr/>
          </p:nvSpPr>
          <p:spPr>
            <a:xfrm rot="5400000">
              <a:off x="1808577" y="2613952"/>
              <a:ext cx="137160" cy="589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08E14FFB-5AA2-418B-9EA8-15CBB59EFDDE}"/>
              </a:ext>
            </a:extLst>
          </p:cNvPr>
          <p:cNvGrpSpPr/>
          <p:nvPr/>
        </p:nvGrpSpPr>
        <p:grpSpPr>
          <a:xfrm flipV="1">
            <a:off x="1682990" y="5224373"/>
            <a:ext cx="589085" cy="589085"/>
            <a:chOff x="1582614" y="2839915"/>
            <a:chExt cx="589085" cy="589085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A4A97CEE-8F8E-4557-844E-FC9D5B116C63}"/>
                </a:ext>
              </a:extLst>
            </p:cNvPr>
            <p:cNvSpPr/>
            <p:nvPr/>
          </p:nvSpPr>
          <p:spPr>
            <a:xfrm>
              <a:off x="1582614" y="2839915"/>
              <a:ext cx="137160" cy="589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xmlns="" id="{AD18AD04-58B0-484E-846C-5475B1E12ADF}"/>
                </a:ext>
              </a:extLst>
            </p:cNvPr>
            <p:cNvSpPr/>
            <p:nvPr/>
          </p:nvSpPr>
          <p:spPr>
            <a:xfrm rot="5400000">
              <a:off x="1808577" y="2613952"/>
              <a:ext cx="137160" cy="589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A24F7523-6078-4DB0-98CD-B4A95F62D890}"/>
              </a:ext>
            </a:extLst>
          </p:cNvPr>
          <p:cNvGrpSpPr/>
          <p:nvPr/>
        </p:nvGrpSpPr>
        <p:grpSpPr>
          <a:xfrm rot="16200000" flipV="1">
            <a:off x="4536113" y="5224373"/>
            <a:ext cx="589085" cy="589085"/>
            <a:chOff x="1582614" y="2839915"/>
            <a:chExt cx="589085" cy="58908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875F0F41-587F-4EA1-B9E5-F80E8CA46823}"/>
                </a:ext>
              </a:extLst>
            </p:cNvPr>
            <p:cNvSpPr/>
            <p:nvPr/>
          </p:nvSpPr>
          <p:spPr>
            <a:xfrm>
              <a:off x="1582614" y="2839915"/>
              <a:ext cx="137160" cy="589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DD89A6E7-3B9C-48B7-828D-A5A18C320D45}"/>
                </a:ext>
              </a:extLst>
            </p:cNvPr>
            <p:cNvSpPr/>
            <p:nvPr/>
          </p:nvSpPr>
          <p:spPr>
            <a:xfrm rot="5400000">
              <a:off x="1808577" y="2613952"/>
              <a:ext cx="137160" cy="589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2E7A5A3C-F791-4F96-9F78-AB38F04BA278}"/>
              </a:ext>
            </a:extLst>
          </p:cNvPr>
          <p:cNvSpPr txBox="1"/>
          <p:nvPr/>
        </p:nvSpPr>
        <p:spPr>
          <a:xfrm>
            <a:off x="6378245" y="1708586"/>
            <a:ext cx="441301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</a:rPr>
              <a:t>Skrining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</a:rPr>
              <a:t>/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</a:rPr>
              <a:t>penapisan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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penggunaan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tes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/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metode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diagnosis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laun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u/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mengetahui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apakah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seseorang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memiliki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penyakit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/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kondisi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tertentu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sebelum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menyebabakan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gejala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apapun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.</a:t>
            </a:r>
            <a:endParaRPr lang="en-US" altLang="ko-KR" sz="2300" dirty="0">
              <a:solidFill>
                <a:schemeClr val="bg1"/>
              </a:solidFill>
              <a:cs typeface="Arial" pitchFamily="34" charset="0"/>
            </a:endParaRPr>
          </a:p>
          <a:p>
            <a:endParaRPr lang="en-US" altLang="ko-KR" sz="230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</a:rPr>
              <a:t>Tujuan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</a:rPr>
              <a:t>tes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</a:rPr>
              <a:t> prenatal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 u/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menskrining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&amp;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mendiagnosis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masalah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yg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dapat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timbul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,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serta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menilai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risiko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bayi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memiliki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kromosom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/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kelainan</a:t>
            </a:r>
            <a:r>
              <a:rPr lang="en-US" altLang="ko-KR" sz="2300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altLang="ko-KR" sz="2300" dirty="0" err="1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genetik</a:t>
            </a:r>
            <a:endParaRPr lang="en-US" altLang="ko-KR" sz="23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xmlns="" id="{346ADE6A-DA27-417E-A574-719F9216DF9B}"/>
              </a:ext>
            </a:extLst>
          </p:cNvPr>
          <p:cNvGrpSpPr/>
          <p:nvPr/>
        </p:nvGrpSpPr>
        <p:grpSpPr>
          <a:xfrm rot="19800000">
            <a:off x="2540567" y="2841643"/>
            <a:ext cx="1969111" cy="2440753"/>
            <a:chOff x="395536" y="1793041"/>
            <a:chExt cx="3170093" cy="3929395"/>
          </a:xfrm>
          <a:solidFill>
            <a:schemeClr val="bg1"/>
          </a:solidFill>
        </p:grpSpPr>
        <p:sp>
          <p:nvSpPr>
            <p:cNvPr id="96" name="Freeform 20">
              <a:extLst>
                <a:ext uri="{FF2B5EF4-FFF2-40B4-BE49-F238E27FC236}">
                  <a16:creationId xmlns:a16="http://schemas.microsoft.com/office/drawing/2014/main" xmlns="" id="{84D630F0-0296-40D4-A12C-07EFCB48E757}"/>
                </a:ext>
              </a:extLst>
            </p:cNvPr>
            <p:cNvSpPr/>
            <p:nvPr/>
          </p:nvSpPr>
          <p:spPr>
            <a:xfrm rot="1800000" flipH="1">
              <a:off x="705002" y="1793041"/>
              <a:ext cx="2860627" cy="3411190"/>
            </a:xfrm>
            <a:custGeom>
              <a:avLst/>
              <a:gdLst>
                <a:gd name="connsiteX0" fmla="*/ 2332439 w 2860627"/>
                <a:gd name="connsiteY0" fmla="*/ 109484 h 3334674"/>
                <a:gd name="connsiteX1" fmla="*/ 1509012 w 2860627"/>
                <a:gd name="connsiteY1" fmla="*/ 0 h 3334674"/>
                <a:gd name="connsiteX2" fmla="*/ 364700 w 2860627"/>
                <a:gd name="connsiteY2" fmla="*/ 1279977 h 3334674"/>
                <a:gd name="connsiteX3" fmla="*/ 160 w 2860627"/>
                <a:gd name="connsiteY3" fmla="*/ 1755003 h 3334674"/>
                <a:gd name="connsiteX4" fmla="*/ 286853 w 2860627"/>
                <a:gd name="connsiteY4" fmla="*/ 1930370 h 3334674"/>
                <a:gd name="connsiteX5" fmla="*/ 207417 w 2860627"/>
                <a:gd name="connsiteY5" fmla="*/ 2111278 h 3334674"/>
                <a:gd name="connsiteX6" fmla="*/ 287242 w 2860627"/>
                <a:gd name="connsiteY6" fmla="*/ 2167898 h 3334674"/>
                <a:gd name="connsiteX7" fmla="*/ 256972 w 2860627"/>
                <a:gd name="connsiteY7" fmla="*/ 2262662 h 3334674"/>
                <a:gd name="connsiteX8" fmla="*/ 368654 w 2860627"/>
                <a:gd name="connsiteY8" fmla="*/ 2376290 h 3334674"/>
                <a:gd name="connsiteX9" fmla="*/ 465657 w 2860627"/>
                <a:gd name="connsiteY9" fmla="*/ 2793853 h 3334674"/>
                <a:gd name="connsiteX10" fmla="*/ 1108723 w 2860627"/>
                <a:gd name="connsiteY10" fmla="*/ 2720803 h 3334674"/>
                <a:gd name="connsiteX11" fmla="*/ 1313164 w 2860627"/>
                <a:gd name="connsiteY11" fmla="*/ 3300023 h 3334674"/>
                <a:gd name="connsiteX12" fmla="*/ 1936108 w 2860627"/>
                <a:gd name="connsiteY12" fmla="*/ 3321065 h 3334674"/>
                <a:gd name="connsiteX13" fmla="*/ 1882503 w 2860627"/>
                <a:gd name="connsiteY13" fmla="*/ 1973867 h 3334674"/>
                <a:gd name="connsiteX14" fmla="*/ 1315566 w 2860627"/>
                <a:gd name="connsiteY14" fmla="*/ 1469419 h 3334674"/>
                <a:gd name="connsiteX15" fmla="*/ 1294771 w 2860627"/>
                <a:gd name="connsiteY15" fmla="*/ 1450917 h 3334674"/>
                <a:gd name="connsiteX16" fmla="*/ 1253957 w 2860627"/>
                <a:gd name="connsiteY16" fmla="*/ 1414601 h 3334674"/>
                <a:gd name="connsiteX17" fmla="*/ 1259713 w 2860627"/>
                <a:gd name="connsiteY17" fmla="*/ 1414265 h 3334674"/>
                <a:gd name="connsiteX18" fmla="*/ 1156260 w 2860627"/>
                <a:gd name="connsiteY18" fmla="*/ 686769 h 3334674"/>
                <a:gd name="connsiteX19" fmla="*/ 2022208 w 2860627"/>
                <a:gd name="connsiteY19" fmla="*/ 483047 h 3334674"/>
                <a:gd name="connsiteX20" fmla="*/ 2336014 w 2860627"/>
                <a:gd name="connsiteY20" fmla="*/ 897827 h 3334674"/>
                <a:gd name="connsiteX21" fmla="*/ 2860627 w 2860627"/>
                <a:gd name="connsiteY21" fmla="*/ 876952 h 3334674"/>
                <a:gd name="connsiteX22" fmla="*/ 2332439 w 2860627"/>
                <a:gd name="connsiteY22" fmla="*/ 109484 h 3334674"/>
                <a:gd name="connsiteX0" fmla="*/ 2332439 w 2860627"/>
                <a:gd name="connsiteY0" fmla="*/ 176751 h 3401941"/>
                <a:gd name="connsiteX1" fmla="*/ 1525852 w 2860627"/>
                <a:gd name="connsiteY1" fmla="*/ 0 h 3401941"/>
                <a:gd name="connsiteX2" fmla="*/ 364700 w 2860627"/>
                <a:gd name="connsiteY2" fmla="*/ 1347244 h 3401941"/>
                <a:gd name="connsiteX3" fmla="*/ 160 w 2860627"/>
                <a:gd name="connsiteY3" fmla="*/ 1822270 h 3401941"/>
                <a:gd name="connsiteX4" fmla="*/ 286853 w 2860627"/>
                <a:gd name="connsiteY4" fmla="*/ 1997637 h 3401941"/>
                <a:gd name="connsiteX5" fmla="*/ 207417 w 2860627"/>
                <a:gd name="connsiteY5" fmla="*/ 2178545 h 3401941"/>
                <a:gd name="connsiteX6" fmla="*/ 287242 w 2860627"/>
                <a:gd name="connsiteY6" fmla="*/ 2235165 h 3401941"/>
                <a:gd name="connsiteX7" fmla="*/ 256972 w 2860627"/>
                <a:gd name="connsiteY7" fmla="*/ 2329929 h 3401941"/>
                <a:gd name="connsiteX8" fmla="*/ 368654 w 2860627"/>
                <a:gd name="connsiteY8" fmla="*/ 2443557 h 3401941"/>
                <a:gd name="connsiteX9" fmla="*/ 465657 w 2860627"/>
                <a:gd name="connsiteY9" fmla="*/ 2861120 h 3401941"/>
                <a:gd name="connsiteX10" fmla="*/ 1108723 w 2860627"/>
                <a:gd name="connsiteY10" fmla="*/ 2788070 h 3401941"/>
                <a:gd name="connsiteX11" fmla="*/ 1313164 w 2860627"/>
                <a:gd name="connsiteY11" fmla="*/ 3367290 h 3401941"/>
                <a:gd name="connsiteX12" fmla="*/ 1936108 w 2860627"/>
                <a:gd name="connsiteY12" fmla="*/ 3388332 h 3401941"/>
                <a:gd name="connsiteX13" fmla="*/ 1882503 w 2860627"/>
                <a:gd name="connsiteY13" fmla="*/ 2041134 h 3401941"/>
                <a:gd name="connsiteX14" fmla="*/ 1315566 w 2860627"/>
                <a:gd name="connsiteY14" fmla="*/ 1536686 h 3401941"/>
                <a:gd name="connsiteX15" fmla="*/ 1294771 w 2860627"/>
                <a:gd name="connsiteY15" fmla="*/ 1518184 h 3401941"/>
                <a:gd name="connsiteX16" fmla="*/ 1253957 w 2860627"/>
                <a:gd name="connsiteY16" fmla="*/ 1481868 h 3401941"/>
                <a:gd name="connsiteX17" fmla="*/ 1259713 w 2860627"/>
                <a:gd name="connsiteY17" fmla="*/ 1481532 h 3401941"/>
                <a:gd name="connsiteX18" fmla="*/ 1156260 w 2860627"/>
                <a:gd name="connsiteY18" fmla="*/ 754036 h 3401941"/>
                <a:gd name="connsiteX19" fmla="*/ 2022208 w 2860627"/>
                <a:gd name="connsiteY19" fmla="*/ 550314 h 3401941"/>
                <a:gd name="connsiteX20" fmla="*/ 2336014 w 2860627"/>
                <a:gd name="connsiteY20" fmla="*/ 965094 h 3401941"/>
                <a:gd name="connsiteX21" fmla="*/ 2860627 w 2860627"/>
                <a:gd name="connsiteY21" fmla="*/ 944219 h 3401941"/>
                <a:gd name="connsiteX22" fmla="*/ 2332439 w 2860627"/>
                <a:gd name="connsiteY22" fmla="*/ 176751 h 3401941"/>
                <a:gd name="connsiteX0" fmla="*/ 2332439 w 2860627"/>
                <a:gd name="connsiteY0" fmla="*/ 186000 h 3411190"/>
                <a:gd name="connsiteX1" fmla="*/ 1525852 w 2860627"/>
                <a:gd name="connsiteY1" fmla="*/ 9249 h 3411190"/>
                <a:gd name="connsiteX2" fmla="*/ 364700 w 2860627"/>
                <a:gd name="connsiteY2" fmla="*/ 1356493 h 3411190"/>
                <a:gd name="connsiteX3" fmla="*/ 160 w 2860627"/>
                <a:gd name="connsiteY3" fmla="*/ 1831519 h 3411190"/>
                <a:gd name="connsiteX4" fmla="*/ 286853 w 2860627"/>
                <a:gd name="connsiteY4" fmla="*/ 2006886 h 3411190"/>
                <a:gd name="connsiteX5" fmla="*/ 207417 w 2860627"/>
                <a:gd name="connsiteY5" fmla="*/ 2187794 h 3411190"/>
                <a:gd name="connsiteX6" fmla="*/ 287242 w 2860627"/>
                <a:gd name="connsiteY6" fmla="*/ 2244414 h 3411190"/>
                <a:gd name="connsiteX7" fmla="*/ 256972 w 2860627"/>
                <a:gd name="connsiteY7" fmla="*/ 2339178 h 3411190"/>
                <a:gd name="connsiteX8" fmla="*/ 368654 w 2860627"/>
                <a:gd name="connsiteY8" fmla="*/ 2452806 h 3411190"/>
                <a:gd name="connsiteX9" fmla="*/ 465657 w 2860627"/>
                <a:gd name="connsiteY9" fmla="*/ 2870369 h 3411190"/>
                <a:gd name="connsiteX10" fmla="*/ 1108723 w 2860627"/>
                <a:gd name="connsiteY10" fmla="*/ 2797319 h 3411190"/>
                <a:gd name="connsiteX11" fmla="*/ 1313164 w 2860627"/>
                <a:gd name="connsiteY11" fmla="*/ 3376539 h 3411190"/>
                <a:gd name="connsiteX12" fmla="*/ 1936108 w 2860627"/>
                <a:gd name="connsiteY12" fmla="*/ 3397581 h 3411190"/>
                <a:gd name="connsiteX13" fmla="*/ 1882503 w 2860627"/>
                <a:gd name="connsiteY13" fmla="*/ 2050383 h 3411190"/>
                <a:gd name="connsiteX14" fmla="*/ 1315566 w 2860627"/>
                <a:gd name="connsiteY14" fmla="*/ 1545935 h 3411190"/>
                <a:gd name="connsiteX15" fmla="*/ 1294771 w 2860627"/>
                <a:gd name="connsiteY15" fmla="*/ 1527433 h 3411190"/>
                <a:gd name="connsiteX16" fmla="*/ 1253957 w 2860627"/>
                <a:gd name="connsiteY16" fmla="*/ 1491117 h 3411190"/>
                <a:gd name="connsiteX17" fmla="*/ 1259713 w 2860627"/>
                <a:gd name="connsiteY17" fmla="*/ 1490781 h 3411190"/>
                <a:gd name="connsiteX18" fmla="*/ 1156260 w 2860627"/>
                <a:gd name="connsiteY18" fmla="*/ 763285 h 3411190"/>
                <a:gd name="connsiteX19" fmla="*/ 2022208 w 2860627"/>
                <a:gd name="connsiteY19" fmla="*/ 559563 h 3411190"/>
                <a:gd name="connsiteX20" fmla="*/ 2336014 w 2860627"/>
                <a:gd name="connsiteY20" fmla="*/ 974343 h 3411190"/>
                <a:gd name="connsiteX21" fmla="*/ 2860627 w 2860627"/>
                <a:gd name="connsiteY21" fmla="*/ 953468 h 3411190"/>
                <a:gd name="connsiteX22" fmla="*/ 2332439 w 2860627"/>
                <a:gd name="connsiteY22" fmla="*/ 186000 h 3411190"/>
                <a:gd name="connsiteX0" fmla="*/ 2332439 w 2860627"/>
                <a:gd name="connsiteY0" fmla="*/ 186000 h 3411190"/>
                <a:gd name="connsiteX1" fmla="*/ 1525852 w 2860627"/>
                <a:gd name="connsiteY1" fmla="*/ 9249 h 3411190"/>
                <a:gd name="connsiteX2" fmla="*/ 364700 w 2860627"/>
                <a:gd name="connsiteY2" fmla="*/ 1356493 h 3411190"/>
                <a:gd name="connsiteX3" fmla="*/ 160 w 2860627"/>
                <a:gd name="connsiteY3" fmla="*/ 1831519 h 3411190"/>
                <a:gd name="connsiteX4" fmla="*/ 286853 w 2860627"/>
                <a:gd name="connsiteY4" fmla="*/ 2006886 h 3411190"/>
                <a:gd name="connsiteX5" fmla="*/ 207417 w 2860627"/>
                <a:gd name="connsiteY5" fmla="*/ 2187794 h 3411190"/>
                <a:gd name="connsiteX6" fmla="*/ 287242 w 2860627"/>
                <a:gd name="connsiteY6" fmla="*/ 2244414 h 3411190"/>
                <a:gd name="connsiteX7" fmla="*/ 256972 w 2860627"/>
                <a:gd name="connsiteY7" fmla="*/ 2339178 h 3411190"/>
                <a:gd name="connsiteX8" fmla="*/ 368654 w 2860627"/>
                <a:gd name="connsiteY8" fmla="*/ 2452806 h 3411190"/>
                <a:gd name="connsiteX9" fmla="*/ 465657 w 2860627"/>
                <a:gd name="connsiteY9" fmla="*/ 2870369 h 3411190"/>
                <a:gd name="connsiteX10" fmla="*/ 1108723 w 2860627"/>
                <a:gd name="connsiteY10" fmla="*/ 2797319 h 3411190"/>
                <a:gd name="connsiteX11" fmla="*/ 1313164 w 2860627"/>
                <a:gd name="connsiteY11" fmla="*/ 3376539 h 3411190"/>
                <a:gd name="connsiteX12" fmla="*/ 1936108 w 2860627"/>
                <a:gd name="connsiteY12" fmla="*/ 3397581 h 3411190"/>
                <a:gd name="connsiteX13" fmla="*/ 1882503 w 2860627"/>
                <a:gd name="connsiteY13" fmla="*/ 2050383 h 3411190"/>
                <a:gd name="connsiteX14" fmla="*/ 1315566 w 2860627"/>
                <a:gd name="connsiteY14" fmla="*/ 1545935 h 3411190"/>
                <a:gd name="connsiteX15" fmla="*/ 1253957 w 2860627"/>
                <a:gd name="connsiteY15" fmla="*/ 1491117 h 3411190"/>
                <a:gd name="connsiteX16" fmla="*/ 1259713 w 2860627"/>
                <a:gd name="connsiteY16" fmla="*/ 1490781 h 3411190"/>
                <a:gd name="connsiteX17" fmla="*/ 1156260 w 2860627"/>
                <a:gd name="connsiteY17" fmla="*/ 763285 h 3411190"/>
                <a:gd name="connsiteX18" fmla="*/ 2022208 w 2860627"/>
                <a:gd name="connsiteY18" fmla="*/ 559563 h 3411190"/>
                <a:gd name="connsiteX19" fmla="*/ 2336014 w 2860627"/>
                <a:gd name="connsiteY19" fmla="*/ 974343 h 3411190"/>
                <a:gd name="connsiteX20" fmla="*/ 2860627 w 2860627"/>
                <a:gd name="connsiteY20" fmla="*/ 953468 h 3411190"/>
                <a:gd name="connsiteX21" fmla="*/ 2332439 w 2860627"/>
                <a:gd name="connsiteY21" fmla="*/ 186000 h 3411190"/>
                <a:gd name="connsiteX0" fmla="*/ 2332439 w 2860627"/>
                <a:gd name="connsiteY0" fmla="*/ 186000 h 3411190"/>
                <a:gd name="connsiteX1" fmla="*/ 1525852 w 2860627"/>
                <a:gd name="connsiteY1" fmla="*/ 9249 h 3411190"/>
                <a:gd name="connsiteX2" fmla="*/ 364700 w 2860627"/>
                <a:gd name="connsiteY2" fmla="*/ 1356493 h 3411190"/>
                <a:gd name="connsiteX3" fmla="*/ 160 w 2860627"/>
                <a:gd name="connsiteY3" fmla="*/ 1831519 h 3411190"/>
                <a:gd name="connsiteX4" fmla="*/ 286853 w 2860627"/>
                <a:gd name="connsiteY4" fmla="*/ 2006886 h 3411190"/>
                <a:gd name="connsiteX5" fmla="*/ 207417 w 2860627"/>
                <a:gd name="connsiteY5" fmla="*/ 2187794 h 3411190"/>
                <a:gd name="connsiteX6" fmla="*/ 287242 w 2860627"/>
                <a:gd name="connsiteY6" fmla="*/ 2244414 h 3411190"/>
                <a:gd name="connsiteX7" fmla="*/ 256972 w 2860627"/>
                <a:gd name="connsiteY7" fmla="*/ 2339178 h 3411190"/>
                <a:gd name="connsiteX8" fmla="*/ 368654 w 2860627"/>
                <a:gd name="connsiteY8" fmla="*/ 2452806 h 3411190"/>
                <a:gd name="connsiteX9" fmla="*/ 465657 w 2860627"/>
                <a:gd name="connsiteY9" fmla="*/ 2870369 h 3411190"/>
                <a:gd name="connsiteX10" fmla="*/ 1108723 w 2860627"/>
                <a:gd name="connsiteY10" fmla="*/ 2797319 h 3411190"/>
                <a:gd name="connsiteX11" fmla="*/ 1313164 w 2860627"/>
                <a:gd name="connsiteY11" fmla="*/ 3376539 h 3411190"/>
                <a:gd name="connsiteX12" fmla="*/ 1936108 w 2860627"/>
                <a:gd name="connsiteY12" fmla="*/ 3397581 h 3411190"/>
                <a:gd name="connsiteX13" fmla="*/ 1882503 w 2860627"/>
                <a:gd name="connsiteY13" fmla="*/ 2050383 h 3411190"/>
                <a:gd name="connsiteX14" fmla="*/ 1253957 w 2860627"/>
                <a:gd name="connsiteY14" fmla="*/ 1491117 h 3411190"/>
                <a:gd name="connsiteX15" fmla="*/ 1259713 w 2860627"/>
                <a:gd name="connsiteY15" fmla="*/ 1490781 h 3411190"/>
                <a:gd name="connsiteX16" fmla="*/ 1156260 w 2860627"/>
                <a:gd name="connsiteY16" fmla="*/ 763285 h 3411190"/>
                <a:gd name="connsiteX17" fmla="*/ 2022208 w 2860627"/>
                <a:gd name="connsiteY17" fmla="*/ 559563 h 3411190"/>
                <a:gd name="connsiteX18" fmla="*/ 2336014 w 2860627"/>
                <a:gd name="connsiteY18" fmla="*/ 974343 h 3411190"/>
                <a:gd name="connsiteX19" fmla="*/ 2860627 w 2860627"/>
                <a:gd name="connsiteY19" fmla="*/ 953468 h 3411190"/>
                <a:gd name="connsiteX20" fmla="*/ 2332439 w 2860627"/>
                <a:gd name="connsiteY20" fmla="*/ 186000 h 3411190"/>
                <a:gd name="connsiteX0" fmla="*/ 2332439 w 2860627"/>
                <a:gd name="connsiteY0" fmla="*/ 186000 h 3411190"/>
                <a:gd name="connsiteX1" fmla="*/ 1525852 w 2860627"/>
                <a:gd name="connsiteY1" fmla="*/ 9249 h 3411190"/>
                <a:gd name="connsiteX2" fmla="*/ 364700 w 2860627"/>
                <a:gd name="connsiteY2" fmla="*/ 1356493 h 3411190"/>
                <a:gd name="connsiteX3" fmla="*/ 160 w 2860627"/>
                <a:gd name="connsiteY3" fmla="*/ 1831519 h 3411190"/>
                <a:gd name="connsiteX4" fmla="*/ 286853 w 2860627"/>
                <a:gd name="connsiteY4" fmla="*/ 2006886 h 3411190"/>
                <a:gd name="connsiteX5" fmla="*/ 207417 w 2860627"/>
                <a:gd name="connsiteY5" fmla="*/ 2187794 h 3411190"/>
                <a:gd name="connsiteX6" fmla="*/ 287242 w 2860627"/>
                <a:gd name="connsiteY6" fmla="*/ 2244414 h 3411190"/>
                <a:gd name="connsiteX7" fmla="*/ 256972 w 2860627"/>
                <a:gd name="connsiteY7" fmla="*/ 2339178 h 3411190"/>
                <a:gd name="connsiteX8" fmla="*/ 368654 w 2860627"/>
                <a:gd name="connsiteY8" fmla="*/ 2452806 h 3411190"/>
                <a:gd name="connsiteX9" fmla="*/ 465657 w 2860627"/>
                <a:gd name="connsiteY9" fmla="*/ 2870369 h 3411190"/>
                <a:gd name="connsiteX10" fmla="*/ 1108723 w 2860627"/>
                <a:gd name="connsiteY10" fmla="*/ 2797319 h 3411190"/>
                <a:gd name="connsiteX11" fmla="*/ 1313164 w 2860627"/>
                <a:gd name="connsiteY11" fmla="*/ 3376539 h 3411190"/>
                <a:gd name="connsiteX12" fmla="*/ 1936108 w 2860627"/>
                <a:gd name="connsiteY12" fmla="*/ 3397581 h 3411190"/>
                <a:gd name="connsiteX13" fmla="*/ 1862177 w 2860627"/>
                <a:gd name="connsiteY13" fmla="*/ 2104638 h 3411190"/>
                <a:gd name="connsiteX14" fmla="*/ 1253957 w 2860627"/>
                <a:gd name="connsiteY14" fmla="*/ 1491117 h 3411190"/>
                <a:gd name="connsiteX15" fmla="*/ 1259713 w 2860627"/>
                <a:gd name="connsiteY15" fmla="*/ 1490781 h 3411190"/>
                <a:gd name="connsiteX16" fmla="*/ 1156260 w 2860627"/>
                <a:gd name="connsiteY16" fmla="*/ 763285 h 3411190"/>
                <a:gd name="connsiteX17" fmla="*/ 2022208 w 2860627"/>
                <a:gd name="connsiteY17" fmla="*/ 559563 h 3411190"/>
                <a:gd name="connsiteX18" fmla="*/ 2336014 w 2860627"/>
                <a:gd name="connsiteY18" fmla="*/ 974343 h 3411190"/>
                <a:gd name="connsiteX19" fmla="*/ 2860627 w 2860627"/>
                <a:gd name="connsiteY19" fmla="*/ 953468 h 3411190"/>
                <a:gd name="connsiteX20" fmla="*/ 2332439 w 2860627"/>
                <a:gd name="connsiteY20" fmla="*/ 186000 h 3411190"/>
                <a:gd name="connsiteX0" fmla="*/ 2332439 w 2860627"/>
                <a:gd name="connsiteY0" fmla="*/ 186000 h 3411190"/>
                <a:gd name="connsiteX1" fmla="*/ 1525852 w 2860627"/>
                <a:gd name="connsiteY1" fmla="*/ 9249 h 3411190"/>
                <a:gd name="connsiteX2" fmla="*/ 364700 w 2860627"/>
                <a:gd name="connsiteY2" fmla="*/ 1356493 h 3411190"/>
                <a:gd name="connsiteX3" fmla="*/ 160 w 2860627"/>
                <a:gd name="connsiteY3" fmla="*/ 1831519 h 3411190"/>
                <a:gd name="connsiteX4" fmla="*/ 286853 w 2860627"/>
                <a:gd name="connsiteY4" fmla="*/ 2006886 h 3411190"/>
                <a:gd name="connsiteX5" fmla="*/ 207417 w 2860627"/>
                <a:gd name="connsiteY5" fmla="*/ 2187794 h 3411190"/>
                <a:gd name="connsiteX6" fmla="*/ 287242 w 2860627"/>
                <a:gd name="connsiteY6" fmla="*/ 2244414 h 3411190"/>
                <a:gd name="connsiteX7" fmla="*/ 256972 w 2860627"/>
                <a:gd name="connsiteY7" fmla="*/ 2339178 h 3411190"/>
                <a:gd name="connsiteX8" fmla="*/ 368654 w 2860627"/>
                <a:gd name="connsiteY8" fmla="*/ 2452806 h 3411190"/>
                <a:gd name="connsiteX9" fmla="*/ 465657 w 2860627"/>
                <a:gd name="connsiteY9" fmla="*/ 2870369 h 3411190"/>
                <a:gd name="connsiteX10" fmla="*/ 1108723 w 2860627"/>
                <a:gd name="connsiteY10" fmla="*/ 2797319 h 3411190"/>
                <a:gd name="connsiteX11" fmla="*/ 1313164 w 2860627"/>
                <a:gd name="connsiteY11" fmla="*/ 3376539 h 3411190"/>
                <a:gd name="connsiteX12" fmla="*/ 1936108 w 2860627"/>
                <a:gd name="connsiteY12" fmla="*/ 3397581 h 3411190"/>
                <a:gd name="connsiteX13" fmla="*/ 1862177 w 2860627"/>
                <a:gd name="connsiteY13" fmla="*/ 2104638 h 3411190"/>
                <a:gd name="connsiteX14" fmla="*/ 1253957 w 2860627"/>
                <a:gd name="connsiteY14" fmla="*/ 1491117 h 3411190"/>
                <a:gd name="connsiteX15" fmla="*/ 1259713 w 2860627"/>
                <a:gd name="connsiteY15" fmla="*/ 1490781 h 3411190"/>
                <a:gd name="connsiteX16" fmla="*/ 1156260 w 2860627"/>
                <a:gd name="connsiteY16" fmla="*/ 763285 h 3411190"/>
                <a:gd name="connsiteX17" fmla="*/ 2022208 w 2860627"/>
                <a:gd name="connsiteY17" fmla="*/ 559563 h 3411190"/>
                <a:gd name="connsiteX18" fmla="*/ 2336014 w 2860627"/>
                <a:gd name="connsiteY18" fmla="*/ 974343 h 3411190"/>
                <a:gd name="connsiteX19" fmla="*/ 2860627 w 2860627"/>
                <a:gd name="connsiteY19" fmla="*/ 953468 h 3411190"/>
                <a:gd name="connsiteX20" fmla="*/ 2332439 w 2860627"/>
                <a:gd name="connsiteY20" fmla="*/ 186000 h 3411190"/>
                <a:gd name="connsiteX0" fmla="*/ 2332439 w 2860627"/>
                <a:gd name="connsiteY0" fmla="*/ 186000 h 3411190"/>
                <a:gd name="connsiteX1" fmla="*/ 1525852 w 2860627"/>
                <a:gd name="connsiteY1" fmla="*/ 9249 h 3411190"/>
                <a:gd name="connsiteX2" fmla="*/ 364700 w 2860627"/>
                <a:gd name="connsiteY2" fmla="*/ 1356493 h 3411190"/>
                <a:gd name="connsiteX3" fmla="*/ 160 w 2860627"/>
                <a:gd name="connsiteY3" fmla="*/ 1831519 h 3411190"/>
                <a:gd name="connsiteX4" fmla="*/ 286853 w 2860627"/>
                <a:gd name="connsiteY4" fmla="*/ 2006886 h 3411190"/>
                <a:gd name="connsiteX5" fmla="*/ 207417 w 2860627"/>
                <a:gd name="connsiteY5" fmla="*/ 2187794 h 3411190"/>
                <a:gd name="connsiteX6" fmla="*/ 287242 w 2860627"/>
                <a:gd name="connsiteY6" fmla="*/ 2244414 h 3411190"/>
                <a:gd name="connsiteX7" fmla="*/ 256972 w 2860627"/>
                <a:gd name="connsiteY7" fmla="*/ 2339178 h 3411190"/>
                <a:gd name="connsiteX8" fmla="*/ 368654 w 2860627"/>
                <a:gd name="connsiteY8" fmla="*/ 2452806 h 3411190"/>
                <a:gd name="connsiteX9" fmla="*/ 465657 w 2860627"/>
                <a:gd name="connsiteY9" fmla="*/ 2870369 h 3411190"/>
                <a:gd name="connsiteX10" fmla="*/ 1108723 w 2860627"/>
                <a:gd name="connsiteY10" fmla="*/ 2797319 h 3411190"/>
                <a:gd name="connsiteX11" fmla="*/ 1313164 w 2860627"/>
                <a:gd name="connsiteY11" fmla="*/ 3376539 h 3411190"/>
                <a:gd name="connsiteX12" fmla="*/ 1936108 w 2860627"/>
                <a:gd name="connsiteY12" fmla="*/ 3397581 h 3411190"/>
                <a:gd name="connsiteX13" fmla="*/ 1828840 w 2860627"/>
                <a:gd name="connsiteY13" fmla="*/ 2162380 h 3411190"/>
                <a:gd name="connsiteX14" fmla="*/ 1253957 w 2860627"/>
                <a:gd name="connsiteY14" fmla="*/ 1491117 h 3411190"/>
                <a:gd name="connsiteX15" fmla="*/ 1259713 w 2860627"/>
                <a:gd name="connsiteY15" fmla="*/ 1490781 h 3411190"/>
                <a:gd name="connsiteX16" fmla="*/ 1156260 w 2860627"/>
                <a:gd name="connsiteY16" fmla="*/ 763285 h 3411190"/>
                <a:gd name="connsiteX17" fmla="*/ 2022208 w 2860627"/>
                <a:gd name="connsiteY17" fmla="*/ 559563 h 3411190"/>
                <a:gd name="connsiteX18" fmla="*/ 2336014 w 2860627"/>
                <a:gd name="connsiteY18" fmla="*/ 974343 h 3411190"/>
                <a:gd name="connsiteX19" fmla="*/ 2860627 w 2860627"/>
                <a:gd name="connsiteY19" fmla="*/ 953468 h 3411190"/>
                <a:gd name="connsiteX20" fmla="*/ 2332439 w 2860627"/>
                <a:gd name="connsiteY20" fmla="*/ 186000 h 3411190"/>
                <a:gd name="connsiteX0" fmla="*/ 2332439 w 2860627"/>
                <a:gd name="connsiteY0" fmla="*/ 186000 h 3411190"/>
                <a:gd name="connsiteX1" fmla="*/ 1525852 w 2860627"/>
                <a:gd name="connsiteY1" fmla="*/ 9249 h 3411190"/>
                <a:gd name="connsiteX2" fmla="*/ 364700 w 2860627"/>
                <a:gd name="connsiteY2" fmla="*/ 1356493 h 3411190"/>
                <a:gd name="connsiteX3" fmla="*/ 160 w 2860627"/>
                <a:gd name="connsiteY3" fmla="*/ 1831519 h 3411190"/>
                <a:gd name="connsiteX4" fmla="*/ 286853 w 2860627"/>
                <a:gd name="connsiteY4" fmla="*/ 2006886 h 3411190"/>
                <a:gd name="connsiteX5" fmla="*/ 207417 w 2860627"/>
                <a:gd name="connsiteY5" fmla="*/ 2187794 h 3411190"/>
                <a:gd name="connsiteX6" fmla="*/ 287242 w 2860627"/>
                <a:gd name="connsiteY6" fmla="*/ 2244414 h 3411190"/>
                <a:gd name="connsiteX7" fmla="*/ 256972 w 2860627"/>
                <a:gd name="connsiteY7" fmla="*/ 2339178 h 3411190"/>
                <a:gd name="connsiteX8" fmla="*/ 368654 w 2860627"/>
                <a:gd name="connsiteY8" fmla="*/ 2452806 h 3411190"/>
                <a:gd name="connsiteX9" fmla="*/ 465657 w 2860627"/>
                <a:gd name="connsiteY9" fmla="*/ 2870369 h 3411190"/>
                <a:gd name="connsiteX10" fmla="*/ 1108723 w 2860627"/>
                <a:gd name="connsiteY10" fmla="*/ 2797319 h 3411190"/>
                <a:gd name="connsiteX11" fmla="*/ 1313164 w 2860627"/>
                <a:gd name="connsiteY11" fmla="*/ 3376539 h 3411190"/>
                <a:gd name="connsiteX12" fmla="*/ 1936108 w 2860627"/>
                <a:gd name="connsiteY12" fmla="*/ 3397581 h 3411190"/>
                <a:gd name="connsiteX13" fmla="*/ 1828840 w 2860627"/>
                <a:gd name="connsiteY13" fmla="*/ 2162380 h 3411190"/>
                <a:gd name="connsiteX14" fmla="*/ 1253957 w 2860627"/>
                <a:gd name="connsiteY14" fmla="*/ 1491117 h 3411190"/>
                <a:gd name="connsiteX15" fmla="*/ 1259713 w 2860627"/>
                <a:gd name="connsiteY15" fmla="*/ 1490781 h 3411190"/>
                <a:gd name="connsiteX16" fmla="*/ 1156260 w 2860627"/>
                <a:gd name="connsiteY16" fmla="*/ 763285 h 3411190"/>
                <a:gd name="connsiteX17" fmla="*/ 2022208 w 2860627"/>
                <a:gd name="connsiteY17" fmla="*/ 559563 h 3411190"/>
                <a:gd name="connsiteX18" fmla="*/ 2336014 w 2860627"/>
                <a:gd name="connsiteY18" fmla="*/ 974343 h 3411190"/>
                <a:gd name="connsiteX19" fmla="*/ 2860627 w 2860627"/>
                <a:gd name="connsiteY19" fmla="*/ 953468 h 3411190"/>
                <a:gd name="connsiteX20" fmla="*/ 2332439 w 2860627"/>
                <a:gd name="connsiteY20" fmla="*/ 186000 h 3411190"/>
                <a:gd name="connsiteX0" fmla="*/ 2332439 w 2860627"/>
                <a:gd name="connsiteY0" fmla="*/ 186000 h 3411190"/>
                <a:gd name="connsiteX1" fmla="*/ 1525852 w 2860627"/>
                <a:gd name="connsiteY1" fmla="*/ 9249 h 3411190"/>
                <a:gd name="connsiteX2" fmla="*/ 364700 w 2860627"/>
                <a:gd name="connsiteY2" fmla="*/ 1356493 h 3411190"/>
                <a:gd name="connsiteX3" fmla="*/ 160 w 2860627"/>
                <a:gd name="connsiteY3" fmla="*/ 1831519 h 3411190"/>
                <a:gd name="connsiteX4" fmla="*/ 286853 w 2860627"/>
                <a:gd name="connsiteY4" fmla="*/ 2006886 h 3411190"/>
                <a:gd name="connsiteX5" fmla="*/ 207417 w 2860627"/>
                <a:gd name="connsiteY5" fmla="*/ 2187794 h 3411190"/>
                <a:gd name="connsiteX6" fmla="*/ 287242 w 2860627"/>
                <a:gd name="connsiteY6" fmla="*/ 2244414 h 3411190"/>
                <a:gd name="connsiteX7" fmla="*/ 256972 w 2860627"/>
                <a:gd name="connsiteY7" fmla="*/ 2339178 h 3411190"/>
                <a:gd name="connsiteX8" fmla="*/ 368654 w 2860627"/>
                <a:gd name="connsiteY8" fmla="*/ 2452806 h 3411190"/>
                <a:gd name="connsiteX9" fmla="*/ 465657 w 2860627"/>
                <a:gd name="connsiteY9" fmla="*/ 2870369 h 3411190"/>
                <a:gd name="connsiteX10" fmla="*/ 1108723 w 2860627"/>
                <a:gd name="connsiteY10" fmla="*/ 2797319 h 3411190"/>
                <a:gd name="connsiteX11" fmla="*/ 1313164 w 2860627"/>
                <a:gd name="connsiteY11" fmla="*/ 3376539 h 3411190"/>
                <a:gd name="connsiteX12" fmla="*/ 1936108 w 2860627"/>
                <a:gd name="connsiteY12" fmla="*/ 3397581 h 3411190"/>
                <a:gd name="connsiteX13" fmla="*/ 1828840 w 2860627"/>
                <a:gd name="connsiteY13" fmla="*/ 2162380 h 3411190"/>
                <a:gd name="connsiteX14" fmla="*/ 1253957 w 2860627"/>
                <a:gd name="connsiteY14" fmla="*/ 1491117 h 3411190"/>
                <a:gd name="connsiteX15" fmla="*/ 1259713 w 2860627"/>
                <a:gd name="connsiteY15" fmla="*/ 1490781 h 3411190"/>
                <a:gd name="connsiteX16" fmla="*/ 1156260 w 2860627"/>
                <a:gd name="connsiteY16" fmla="*/ 763285 h 3411190"/>
                <a:gd name="connsiteX17" fmla="*/ 2022208 w 2860627"/>
                <a:gd name="connsiteY17" fmla="*/ 559563 h 3411190"/>
                <a:gd name="connsiteX18" fmla="*/ 2336014 w 2860627"/>
                <a:gd name="connsiteY18" fmla="*/ 974343 h 3411190"/>
                <a:gd name="connsiteX19" fmla="*/ 2860627 w 2860627"/>
                <a:gd name="connsiteY19" fmla="*/ 953468 h 3411190"/>
                <a:gd name="connsiteX20" fmla="*/ 2332439 w 2860627"/>
                <a:gd name="connsiteY20" fmla="*/ 186000 h 3411190"/>
                <a:gd name="connsiteX0" fmla="*/ 2332439 w 2860627"/>
                <a:gd name="connsiteY0" fmla="*/ 186000 h 3411190"/>
                <a:gd name="connsiteX1" fmla="*/ 1525852 w 2860627"/>
                <a:gd name="connsiteY1" fmla="*/ 9249 h 3411190"/>
                <a:gd name="connsiteX2" fmla="*/ 364700 w 2860627"/>
                <a:gd name="connsiteY2" fmla="*/ 1356493 h 3411190"/>
                <a:gd name="connsiteX3" fmla="*/ 160 w 2860627"/>
                <a:gd name="connsiteY3" fmla="*/ 1831519 h 3411190"/>
                <a:gd name="connsiteX4" fmla="*/ 286853 w 2860627"/>
                <a:gd name="connsiteY4" fmla="*/ 2006886 h 3411190"/>
                <a:gd name="connsiteX5" fmla="*/ 207417 w 2860627"/>
                <a:gd name="connsiteY5" fmla="*/ 2187794 h 3411190"/>
                <a:gd name="connsiteX6" fmla="*/ 287242 w 2860627"/>
                <a:gd name="connsiteY6" fmla="*/ 2244414 h 3411190"/>
                <a:gd name="connsiteX7" fmla="*/ 256972 w 2860627"/>
                <a:gd name="connsiteY7" fmla="*/ 2339178 h 3411190"/>
                <a:gd name="connsiteX8" fmla="*/ 368654 w 2860627"/>
                <a:gd name="connsiteY8" fmla="*/ 2452806 h 3411190"/>
                <a:gd name="connsiteX9" fmla="*/ 465657 w 2860627"/>
                <a:gd name="connsiteY9" fmla="*/ 2870369 h 3411190"/>
                <a:gd name="connsiteX10" fmla="*/ 1108723 w 2860627"/>
                <a:gd name="connsiteY10" fmla="*/ 2797319 h 3411190"/>
                <a:gd name="connsiteX11" fmla="*/ 1313164 w 2860627"/>
                <a:gd name="connsiteY11" fmla="*/ 3376539 h 3411190"/>
                <a:gd name="connsiteX12" fmla="*/ 1936108 w 2860627"/>
                <a:gd name="connsiteY12" fmla="*/ 3397581 h 3411190"/>
                <a:gd name="connsiteX13" fmla="*/ 1886582 w 2860627"/>
                <a:gd name="connsiteY13" fmla="*/ 2195718 h 3411190"/>
                <a:gd name="connsiteX14" fmla="*/ 1253957 w 2860627"/>
                <a:gd name="connsiteY14" fmla="*/ 1491117 h 3411190"/>
                <a:gd name="connsiteX15" fmla="*/ 1259713 w 2860627"/>
                <a:gd name="connsiteY15" fmla="*/ 1490781 h 3411190"/>
                <a:gd name="connsiteX16" fmla="*/ 1156260 w 2860627"/>
                <a:gd name="connsiteY16" fmla="*/ 763285 h 3411190"/>
                <a:gd name="connsiteX17" fmla="*/ 2022208 w 2860627"/>
                <a:gd name="connsiteY17" fmla="*/ 559563 h 3411190"/>
                <a:gd name="connsiteX18" fmla="*/ 2336014 w 2860627"/>
                <a:gd name="connsiteY18" fmla="*/ 974343 h 3411190"/>
                <a:gd name="connsiteX19" fmla="*/ 2860627 w 2860627"/>
                <a:gd name="connsiteY19" fmla="*/ 953468 h 3411190"/>
                <a:gd name="connsiteX20" fmla="*/ 2332439 w 2860627"/>
                <a:gd name="connsiteY20" fmla="*/ 186000 h 3411190"/>
                <a:gd name="connsiteX0" fmla="*/ 2332439 w 2860627"/>
                <a:gd name="connsiteY0" fmla="*/ 186000 h 3411190"/>
                <a:gd name="connsiteX1" fmla="*/ 1525852 w 2860627"/>
                <a:gd name="connsiteY1" fmla="*/ 9249 h 3411190"/>
                <a:gd name="connsiteX2" fmla="*/ 364700 w 2860627"/>
                <a:gd name="connsiteY2" fmla="*/ 1356493 h 3411190"/>
                <a:gd name="connsiteX3" fmla="*/ 160 w 2860627"/>
                <a:gd name="connsiteY3" fmla="*/ 1831519 h 3411190"/>
                <a:gd name="connsiteX4" fmla="*/ 286853 w 2860627"/>
                <a:gd name="connsiteY4" fmla="*/ 2006886 h 3411190"/>
                <a:gd name="connsiteX5" fmla="*/ 207417 w 2860627"/>
                <a:gd name="connsiteY5" fmla="*/ 2187794 h 3411190"/>
                <a:gd name="connsiteX6" fmla="*/ 287242 w 2860627"/>
                <a:gd name="connsiteY6" fmla="*/ 2244414 h 3411190"/>
                <a:gd name="connsiteX7" fmla="*/ 256972 w 2860627"/>
                <a:gd name="connsiteY7" fmla="*/ 2339178 h 3411190"/>
                <a:gd name="connsiteX8" fmla="*/ 368654 w 2860627"/>
                <a:gd name="connsiteY8" fmla="*/ 2452806 h 3411190"/>
                <a:gd name="connsiteX9" fmla="*/ 465657 w 2860627"/>
                <a:gd name="connsiteY9" fmla="*/ 2870369 h 3411190"/>
                <a:gd name="connsiteX10" fmla="*/ 1108723 w 2860627"/>
                <a:gd name="connsiteY10" fmla="*/ 2797319 h 3411190"/>
                <a:gd name="connsiteX11" fmla="*/ 1313164 w 2860627"/>
                <a:gd name="connsiteY11" fmla="*/ 3376539 h 3411190"/>
                <a:gd name="connsiteX12" fmla="*/ 1936108 w 2860627"/>
                <a:gd name="connsiteY12" fmla="*/ 3397581 h 3411190"/>
                <a:gd name="connsiteX13" fmla="*/ 1886582 w 2860627"/>
                <a:gd name="connsiteY13" fmla="*/ 2195718 h 3411190"/>
                <a:gd name="connsiteX14" fmla="*/ 1253957 w 2860627"/>
                <a:gd name="connsiteY14" fmla="*/ 1491117 h 3411190"/>
                <a:gd name="connsiteX15" fmla="*/ 1259713 w 2860627"/>
                <a:gd name="connsiteY15" fmla="*/ 1490781 h 3411190"/>
                <a:gd name="connsiteX16" fmla="*/ 1156260 w 2860627"/>
                <a:gd name="connsiteY16" fmla="*/ 763285 h 3411190"/>
                <a:gd name="connsiteX17" fmla="*/ 2022208 w 2860627"/>
                <a:gd name="connsiteY17" fmla="*/ 559563 h 3411190"/>
                <a:gd name="connsiteX18" fmla="*/ 2336014 w 2860627"/>
                <a:gd name="connsiteY18" fmla="*/ 974343 h 3411190"/>
                <a:gd name="connsiteX19" fmla="*/ 2860627 w 2860627"/>
                <a:gd name="connsiteY19" fmla="*/ 953468 h 3411190"/>
                <a:gd name="connsiteX20" fmla="*/ 2332439 w 2860627"/>
                <a:gd name="connsiteY20" fmla="*/ 186000 h 341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860627" h="3411190">
                  <a:moveTo>
                    <a:pt x="2332439" y="186000"/>
                  </a:moveTo>
                  <a:cubicBezTo>
                    <a:pt x="2114028" y="67375"/>
                    <a:pt x="1894506" y="-31252"/>
                    <a:pt x="1525852" y="9249"/>
                  </a:cubicBezTo>
                  <a:cubicBezTo>
                    <a:pt x="735732" y="27225"/>
                    <a:pt x="265149" y="734924"/>
                    <a:pt x="364700" y="1356493"/>
                  </a:cubicBezTo>
                  <a:cubicBezTo>
                    <a:pt x="243187" y="1514835"/>
                    <a:pt x="-7219" y="1802068"/>
                    <a:pt x="160" y="1831519"/>
                  </a:cubicBezTo>
                  <a:cubicBezTo>
                    <a:pt x="17130" y="1925603"/>
                    <a:pt x="185001" y="1956813"/>
                    <a:pt x="286853" y="2006886"/>
                  </a:cubicBezTo>
                  <a:cubicBezTo>
                    <a:pt x="253040" y="2069284"/>
                    <a:pt x="200362" y="2166263"/>
                    <a:pt x="207417" y="2187794"/>
                  </a:cubicBezTo>
                  <a:cubicBezTo>
                    <a:pt x="222499" y="2208763"/>
                    <a:pt x="256442" y="2226588"/>
                    <a:pt x="287242" y="2244414"/>
                  </a:cubicBezTo>
                  <a:cubicBezTo>
                    <a:pt x="277153" y="2276002"/>
                    <a:pt x="241912" y="2313878"/>
                    <a:pt x="256972" y="2339178"/>
                  </a:cubicBezTo>
                  <a:cubicBezTo>
                    <a:pt x="285816" y="2378102"/>
                    <a:pt x="349241" y="2404451"/>
                    <a:pt x="368654" y="2452806"/>
                  </a:cubicBezTo>
                  <a:cubicBezTo>
                    <a:pt x="412514" y="2527024"/>
                    <a:pt x="255179" y="2774145"/>
                    <a:pt x="465657" y="2870369"/>
                  </a:cubicBezTo>
                  <a:cubicBezTo>
                    <a:pt x="653816" y="2944521"/>
                    <a:pt x="911133" y="2842626"/>
                    <a:pt x="1108723" y="2797319"/>
                  </a:cubicBezTo>
                  <a:cubicBezTo>
                    <a:pt x="1261750" y="2755661"/>
                    <a:pt x="1267023" y="3179274"/>
                    <a:pt x="1313164" y="3376539"/>
                  </a:cubicBezTo>
                  <a:cubicBezTo>
                    <a:pt x="1541931" y="3416747"/>
                    <a:pt x="1746247" y="3419423"/>
                    <a:pt x="1936108" y="3397581"/>
                  </a:cubicBezTo>
                  <a:cubicBezTo>
                    <a:pt x="1911464" y="2966600"/>
                    <a:pt x="1933512" y="2397598"/>
                    <a:pt x="1886582" y="2195718"/>
                  </a:cubicBezTo>
                  <a:cubicBezTo>
                    <a:pt x="1843777" y="1980896"/>
                    <a:pt x="1445585" y="1714871"/>
                    <a:pt x="1253957" y="1491117"/>
                  </a:cubicBezTo>
                  <a:lnTo>
                    <a:pt x="1259713" y="1490781"/>
                  </a:lnTo>
                  <a:cubicBezTo>
                    <a:pt x="1069359" y="1294123"/>
                    <a:pt x="1020028" y="999248"/>
                    <a:pt x="1156260" y="763285"/>
                  </a:cubicBezTo>
                  <a:cubicBezTo>
                    <a:pt x="1324542" y="471813"/>
                    <a:pt x="1712240" y="380603"/>
                    <a:pt x="2022208" y="559563"/>
                  </a:cubicBezTo>
                  <a:cubicBezTo>
                    <a:pt x="2187368" y="654919"/>
                    <a:pt x="2297137" y="807738"/>
                    <a:pt x="2336014" y="974343"/>
                  </a:cubicBezTo>
                  <a:lnTo>
                    <a:pt x="2860627" y="953468"/>
                  </a:lnTo>
                  <a:cubicBezTo>
                    <a:pt x="2773794" y="641332"/>
                    <a:pt x="2600917" y="331818"/>
                    <a:pt x="2332439" y="18600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xmlns="" id="{AAD1606A-9025-488F-A33D-6805CE15C6CE}"/>
                </a:ext>
              </a:extLst>
            </p:cNvPr>
            <p:cNvSpPr/>
            <p:nvPr/>
          </p:nvSpPr>
          <p:spPr>
            <a:xfrm>
              <a:off x="395536" y="4869725"/>
              <a:ext cx="852711" cy="85271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</p:spTree>
    <p:extLst>
      <p:ext uri="{BB962C8B-B14F-4D97-AF65-F5344CB8AC3E}">
        <p14:creationId xmlns:p14="http://schemas.microsoft.com/office/powerpoint/2010/main" val="380010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5662470" y="2558068"/>
            <a:ext cx="6383588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Pemeriksaan</a:t>
            </a:r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Prakonsepsi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3292629-1BF9-43E7-A647-9ADAA00A431A}"/>
              </a:ext>
            </a:extLst>
          </p:cNvPr>
          <p:cNvGrpSpPr/>
          <p:nvPr/>
        </p:nvGrpSpPr>
        <p:grpSpPr>
          <a:xfrm>
            <a:off x="3187878" y="2687888"/>
            <a:ext cx="1539374" cy="1482224"/>
            <a:chOff x="3507038" y="2754563"/>
            <a:chExt cx="1539374" cy="14822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A380AE6-32D9-47BE-920F-9E29276D3163}"/>
                </a:ext>
              </a:extLst>
            </p:cNvPr>
            <p:cNvGrpSpPr/>
            <p:nvPr/>
          </p:nvGrpSpPr>
          <p:grpSpPr>
            <a:xfrm>
              <a:off x="3507038" y="2754563"/>
              <a:ext cx="1539374" cy="1482224"/>
              <a:chOff x="3554663" y="2792663"/>
              <a:chExt cx="1539374" cy="1482224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E747A1D-AA00-41CD-BD45-9775D5E85F8B}"/>
                  </a:ext>
                </a:extLst>
              </p:cNvPr>
              <p:cNvSpPr/>
              <p:nvPr/>
            </p:nvSpPr>
            <p:spPr>
              <a:xfrm>
                <a:off x="3762375" y="2990850"/>
                <a:ext cx="1143000" cy="1085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" name="Half Frame 2">
                <a:extLst>
                  <a:ext uri="{FF2B5EF4-FFF2-40B4-BE49-F238E27FC236}">
                    <a16:creationId xmlns:a16="http://schemas.microsoft.com/office/drawing/2014/main" xmlns="" id="{FFA0684A-8679-4C0F-AB80-DF2DD6A90EA2}"/>
                  </a:ext>
                </a:extLst>
              </p:cNvPr>
              <p:cNvSpPr/>
              <p:nvPr/>
            </p:nvSpPr>
            <p:spPr>
              <a:xfrm>
                <a:off x="3554663" y="2792663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>
                <a:extLst>
                  <a:ext uri="{FF2B5EF4-FFF2-40B4-BE49-F238E27FC236}">
                    <a16:creationId xmlns:a16="http://schemas.microsoft.com/office/drawing/2014/main" xmlns="" id="{D34A0230-EE78-4651-BF34-34C31F3EA041}"/>
                  </a:ext>
                </a:extLst>
              </p:cNvPr>
              <p:cNvSpPr/>
              <p:nvPr/>
            </p:nvSpPr>
            <p:spPr>
              <a:xfrm rot="10800000">
                <a:off x="4457700" y="3638550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ounded Rectangle 51">
              <a:extLst>
                <a:ext uri="{FF2B5EF4-FFF2-40B4-BE49-F238E27FC236}">
                  <a16:creationId xmlns:a16="http://schemas.microsoft.com/office/drawing/2014/main" xmlns="" id="{FAC36AFA-5D04-4049-B177-1D0B15F49F28}"/>
                </a:ext>
              </a:extLst>
            </p:cNvPr>
            <p:cNvSpPr/>
            <p:nvPr/>
          </p:nvSpPr>
          <p:spPr>
            <a:xfrm rot="16200000" flipH="1">
              <a:off x="3912677" y="3138178"/>
              <a:ext cx="747146" cy="703633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46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직사각형 1">
            <a:extLst>
              <a:ext uri="{FF2B5EF4-FFF2-40B4-BE49-F238E27FC236}">
                <a16:creationId xmlns:a16="http://schemas.microsoft.com/office/drawing/2014/main" xmlns="" id="{44025C8F-D442-49A4-82F7-C45A67F2A8DC}"/>
              </a:ext>
            </a:extLst>
          </p:cNvPr>
          <p:cNvSpPr/>
          <p:nvPr/>
        </p:nvSpPr>
        <p:spPr>
          <a:xfrm>
            <a:off x="1046552" y="4138705"/>
            <a:ext cx="23062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err="1" smtClean="0"/>
              <a:t>Meningkatkan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pengetahuan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sikap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serta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perilaku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pria</a:t>
            </a:r>
            <a:r>
              <a:rPr lang="en-US" altLang="ko-KR" sz="1600" dirty="0" smtClean="0"/>
              <a:t> &amp; </a:t>
            </a:r>
            <a:r>
              <a:rPr lang="en-US" altLang="ko-KR" sz="1600" dirty="0" err="1" smtClean="0"/>
              <a:t>wanita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yg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berhubungan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dgn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kesehatan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prakonsepsi</a:t>
            </a:r>
            <a:endParaRPr lang="en-US" altLang="ko-KR" sz="1600" dirty="0"/>
          </a:p>
        </p:txBody>
      </p:sp>
      <p:sp>
        <p:nvSpPr>
          <p:cNvPr id="31" name="직사각형 38">
            <a:extLst>
              <a:ext uri="{FF2B5EF4-FFF2-40B4-BE49-F238E27FC236}">
                <a16:creationId xmlns:a16="http://schemas.microsoft.com/office/drawing/2014/main" xmlns="" id="{921DB03D-6DB7-4BBA-ABB7-89BAB8094A4F}"/>
              </a:ext>
            </a:extLst>
          </p:cNvPr>
          <p:cNvSpPr/>
          <p:nvPr/>
        </p:nvSpPr>
        <p:spPr>
          <a:xfrm>
            <a:off x="3698248" y="4138705"/>
            <a:ext cx="23062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err="1" smtClean="0"/>
              <a:t>Menyakinkan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bahwa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semua</a:t>
            </a:r>
            <a:r>
              <a:rPr lang="en-US" altLang="ko-KR" sz="1600" dirty="0" smtClean="0"/>
              <a:t> WUS </a:t>
            </a:r>
            <a:r>
              <a:rPr lang="en-US" altLang="ko-KR" sz="1600" dirty="0" err="1" smtClean="0"/>
              <a:t>menerima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pelayana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kes</a:t>
            </a:r>
            <a:r>
              <a:rPr lang="en-US" altLang="ko-KR" sz="1600" dirty="0" smtClean="0"/>
              <a:t>. </a:t>
            </a:r>
            <a:r>
              <a:rPr lang="en-US" altLang="ko-KR" sz="1600" dirty="0" err="1"/>
              <a:t>t</a:t>
            </a:r>
            <a:r>
              <a:rPr lang="en-US" altLang="ko-KR" sz="1600" dirty="0" err="1" smtClean="0"/>
              <a:t>ermasuk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asuhan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prakonsepsi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berbasis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bukti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skrining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risiko</a:t>
            </a:r>
            <a:r>
              <a:rPr lang="en-US" altLang="ko-KR" sz="1600" dirty="0" smtClean="0"/>
              <a:t>, </a:t>
            </a:r>
            <a:r>
              <a:rPr lang="en-US" altLang="ko-KR" sz="1600" dirty="0" err="1" smtClean="0"/>
              <a:t>promkes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&amp; </a:t>
            </a:r>
            <a:r>
              <a:rPr lang="en-US" altLang="ko-KR" sz="1600" dirty="0" err="1" smtClean="0"/>
              <a:t>intervensi</a:t>
            </a:r>
            <a:r>
              <a:rPr lang="en-US" altLang="ko-KR" sz="1600" dirty="0" smtClean="0"/>
              <a:t> u/ </a:t>
            </a:r>
            <a:r>
              <a:rPr lang="en-US" altLang="ko-KR" sz="1600" dirty="0" err="1" smtClean="0"/>
              <a:t>memasuki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masa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kehamilan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yg</a:t>
            </a:r>
            <a:r>
              <a:rPr lang="en-US" altLang="ko-KR" sz="1600" dirty="0" smtClean="0"/>
              <a:t> optimal</a:t>
            </a:r>
            <a:endParaRPr lang="en-US" altLang="ko-KR" sz="1600" dirty="0"/>
          </a:p>
        </p:txBody>
      </p:sp>
      <p:sp>
        <p:nvSpPr>
          <p:cNvPr id="32" name="직사각형 39">
            <a:extLst>
              <a:ext uri="{FF2B5EF4-FFF2-40B4-BE49-F238E27FC236}">
                <a16:creationId xmlns:a16="http://schemas.microsoft.com/office/drawing/2014/main" xmlns="" id="{1E5152EA-30DC-48DF-8173-EF2F99073CD7}"/>
              </a:ext>
            </a:extLst>
          </p:cNvPr>
          <p:cNvSpPr/>
          <p:nvPr/>
        </p:nvSpPr>
        <p:spPr>
          <a:xfrm>
            <a:off x="6338729" y="4138705"/>
            <a:ext cx="23062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err="1" smtClean="0"/>
              <a:t>Menurangi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risiko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yg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ditunjukkan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dgn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hasil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kehamilan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sebelumnya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melalui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intervensi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interkonsepsi</a:t>
            </a:r>
            <a:r>
              <a:rPr lang="en-US" altLang="ko-KR" sz="1600" dirty="0" smtClean="0"/>
              <a:t> u/ </a:t>
            </a:r>
            <a:r>
              <a:rPr lang="en-US" altLang="ko-KR" sz="1600" dirty="0" err="1" smtClean="0"/>
              <a:t>mencegah</a:t>
            </a:r>
            <a:r>
              <a:rPr lang="en-US" altLang="ko-KR" sz="1600" dirty="0" smtClean="0"/>
              <a:t>/ </a:t>
            </a:r>
            <a:r>
              <a:rPr lang="en-US" altLang="ko-KR" sz="1600" dirty="0" err="1" smtClean="0"/>
              <a:t>meminimalkan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terjadinya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risiko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berulang</a:t>
            </a:r>
            <a:endParaRPr lang="en-US" altLang="ko-KR" sz="1600" dirty="0"/>
          </a:p>
        </p:txBody>
      </p:sp>
      <p:sp>
        <p:nvSpPr>
          <p:cNvPr id="33" name="직사각형 40">
            <a:extLst>
              <a:ext uri="{FF2B5EF4-FFF2-40B4-BE49-F238E27FC236}">
                <a16:creationId xmlns:a16="http://schemas.microsoft.com/office/drawing/2014/main" xmlns="" id="{E404F194-9558-4993-A682-45F7F873C9D2}"/>
              </a:ext>
            </a:extLst>
          </p:cNvPr>
          <p:cNvSpPr/>
          <p:nvPr/>
        </p:nvSpPr>
        <p:spPr>
          <a:xfrm>
            <a:off x="8988735" y="4138705"/>
            <a:ext cx="23062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err="1" smtClean="0"/>
              <a:t>Menurangi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kesenjangan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lebih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lanjut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pada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masa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kehamilan</a:t>
            </a:r>
            <a:endParaRPr lang="en-US" altLang="ko-KR" sz="1600" dirty="0"/>
          </a:p>
        </p:txBody>
      </p:sp>
      <p:sp>
        <p:nvSpPr>
          <p:cNvPr id="38" name="Title 22">
            <a:extLst>
              <a:ext uri="{FF2B5EF4-FFF2-40B4-BE49-F238E27FC236}">
                <a16:creationId xmlns:a16="http://schemas.microsoft.com/office/drawing/2014/main" xmlns="" id="{E8F27343-5F77-4D88-A16E-8E8978C847B0}"/>
              </a:ext>
            </a:extLst>
          </p:cNvPr>
          <p:cNvSpPr txBox="1">
            <a:spLocks/>
          </p:cNvSpPr>
          <p:nvPr/>
        </p:nvSpPr>
        <p:spPr>
          <a:xfrm>
            <a:off x="0" y="660359"/>
            <a:ext cx="12192000" cy="745958"/>
          </a:xfrm>
          <a:prstGeom prst="rect">
            <a:avLst/>
          </a:prstGeom>
        </p:spPr>
        <p:txBody>
          <a:bodyPr/>
          <a:lstStyle>
            <a:lvl1pPr algn="l" defTabSz="9144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dirty="0" err="1" smtClean="0"/>
              <a:t>Pemeriksaan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Prakonsepsi</a:t>
            </a:r>
            <a:endParaRPr lang="ko-KR" altLang="en-US" dirty="0"/>
          </a:p>
        </p:txBody>
      </p:sp>
      <p:sp>
        <p:nvSpPr>
          <p:cNvPr id="40" name="Text Placeholder 20">
            <a:extLst>
              <a:ext uri="{FF2B5EF4-FFF2-40B4-BE49-F238E27FC236}">
                <a16:creationId xmlns:a16="http://schemas.microsoft.com/office/drawing/2014/main" xmlns="" id="{BD8C4803-360B-4FE5-B469-80076BBE40C8}"/>
              </a:ext>
            </a:extLst>
          </p:cNvPr>
          <p:cNvSpPr txBox="1">
            <a:spLocks/>
          </p:cNvSpPr>
          <p:nvPr/>
        </p:nvSpPr>
        <p:spPr>
          <a:xfrm>
            <a:off x="1352550" y="1339125"/>
            <a:ext cx="9641472" cy="52935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membantu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pasangan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kehamilan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bayi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yg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asuhan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prakonsepsi</a:t>
            </a:r>
            <a:r>
              <a: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:</a:t>
            </a:r>
            <a:endParaRPr lang="ko-KR" altLang="en-US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0" indent="0" algn="ctr">
              <a:buNone/>
            </a:pPr>
            <a:endParaRPr lang="ko-KR" altLang="en-US" sz="2000" dirty="0">
              <a:cs typeface="Arial" pitchFamily="34" charset="0"/>
            </a:endParaRPr>
          </a:p>
          <a:p>
            <a:pPr marL="0" indent="0" algn="ctr">
              <a:buNone/>
            </a:pP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Freeform: Shape 4">
            <a:extLst>
              <a:ext uri="{FF2B5EF4-FFF2-40B4-BE49-F238E27FC236}">
                <a16:creationId xmlns:a16="http://schemas.microsoft.com/office/drawing/2014/main" xmlns="" id="{7CEA349F-1065-475E-9C5E-F66C2CFC9D80}"/>
              </a:ext>
            </a:extLst>
          </p:cNvPr>
          <p:cNvSpPr/>
          <p:nvPr/>
        </p:nvSpPr>
        <p:spPr>
          <a:xfrm rot="8124779">
            <a:off x="1366035" y="2442248"/>
            <a:ext cx="1529764" cy="1536246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: Shape 4">
            <a:extLst>
              <a:ext uri="{FF2B5EF4-FFF2-40B4-BE49-F238E27FC236}">
                <a16:creationId xmlns:a16="http://schemas.microsoft.com/office/drawing/2014/main" xmlns="" id="{7CEA349F-1065-475E-9C5E-F66C2CFC9D80}"/>
              </a:ext>
            </a:extLst>
          </p:cNvPr>
          <p:cNvSpPr/>
          <p:nvPr/>
        </p:nvSpPr>
        <p:spPr>
          <a:xfrm rot="8124779">
            <a:off x="4017319" y="2442248"/>
            <a:ext cx="1529764" cy="1536246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">
            <a:extLst>
              <a:ext uri="{FF2B5EF4-FFF2-40B4-BE49-F238E27FC236}">
                <a16:creationId xmlns:a16="http://schemas.microsoft.com/office/drawing/2014/main" xmlns="" id="{7CEA349F-1065-475E-9C5E-F66C2CFC9D80}"/>
              </a:ext>
            </a:extLst>
          </p:cNvPr>
          <p:cNvSpPr/>
          <p:nvPr/>
        </p:nvSpPr>
        <p:spPr>
          <a:xfrm rot="8124779">
            <a:off x="6657801" y="2427272"/>
            <a:ext cx="1529764" cy="1536246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">
            <a:extLst>
              <a:ext uri="{FF2B5EF4-FFF2-40B4-BE49-F238E27FC236}">
                <a16:creationId xmlns:a16="http://schemas.microsoft.com/office/drawing/2014/main" xmlns="" id="{7CEA349F-1065-475E-9C5E-F66C2CFC9D80}"/>
              </a:ext>
            </a:extLst>
          </p:cNvPr>
          <p:cNvSpPr/>
          <p:nvPr/>
        </p:nvSpPr>
        <p:spPr>
          <a:xfrm rot="8124779">
            <a:off x="9376976" y="2442249"/>
            <a:ext cx="1529764" cy="1536246"/>
          </a:xfrm>
          <a:custGeom>
            <a:avLst/>
            <a:gdLst>
              <a:gd name="connsiteX0" fmla="*/ 455043 w 1723431"/>
              <a:gd name="connsiteY0" fmla="*/ 72148 h 1716991"/>
              <a:gd name="connsiteX1" fmla="*/ 568072 w 1723431"/>
              <a:gd name="connsiteY1" fmla="*/ 4028 h 1716991"/>
              <a:gd name="connsiteX2" fmla="*/ 608028 w 1723431"/>
              <a:gd name="connsiteY2" fmla="*/ 0 h 1716991"/>
              <a:gd name="connsiteX3" fmla="*/ 1523502 w 1723431"/>
              <a:gd name="connsiteY3" fmla="*/ 1 h 1716991"/>
              <a:gd name="connsiteX4" fmla="*/ 1717732 w 1723431"/>
              <a:gd name="connsiteY4" fmla="*/ 158303 h 1716991"/>
              <a:gd name="connsiteX5" fmla="*/ 1717859 w 1723431"/>
              <a:gd name="connsiteY5" fmla="*/ 159564 h 1716991"/>
              <a:gd name="connsiteX6" fmla="*/ 1719404 w 1723431"/>
              <a:gd name="connsiteY6" fmla="*/ 164538 h 1716991"/>
              <a:gd name="connsiteX7" fmla="*/ 1723431 w 1723431"/>
              <a:gd name="connsiteY7" fmla="*/ 204494 h 1716991"/>
              <a:gd name="connsiteX8" fmla="*/ 1723431 w 1723431"/>
              <a:gd name="connsiteY8" fmla="*/ 1119968 h 1716991"/>
              <a:gd name="connsiteX9" fmla="*/ 1525173 w 1723431"/>
              <a:gd name="connsiteY9" fmla="*/ 1318226 h 1716991"/>
              <a:gd name="connsiteX10" fmla="*/ 1384983 w 1723431"/>
              <a:gd name="connsiteY10" fmla="*/ 1260157 h 1716991"/>
              <a:gd name="connsiteX11" fmla="*/ 1376492 w 1723431"/>
              <a:gd name="connsiteY11" fmla="*/ 1249866 h 1716991"/>
              <a:gd name="connsiteX12" fmla="*/ 1375540 w 1723431"/>
              <a:gd name="connsiteY12" fmla="*/ 1249088 h 1716991"/>
              <a:gd name="connsiteX13" fmla="*/ 1269469 w 1723431"/>
              <a:gd name="connsiteY13" fmla="*/ 1143017 h 1716991"/>
              <a:gd name="connsiteX14" fmla="*/ 795448 w 1723431"/>
              <a:gd name="connsiteY14" fmla="*/ 1617038 h 1716991"/>
              <a:gd name="connsiteX15" fmla="*/ 636611 w 1723431"/>
              <a:gd name="connsiteY15" fmla="*/ 1715459 h 1716991"/>
              <a:gd name="connsiteX16" fmla="*/ 505408 w 1723431"/>
              <a:gd name="connsiteY16" fmla="*/ 1584256 h 1716991"/>
              <a:gd name="connsiteX17" fmla="*/ 505408 w 1723431"/>
              <a:gd name="connsiteY17" fmla="*/ 1212365 h 1716991"/>
              <a:gd name="connsiteX18" fmla="*/ 133517 w 1723431"/>
              <a:gd name="connsiteY18" fmla="*/ 1212365 h 1716991"/>
              <a:gd name="connsiteX19" fmla="*/ 2314 w 1723431"/>
              <a:gd name="connsiteY19" fmla="*/ 1081162 h 1716991"/>
              <a:gd name="connsiteX20" fmla="*/ 98665 w 1723431"/>
              <a:gd name="connsiteY20" fmla="*/ 920256 h 1716991"/>
              <a:gd name="connsiteX21" fmla="*/ 572686 w 1723431"/>
              <a:gd name="connsiteY21" fmla="*/ 446235 h 1716991"/>
              <a:gd name="connsiteX22" fmla="*/ 473014 w 1723431"/>
              <a:gd name="connsiteY22" fmla="*/ 346563 h 1716991"/>
              <a:gd name="connsiteX23" fmla="*/ 447609 w 1723431"/>
              <a:gd name="connsiteY23" fmla="*/ 315462 h 1716991"/>
              <a:gd name="connsiteX24" fmla="*/ 445386 w 1723431"/>
              <a:gd name="connsiteY24" fmla="*/ 311236 h 1716991"/>
              <a:gd name="connsiteX25" fmla="*/ 443629 w 1723431"/>
              <a:gd name="connsiteY25" fmla="*/ 309107 h 1716991"/>
              <a:gd name="connsiteX26" fmla="*/ 409770 w 1723431"/>
              <a:gd name="connsiteY26" fmla="*/ 198258 h 1716991"/>
              <a:gd name="connsiteX27" fmla="*/ 455043 w 1723431"/>
              <a:gd name="connsiteY27" fmla="*/ 72148 h 1716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723431" h="1716991">
                <a:moveTo>
                  <a:pt x="455043" y="72148"/>
                </a:moveTo>
                <a:cubicBezTo>
                  <a:pt x="483325" y="37878"/>
                  <a:pt x="522901" y="13272"/>
                  <a:pt x="568072" y="4028"/>
                </a:cubicBezTo>
                <a:cubicBezTo>
                  <a:pt x="580978" y="1388"/>
                  <a:pt x="594341" y="1"/>
                  <a:pt x="608028" y="0"/>
                </a:cubicBezTo>
                <a:lnTo>
                  <a:pt x="1523502" y="1"/>
                </a:lnTo>
                <a:cubicBezTo>
                  <a:pt x="1619310" y="0"/>
                  <a:pt x="1699246" y="67960"/>
                  <a:pt x="1717732" y="158303"/>
                </a:cubicBezTo>
                <a:lnTo>
                  <a:pt x="1717859" y="159564"/>
                </a:lnTo>
                <a:lnTo>
                  <a:pt x="1719404" y="164538"/>
                </a:lnTo>
                <a:cubicBezTo>
                  <a:pt x="1722044" y="177444"/>
                  <a:pt x="1723431" y="190806"/>
                  <a:pt x="1723431" y="204494"/>
                </a:cubicBezTo>
                <a:lnTo>
                  <a:pt x="1723431" y="1119968"/>
                </a:lnTo>
                <a:cubicBezTo>
                  <a:pt x="1723431" y="1229462"/>
                  <a:pt x="1634668" y="1318226"/>
                  <a:pt x="1525173" y="1318226"/>
                </a:cubicBezTo>
                <a:cubicBezTo>
                  <a:pt x="1470426" y="1318226"/>
                  <a:pt x="1420861" y="1296035"/>
                  <a:pt x="1384983" y="1260157"/>
                </a:cubicBezTo>
                <a:lnTo>
                  <a:pt x="1376492" y="1249866"/>
                </a:lnTo>
                <a:lnTo>
                  <a:pt x="1375540" y="1249088"/>
                </a:lnTo>
                <a:lnTo>
                  <a:pt x="1269469" y="1143017"/>
                </a:lnTo>
                <a:lnTo>
                  <a:pt x="795448" y="1617038"/>
                </a:lnTo>
                <a:cubicBezTo>
                  <a:pt x="753387" y="1665084"/>
                  <a:pt x="709151" y="1702246"/>
                  <a:pt x="636611" y="1715459"/>
                </a:cubicBezTo>
                <a:cubicBezTo>
                  <a:pt x="565323" y="1728444"/>
                  <a:pt x="505408" y="1656717"/>
                  <a:pt x="505408" y="1584256"/>
                </a:cubicBezTo>
                <a:lnTo>
                  <a:pt x="505408" y="1212365"/>
                </a:lnTo>
                <a:lnTo>
                  <a:pt x="133517" y="1212365"/>
                </a:lnTo>
                <a:cubicBezTo>
                  <a:pt x="61055" y="1212365"/>
                  <a:pt x="2314" y="1153623"/>
                  <a:pt x="2314" y="1081162"/>
                </a:cubicBezTo>
                <a:cubicBezTo>
                  <a:pt x="-3495" y="1032477"/>
                  <a:pt x="-6519" y="1036199"/>
                  <a:pt x="98665" y="920256"/>
                </a:cubicBezTo>
                <a:lnTo>
                  <a:pt x="572686" y="446235"/>
                </a:lnTo>
                <a:lnTo>
                  <a:pt x="473014" y="346563"/>
                </a:lnTo>
                <a:cubicBezTo>
                  <a:pt x="463336" y="336885"/>
                  <a:pt x="454868" y="326455"/>
                  <a:pt x="447609" y="315462"/>
                </a:cubicBezTo>
                <a:lnTo>
                  <a:pt x="445386" y="311236"/>
                </a:lnTo>
                <a:lnTo>
                  <a:pt x="443629" y="309107"/>
                </a:lnTo>
                <a:cubicBezTo>
                  <a:pt x="422252" y="277464"/>
                  <a:pt x="409770" y="239319"/>
                  <a:pt x="409770" y="198258"/>
                </a:cubicBezTo>
                <a:cubicBezTo>
                  <a:pt x="409770" y="150355"/>
                  <a:pt x="426760" y="106419"/>
                  <a:pt x="455043" y="72148"/>
                </a:cubicBezTo>
                <a:close/>
              </a:path>
            </a:pathLst>
          </a:custGeom>
          <a:solidFill>
            <a:schemeClr val="accent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8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48A2979-A456-4286-B8FC-8FF4C0C58EFD}"/>
              </a:ext>
            </a:extLst>
          </p:cNvPr>
          <p:cNvSpPr txBox="1"/>
          <p:nvPr/>
        </p:nvSpPr>
        <p:spPr>
          <a:xfrm>
            <a:off x="5662470" y="2927399"/>
            <a:ext cx="638358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dirty="0" err="1" smtClean="0">
                <a:solidFill>
                  <a:schemeClr val="bg1"/>
                </a:solidFill>
                <a:cs typeface="Arial" pitchFamily="34" charset="0"/>
              </a:rPr>
              <a:t>Kesehatan</a:t>
            </a:r>
            <a:r>
              <a:rPr lang="en-US" altLang="ko-KR" sz="4800" dirty="0" smtClean="0">
                <a:solidFill>
                  <a:schemeClr val="bg1"/>
                </a:solidFill>
                <a:cs typeface="Arial" pitchFamily="34" charset="0"/>
              </a:rPr>
              <a:t> Mental</a:t>
            </a:r>
            <a:endParaRPr lang="ko-KR" altLang="en-US" sz="48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03292629-1BF9-43E7-A647-9ADAA00A431A}"/>
              </a:ext>
            </a:extLst>
          </p:cNvPr>
          <p:cNvGrpSpPr/>
          <p:nvPr/>
        </p:nvGrpSpPr>
        <p:grpSpPr>
          <a:xfrm>
            <a:off x="3187878" y="2687888"/>
            <a:ext cx="1539374" cy="1482224"/>
            <a:chOff x="3507038" y="2754563"/>
            <a:chExt cx="1539374" cy="14822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A380AE6-32D9-47BE-920F-9E29276D3163}"/>
                </a:ext>
              </a:extLst>
            </p:cNvPr>
            <p:cNvGrpSpPr/>
            <p:nvPr/>
          </p:nvGrpSpPr>
          <p:grpSpPr>
            <a:xfrm>
              <a:off x="3507038" y="2754563"/>
              <a:ext cx="1539374" cy="1482224"/>
              <a:chOff x="3554663" y="2792663"/>
              <a:chExt cx="1539374" cy="1482224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3E747A1D-AA00-41CD-BD45-9775D5E85F8B}"/>
                  </a:ext>
                </a:extLst>
              </p:cNvPr>
              <p:cNvSpPr/>
              <p:nvPr/>
            </p:nvSpPr>
            <p:spPr>
              <a:xfrm>
                <a:off x="3762375" y="2990850"/>
                <a:ext cx="1143000" cy="10858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" name="Half Frame 2">
                <a:extLst>
                  <a:ext uri="{FF2B5EF4-FFF2-40B4-BE49-F238E27FC236}">
                    <a16:creationId xmlns:a16="http://schemas.microsoft.com/office/drawing/2014/main" xmlns="" id="{FFA0684A-8679-4C0F-AB80-DF2DD6A90EA2}"/>
                  </a:ext>
                </a:extLst>
              </p:cNvPr>
              <p:cNvSpPr/>
              <p:nvPr/>
            </p:nvSpPr>
            <p:spPr>
              <a:xfrm>
                <a:off x="3554663" y="2792663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Half Frame 5">
                <a:extLst>
                  <a:ext uri="{FF2B5EF4-FFF2-40B4-BE49-F238E27FC236}">
                    <a16:creationId xmlns:a16="http://schemas.microsoft.com/office/drawing/2014/main" xmlns="" id="{D34A0230-EE78-4651-BF34-34C31F3EA041}"/>
                  </a:ext>
                </a:extLst>
              </p:cNvPr>
              <p:cNvSpPr/>
              <p:nvPr/>
            </p:nvSpPr>
            <p:spPr>
              <a:xfrm rot="10800000">
                <a:off x="4457700" y="3638550"/>
                <a:ext cx="636337" cy="636337"/>
              </a:xfrm>
              <a:prstGeom prst="halfFrame">
                <a:avLst>
                  <a:gd name="adj1" fmla="val 19850"/>
                  <a:gd name="adj2" fmla="val 1985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Rounded Rectangle 51">
              <a:extLst>
                <a:ext uri="{FF2B5EF4-FFF2-40B4-BE49-F238E27FC236}">
                  <a16:creationId xmlns:a16="http://schemas.microsoft.com/office/drawing/2014/main" xmlns="" id="{FAC36AFA-5D04-4049-B177-1D0B15F49F28}"/>
                </a:ext>
              </a:extLst>
            </p:cNvPr>
            <p:cNvSpPr/>
            <p:nvPr/>
          </p:nvSpPr>
          <p:spPr>
            <a:xfrm rot="16200000" flipH="1">
              <a:off x="3912677" y="3138178"/>
              <a:ext cx="747146" cy="703633"/>
            </a:xfrm>
            <a:custGeom>
              <a:avLst/>
              <a:gdLst/>
              <a:ahLst/>
              <a:cxnLst/>
              <a:rect l="l" t="t" r="r" b="b"/>
              <a:pathLst>
                <a:path w="2928608" h="2758049">
                  <a:moveTo>
                    <a:pt x="2797052" y="1199936"/>
                  </a:moveTo>
                  <a:lnTo>
                    <a:pt x="2797052" y="1541978"/>
                  </a:lnTo>
                  <a:cubicBezTo>
                    <a:pt x="2797052" y="1578306"/>
                    <a:pt x="2826502" y="1607756"/>
                    <a:pt x="2862830" y="1607756"/>
                  </a:cubicBezTo>
                  <a:lnTo>
                    <a:pt x="2862830" y="1607755"/>
                  </a:lnTo>
                  <a:cubicBezTo>
                    <a:pt x="2899158" y="1607755"/>
                    <a:pt x="2928608" y="1578305"/>
                    <a:pt x="2928608" y="1541977"/>
                  </a:cubicBezTo>
                  <a:lnTo>
                    <a:pt x="2928607" y="1199936"/>
                  </a:lnTo>
                  <a:cubicBezTo>
                    <a:pt x="2928607" y="1163608"/>
                    <a:pt x="2899158" y="1134159"/>
                    <a:pt x="2862830" y="1134158"/>
                  </a:cubicBezTo>
                  <a:cubicBezTo>
                    <a:pt x="2826502" y="1134159"/>
                    <a:pt x="2797052" y="1163608"/>
                    <a:pt x="2797052" y="1199936"/>
                  </a:cubicBezTo>
                  <a:close/>
                  <a:moveTo>
                    <a:pt x="2593193" y="1147315"/>
                  </a:moveTo>
                  <a:lnTo>
                    <a:pt x="2593193" y="1594601"/>
                  </a:lnTo>
                  <a:cubicBezTo>
                    <a:pt x="2593193" y="1630929"/>
                    <a:pt x="2622643" y="1660379"/>
                    <a:pt x="2658971" y="1660379"/>
                  </a:cubicBezTo>
                  <a:lnTo>
                    <a:pt x="2658971" y="1660378"/>
                  </a:lnTo>
                  <a:cubicBezTo>
                    <a:pt x="2695299" y="1660378"/>
                    <a:pt x="2724749" y="1630928"/>
                    <a:pt x="2724749" y="1594600"/>
                  </a:cubicBezTo>
                  <a:lnTo>
                    <a:pt x="2724748" y="1147315"/>
                  </a:lnTo>
                  <a:cubicBezTo>
                    <a:pt x="2724748" y="1110987"/>
                    <a:pt x="2695299" y="1081538"/>
                    <a:pt x="2658971" y="1081537"/>
                  </a:cubicBezTo>
                  <a:cubicBezTo>
                    <a:pt x="2622643" y="1081538"/>
                    <a:pt x="2593193" y="1110987"/>
                    <a:pt x="2593193" y="1147315"/>
                  </a:cubicBezTo>
                  <a:close/>
                  <a:moveTo>
                    <a:pt x="2389334" y="1121004"/>
                  </a:moveTo>
                  <a:lnTo>
                    <a:pt x="2389334" y="1620912"/>
                  </a:lnTo>
                  <a:cubicBezTo>
                    <a:pt x="2389334" y="1657240"/>
                    <a:pt x="2418784" y="1686690"/>
                    <a:pt x="2455112" y="1686690"/>
                  </a:cubicBezTo>
                  <a:lnTo>
                    <a:pt x="2455112" y="1686689"/>
                  </a:lnTo>
                  <a:cubicBezTo>
                    <a:pt x="2491440" y="1686689"/>
                    <a:pt x="2520890" y="1657239"/>
                    <a:pt x="2520890" y="1620911"/>
                  </a:cubicBezTo>
                  <a:lnTo>
                    <a:pt x="2520889" y="1121004"/>
                  </a:lnTo>
                  <a:cubicBezTo>
                    <a:pt x="2520889" y="1084676"/>
                    <a:pt x="2491440" y="1055227"/>
                    <a:pt x="2455112" y="1055226"/>
                  </a:cubicBezTo>
                  <a:cubicBezTo>
                    <a:pt x="2418784" y="1055227"/>
                    <a:pt x="2389334" y="1084676"/>
                    <a:pt x="2389334" y="1121004"/>
                  </a:cubicBezTo>
                  <a:close/>
                  <a:moveTo>
                    <a:pt x="1314382" y="1247024"/>
                  </a:moveTo>
                  <a:cubicBezTo>
                    <a:pt x="1314381" y="1225915"/>
                    <a:pt x="1331494" y="1208803"/>
                    <a:pt x="1352603" y="1208803"/>
                  </a:cubicBezTo>
                  <a:lnTo>
                    <a:pt x="1410313" y="1208803"/>
                  </a:lnTo>
                  <a:lnTo>
                    <a:pt x="1410313" y="1146778"/>
                  </a:lnTo>
                  <a:cubicBezTo>
                    <a:pt x="1410313" y="1145599"/>
                    <a:pt x="1410393" y="1144438"/>
                    <a:pt x="1411688" y="1143457"/>
                  </a:cubicBezTo>
                  <a:lnTo>
                    <a:pt x="1408531" y="1133444"/>
                  </a:lnTo>
                  <a:cubicBezTo>
                    <a:pt x="1410371" y="1112415"/>
                    <a:pt x="1428909" y="1096860"/>
                    <a:pt x="1449938" y="1098699"/>
                  </a:cubicBezTo>
                  <a:lnTo>
                    <a:pt x="2236821" y="1167543"/>
                  </a:lnTo>
                  <a:cubicBezTo>
                    <a:pt x="2257849" y="1169383"/>
                    <a:pt x="2273405" y="1187920"/>
                    <a:pt x="2271565" y="1208950"/>
                  </a:cubicBezTo>
                  <a:cubicBezTo>
                    <a:pt x="2269725" y="1229978"/>
                    <a:pt x="2251187" y="1245533"/>
                    <a:pt x="2230159" y="1243693"/>
                  </a:cubicBezTo>
                  <a:cubicBezTo>
                    <a:pt x="1973864" y="1221271"/>
                    <a:pt x="1717570" y="1198849"/>
                    <a:pt x="1461275" y="1176426"/>
                  </a:cubicBezTo>
                  <a:lnTo>
                    <a:pt x="1461274" y="1208803"/>
                  </a:lnTo>
                  <a:lnTo>
                    <a:pt x="1518985" y="1208803"/>
                  </a:lnTo>
                  <a:cubicBezTo>
                    <a:pt x="1540095" y="1208802"/>
                    <a:pt x="1557205" y="1225915"/>
                    <a:pt x="1557206" y="1247025"/>
                  </a:cubicBezTo>
                  <a:lnTo>
                    <a:pt x="1557207" y="1247023"/>
                  </a:lnTo>
                  <a:cubicBezTo>
                    <a:pt x="1557207" y="1268132"/>
                    <a:pt x="1540095" y="1285244"/>
                    <a:pt x="1518986" y="1285244"/>
                  </a:cubicBezTo>
                  <a:cubicBezTo>
                    <a:pt x="1499749" y="1285244"/>
                    <a:pt x="1480511" y="1285243"/>
                    <a:pt x="1461275" y="1285244"/>
                  </a:cubicBezTo>
                  <a:lnTo>
                    <a:pt x="1461275" y="1337600"/>
                  </a:lnTo>
                  <a:lnTo>
                    <a:pt x="1518985" y="1337600"/>
                  </a:lnTo>
                  <a:cubicBezTo>
                    <a:pt x="1540095" y="1337600"/>
                    <a:pt x="1557206" y="1354713"/>
                    <a:pt x="1557206" y="1375821"/>
                  </a:cubicBezTo>
                  <a:lnTo>
                    <a:pt x="1557207" y="1375820"/>
                  </a:lnTo>
                  <a:cubicBezTo>
                    <a:pt x="1557206" y="1396928"/>
                    <a:pt x="1540095" y="1414041"/>
                    <a:pt x="1518986" y="1414041"/>
                  </a:cubicBezTo>
                  <a:cubicBezTo>
                    <a:pt x="1499750" y="1414041"/>
                    <a:pt x="1480511" y="1414041"/>
                    <a:pt x="1461275" y="1414042"/>
                  </a:cubicBezTo>
                  <a:lnTo>
                    <a:pt x="1461275" y="1466398"/>
                  </a:lnTo>
                  <a:lnTo>
                    <a:pt x="1518985" y="1466398"/>
                  </a:lnTo>
                  <a:cubicBezTo>
                    <a:pt x="1540095" y="1466398"/>
                    <a:pt x="1557206" y="1483509"/>
                    <a:pt x="1557206" y="1504618"/>
                  </a:cubicBezTo>
                  <a:lnTo>
                    <a:pt x="1557207" y="1504619"/>
                  </a:lnTo>
                  <a:cubicBezTo>
                    <a:pt x="1557207" y="1525727"/>
                    <a:pt x="1540094" y="1542838"/>
                    <a:pt x="1518986" y="1542839"/>
                  </a:cubicBezTo>
                  <a:cubicBezTo>
                    <a:pt x="1499749" y="1542839"/>
                    <a:pt x="1480511" y="1542838"/>
                    <a:pt x="1461275" y="1542839"/>
                  </a:cubicBezTo>
                  <a:lnTo>
                    <a:pt x="1461274" y="1575412"/>
                  </a:lnTo>
                  <a:lnTo>
                    <a:pt x="2226550" y="1494978"/>
                  </a:lnTo>
                  <a:cubicBezTo>
                    <a:pt x="2247542" y="1492772"/>
                    <a:pt x="2266350" y="1508001"/>
                    <a:pt x="2268556" y="1528995"/>
                  </a:cubicBezTo>
                  <a:cubicBezTo>
                    <a:pt x="2270763" y="1549988"/>
                    <a:pt x="2255534" y="1568794"/>
                    <a:pt x="2234542" y="1571000"/>
                  </a:cubicBezTo>
                  <a:cubicBezTo>
                    <a:pt x="1972686" y="1598522"/>
                    <a:pt x="1710833" y="1626046"/>
                    <a:pt x="1448978" y="1653567"/>
                  </a:cubicBezTo>
                  <a:cubicBezTo>
                    <a:pt x="1427984" y="1655774"/>
                    <a:pt x="1409178" y="1640544"/>
                    <a:pt x="1406971" y="1619551"/>
                  </a:cubicBezTo>
                  <a:cubicBezTo>
                    <a:pt x="1406474" y="1614827"/>
                    <a:pt x="1406862" y="1610214"/>
                    <a:pt x="1410805" y="1606610"/>
                  </a:cubicBezTo>
                  <a:lnTo>
                    <a:pt x="1410312" y="1605422"/>
                  </a:lnTo>
                  <a:lnTo>
                    <a:pt x="1410312" y="1542839"/>
                  </a:lnTo>
                  <a:lnTo>
                    <a:pt x="1352603" y="1542841"/>
                  </a:lnTo>
                  <a:cubicBezTo>
                    <a:pt x="1331494" y="1542841"/>
                    <a:pt x="1314382" y="1525729"/>
                    <a:pt x="1314382" y="1504619"/>
                  </a:cubicBezTo>
                  <a:cubicBezTo>
                    <a:pt x="1314382" y="1483510"/>
                    <a:pt x="1331493" y="1466397"/>
                    <a:pt x="1352603" y="1466398"/>
                  </a:cubicBezTo>
                  <a:lnTo>
                    <a:pt x="1410312" y="1466398"/>
                  </a:lnTo>
                  <a:lnTo>
                    <a:pt x="1410313" y="1414042"/>
                  </a:lnTo>
                  <a:lnTo>
                    <a:pt x="1352603" y="1414042"/>
                  </a:lnTo>
                  <a:cubicBezTo>
                    <a:pt x="1331494" y="1414041"/>
                    <a:pt x="1314383" y="1396930"/>
                    <a:pt x="1314382" y="1375820"/>
                  </a:cubicBezTo>
                  <a:cubicBezTo>
                    <a:pt x="1314383" y="1354713"/>
                    <a:pt x="1331494" y="1337600"/>
                    <a:pt x="1352603" y="1337601"/>
                  </a:cubicBezTo>
                  <a:lnTo>
                    <a:pt x="1410312" y="1337600"/>
                  </a:lnTo>
                  <a:lnTo>
                    <a:pt x="1410312" y="1285244"/>
                  </a:lnTo>
                  <a:lnTo>
                    <a:pt x="1352603" y="1285244"/>
                  </a:lnTo>
                  <a:cubicBezTo>
                    <a:pt x="1331494" y="1285244"/>
                    <a:pt x="1314381" y="1268133"/>
                    <a:pt x="1314382" y="1247024"/>
                  </a:cubicBezTo>
                  <a:close/>
                  <a:moveTo>
                    <a:pt x="1171967" y="72000"/>
                  </a:moveTo>
                  <a:lnTo>
                    <a:pt x="1171967" y="288000"/>
                  </a:lnTo>
                  <a:cubicBezTo>
                    <a:pt x="1171967" y="327765"/>
                    <a:pt x="1204202" y="360000"/>
                    <a:pt x="1243967" y="360000"/>
                  </a:cubicBezTo>
                  <a:cubicBezTo>
                    <a:pt x="1283732" y="360000"/>
                    <a:pt x="1315967" y="327765"/>
                    <a:pt x="1315967" y="288000"/>
                  </a:cubicBezTo>
                  <a:lnTo>
                    <a:pt x="1315967" y="72000"/>
                  </a:lnTo>
                  <a:cubicBezTo>
                    <a:pt x="1315967" y="32235"/>
                    <a:pt x="1283732" y="0"/>
                    <a:pt x="1243967" y="0"/>
                  </a:cubicBezTo>
                  <a:cubicBezTo>
                    <a:pt x="1204202" y="0"/>
                    <a:pt x="1171967" y="32235"/>
                    <a:pt x="1171967" y="72000"/>
                  </a:cubicBezTo>
                  <a:close/>
                  <a:moveTo>
                    <a:pt x="1171966" y="2470049"/>
                  </a:moveTo>
                  <a:lnTo>
                    <a:pt x="1171966" y="2686049"/>
                  </a:lnTo>
                  <a:cubicBezTo>
                    <a:pt x="1171966" y="2725814"/>
                    <a:pt x="1204201" y="2758049"/>
                    <a:pt x="1243966" y="2758049"/>
                  </a:cubicBezTo>
                  <a:cubicBezTo>
                    <a:pt x="1283731" y="2758049"/>
                    <a:pt x="1315966" y="2725814"/>
                    <a:pt x="1315966" y="2686049"/>
                  </a:cubicBezTo>
                  <a:lnTo>
                    <a:pt x="1315966" y="2470049"/>
                  </a:lnTo>
                  <a:cubicBezTo>
                    <a:pt x="1315966" y="2430284"/>
                    <a:pt x="1283731" y="2398049"/>
                    <a:pt x="1243966" y="2398049"/>
                  </a:cubicBezTo>
                  <a:cubicBezTo>
                    <a:pt x="1204201" y="2398049"/>
                    <a:pt x="1171966" y="2430284"/>
                    <a:pt x="1171966" y="2470049"/>
                  </a:cubicBezTo>
                  <a:close/>
                  <a:moveTo>
                    <a:pt x="515345" y="1370958"/>
                  </a:moveTo>
                  <a:cubicBezTo>
                    <a:pt x="515344" y="1558300"/>
                    <a:pt x="586814" y="1745642"/>
                    <a:pt x="729750" y="1888579"/>
                  </a:cubicBezTo>
                  <a:cubicBezTo>
                    <a:pt x="1015625" y="2174454"/>
                    <a:pt x="1479119" y="2174454"/>
                    <a:pt x="1764994" y="1888580"/>
                  </a:cubicBezTo>
                  <a:lnTo>
                    <a:pt x="1940572" y="1713001"/>
                  </a:lnTo>
                  <a:lnTo>
                    <a:pt x="2136413" y="1713002"/>
                  </a:lnTo>
                  <a:cubicBezTo>
                    <a:pt x="2215124" y="1713001"/>
                    <a:pt x="2278929" y="1649195"/>
                    <a:pt x="2278929" y="1570486"/>
                  </a:cubicBezTo>
                  <a:lnTo>
                    <a:pt x="2278929" y="1374645"/>
                  </a:lnTo>
                  <a:lnTo>
                    <a:pt x="2282614" y="1370959"/>
                  </a:lnTo>
                  <a:lnTo>
                    <a:pt x="2278929" y="1367272"/>
                  </a:lnTo>
                  <a:lnTo>
                    <a:pt x="2278929" y="1171432"/>
                  </a:lnTo>
                  <a:cubicBezTo>
                    <a:pt x="2278929" y="1092722"/>
                    <a:pt x="2215123" y="1028916"/>
                    <a:pt x="2136413" y="1028916"/>
                  </a:cubicBezTo>
                  <a:lnTo>
                    <a:pt x="1940571" y="1028916"/>
                  </a:lnTo>
                  <a:cubicBezTo>
                    <a:pt x="1882045" y="970390"/>
                    <a:pt x="1823519" y="911862"/>
                    <a:pt x="1764993" y="853336"/>
                  </a:cubicBezTo>
                  <a:cubicBezTo>
                    <a:pt x="1479118" y="567461"/>
                    <a:pt x="1015625" y="567462"/>
                    <a:pt x="729750" y="853336"/>
                  </a:cubicBezTo>
                  <a:cubicBezTo>
                    <a:pt x="586813" y="996273"/>
                    <a:pt x="515344" y="1183616"/>
                    <a:pt x="515345" y="1370958"/>
                  </a:cubicBezTo>
                  <a:close/>
                  <a:moveTo>
                    <a:pt x="388776" y="2386770"/>
                  </a:moveTo>
                  <a:cubicBezTo>
                    <a:pt x="388776" y="2405196"/>
                    <a:pt x="395805" y="2423622"/>
                    <a:pt x="409865" y="2437681"/>
                  </a:cubicBezTo>
                  <a:cubicBezTo>
                    <a:pt x="437983" y="2465800"/>
                    <a:pt x="483570" y="2465800"/>
                    <a:pt x="511688" y="2437681"/>
                  </a:cubicBezTo>
                  <a:lnTo>
                    <a:pt x="664423" y="2284946"/>
                  </a:lnTo>
                  <a:cubicBezTo>
                    <a:pt x="692541" y="2256828"/>
                    <a:pt x="692541" y="2211241"/>
                    <a:pt x="664423" y="2183123"/>
                  </a:cubicBezTo>
                  <a:cubicBezTo>
                    <a:pt x="636305" y="2155005"/>
                    <a:pt x="590718" y="2155005"/>
                    <a:pt x="562599" y="2183123"/>
                  </a:cubicBezTo>
                  <a:lnTo>
                    <a:pt x="409865" y="2335858"/>
                  </a:lnTo>
                  <a:cubicBezTo>
                    <a:pt x="395805" y="2349917"/>
                    <a:pt x="388776" y="2368343"/>
                    <a:pt x="388776" y="2386770"/>
                  </a:cubicBezTo>
                  <a:close/>
                  <a:moveTo>
                    <a:pt x="388776" y="365689"/>
                  </a:moveTo>
                  <a:cubicBezTo>
                    <a:pt x="388776" y="384115"/>
                    <a:pt x="395805" y="402541"/>
                    <a:pt x="409865" y="416600"/>
                  </a:cubicBezTo>
                  <a:lnTo>
                    <a:pt x="562599" y="569335"/>
                  </a:lnTo>
                  <a:cubicBezTo>
                    <a:pt x="590718" y="597454"/>
                    <a:pt x="636305" y="597454"/>
                    <a:pt x="664423" y="569335"/>
                  </a:cubicBezTo>
                  <a:cubicBezTo>
                    <a:pt x="692541" y="541217"/>
                    <a:pt x="692541" y="495630"/>
                    <a:pt x="664423" y="467512"/>
                  </a:cubicBezTo>
                  <a:lnTo>
                    <a:pt x="511688" y="314777"/>
                  </a:lnTo>
                  <a:cubicBezTo>
                    <a:pt x="483570" y="286659"/>
                    <a:pt x="437983" y="286659"/>
                    <a:pt x="409865" y="314777"/>
                  </a:cubicBezTo>
                  <a:cubicBezTo>
                    <a:pt x="395805" y="328836"/>
                    <a:pt x="388776" y="347262"/>
                    <a:pt x="388776" y="365689"/>
                  </a:cubicBezTo>
                  <a:close/>
                  <a:moveTo>
                    <a:pt x="0" y="1379024"/>
                  </a:moveTo>
                  <a:cubicBezTo>
                    <a:pt x="0" y="1418789"/>
                    <a:pt x="32235" y="1451024"/>
                    <a:pt x="72000" y="1451024"/>
                  </a:cubicBezTo>
                  <a:lnTo>
                    <a:pt x="288000" y="1451024"/>
                  </a:lnTo>
                  <a:cubicBezTo>
                    <a:pt x="327765" y="1451024"/>
                    <a:pt x="360000" y="1418789"/>
                    <a:pt x="360000" y="1379024"/>
                  </a:cubicBezTo>
                  <a:cubicBezTo>
                    <a:pt x="360000" y="1339259"/>
                    <a:pt x="327765" y="1307024"/>
                    <a:pt x="288000" y="1307024"/>
                  </a:cubicBezTo>
                  <a:lnTo>
                    <a:pt x="72000" y="1307024"/>
                  </a:lnTo>
                  <a:cubicBezTo>
                    <a:pt x="32235" y="1307024"/>
                    <a:pt x="0" y="1339259"/>
                    <a:pt x="0" y="13790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367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6">
            <a:extLst>
              <a:ext uri="{FF2B5EF4-FFF2-40B4-BE49-F238E27FC236}">
                <a16:creationId xmlns:a16="http://schemas.microsoft.com/office/drawing/2014/main" xmlns="" id="{AF760E9B-F437-4BCF-80D4-FC80206C9117}"/>
              </a:ext>
            </a:extLst>
          </p:cNvPr>
          <p:cNvGrpSpPr/>
          <p:nvPr/>
        </p:nvGrpSpPr>
        <p:grpSpPr>
          <a:xfrm>
            <a:off x="650633" y="2657474"/>
            <a:ext cx="4043532" cy="4099693"/>
            <a:chOff x="755576" y="2915379"/>
            <a:chExt cx="3092136" cy="409969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AB409856-0A99-448C-BE6C-1E10FDF4C836}"/>
                </a:ext>
              </a:extLst>
            </p:cNvPr>
            <p:cNvSpPr txBox="1"/>
            <p:nvPr/>
          </p:nvSpPr>
          <p:spPr>
            <a:xfrm>
              <a:off x="755576" y="3629273"/>
              <a:ext cx="3092136" cy="3385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IBU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: 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bunuh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diri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deprei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/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kecemasan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postpartum,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penyalahgunaan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alkohol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/ obat2an,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tidak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menjaga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kesehatan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fisik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preeklampsia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persalinan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prematur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SC.</a:t>
              </a:r>
            </a:p>
            <a:p>
              <a:pPr>
                <a:lnSpc>
                  <a:spcPct val="120000"/>
                </a:lnSpc>
              </a:pPr>
              <a:endPara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BAYI 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: BBLR,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prematur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tingkat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kesehatan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bayi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rendah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adaptasi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yg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buruk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diluar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rahim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gangguan</a:t>
              </a:r>
              <a:r>
                <a:rPr lang="en-US" altLang="ko-KR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pernapasan</a:t>
              </a:r>
              <a:endPara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71E0863C-06E7-4CF7-B650-284851284913}"/>
                </a:ext>
              </a:extLst>
            </p:cNvPr>
            <p:cNvSpPr txBox="1"/>
            <p:nvPr/>
          </p:nvSpPr>
          <p:spPr>
            <a:xfrm>
              <a:off x="755576" y="2915379"/>
              <a:ext cx="30921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Risiko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bagi</a:t>
              </a:r>
              <a:r>
                <a:rPr lang="en-US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ibu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&amp; </a:t>
              </a:r>
              <a:r>
                <a:rPr lang="en-US" altLang="ko-KR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bayi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bumil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yg</a:t>
              </a:r>
              <a:r>
                <a:rPr lang="en-US" altLang="ko-KR" sz="2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depresi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426BEA7B-DCBA-4FE3-9999-F8953769C0A5}"/>
              </a:ext>
            </a:extLst>
          </p:cNvPr>
          <p:cNvSpPr txBox="1"/>
          <p:nvPr/>
        </p:nvSpPr>
        <p:spPr>
          <a:xfrm>
            <a:off x="647099" y="382716"/>
            <a:ext cx="4593116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</a:rPr>
              <a:t>Kondisi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</a:rPr>
              <a:t>yg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</a:rPr>
              <a:t>sejahtera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</a:rPr>
              <a:t> (well-being) 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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jika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seorang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individu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dpt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merealisasikan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potensinya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,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maka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individu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tersebut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dpt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mengatasi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stres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.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Kecemasan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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berbahaya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bagi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bumil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krn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dpt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mempengaruhi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kesehatan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janin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/ </a:t>
            </a:r>
            <a:r>
              <a:rPr lang="en-GB" altLang="ko-KR" sz="2000" dirty="0" err="1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ibu</a:t>
            </a:r>
            <a:r>
              <a:rPr lang="en-GB" altLang="ko-KR" sz="2000" dirty="0" smtClean="0">
                <a:solidFill>
                  <a:schemeClr val="accent4"/>
                </a:solidFill>
                <a:cs typeface="Arial" pitchFamily="34" charset="0"/>
                <a:sym typeface="Wingdings" pitchFamily="2" charset="2"/>
              </a:rPr>
              <a:t>.</a:t>
            </a:r>
            <a:endParaRPr lang="ko-KR" altLang="en-US" sz="20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FE4D038-D071-4EFB-9343-231C4B415D3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40504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Faktor</a:t>
            </a:r>
            <a:r>
              <a:rPr lang="en-US" sz="4000" dirty="0" smtClean="0"/>
              <a:t> </a:t>
            </a:r>
            <a:r>
              <a:rPr lang="en-US" sz="4000" dirty="0" err="1" smtClean="0"/>
              <a:t>risiko</a:t>
            </a:r>
            <a:r>
              <a:rPr lang="en-US" sz="4000" dirty="0" smtClean="0"/>
              <a:t> </a:t>
            </a:r>
            <a:r>
              <a:rPr lang="en-US" sz="4000" dirty="0" err="1" smtClean="0"/>
              <a:t>yg</a:t>
            </a:r>
            <a:r>
              <a:rPr lang="en-US" sz="4000" dirty="0" smtClean="0"/>
              <a:t> </a:t>
            </a:r>
            <a:r>
              <a:rPr lang="en-US" sz="4000" dirty="0" err="1" smtClean="0"/>
              <a:t>dikaji</a:t>
            </a:r>
            <a:r>
              <a:rPr lang="en-US" sz="4000" dirty="0" smtClean="0"/>
              <a:t> </a:t>
            </a:r>
            <a:r>
              <a:rPr lang="en-US" sz="4000" dirty="0" err="1" smtClean="0"/>
              <a:t>berkaitan</a:t>
            </a:r>
            <a:r>
              <a:rPr lang="en-US" sz="4000" dirty="0" smtClean="0"/>
              <a:t> </a:t>
            </a:r>
            <a:r>
              <a:rPr lang="en-US" sz="4000" dirty="0" err="1" smtClean="0"/>
              <a:t>dgn</a:t>
            </a:r>
            <a:r>
              <a:rPr lang="en-US" sz="4000" dirty="0" smtClean="0"/>
              <a:t> </a:t>
            </a:r>
            <a:r>
              <a:rPr lang="en-US" sz="4000" dirty="0" err="1" smtClean="0"/>
              <a:t>kecemasan</a:t>
            </a:r>
            <a:endParaRPr lang="en-US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6E3441B-1888-43A4-AF68-99EB703F7D1B}"/>
              </a:ext>
            </a:extLst>
          </p:cNvPr>
          <p:cNvSpPr/>
          <p:nvPr/>
        </p:nvSpPr>
        <p:spPr>
          <a:xfrm>
            <a:off x="909865" y="1691732"/>
            <a:ext cx="4572000" cy="45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26C4317-3B3B-4C18-993B-9A2B888D8034}"/>
              </a:ext>
            </a:extLst>
          </p:cNvPr>
          <p:cNvSpPr/>
          <p:nvPr/>
        </p:nvSpPr>
        <p:spPr>
          <a:xfrm>
            <a:off x="909865" y="6199820"/>
            <a:ext cx="4572000" cy="45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68C3487-E2BD-43A2-9C1C-21FC14A2C7F1}"/>
              </a:ext>
            </a:extLst>
          </p:cNvPr>
          <p:cNvSpPr txBox="1"/>
          <p:nvPr/>
        </p:nvSpPr>
        <p:spPr>
          <a:xfrm>
            <a:off x="909865" y="1972360"/>
            <a:ext cx="4747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riwayat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pribadi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keluarga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gangguan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suasana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hati</a:t>
            </a:r>
            <a:r>
              <a:rPr lang="en-US" altLang="ko-KR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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depresi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/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Wingdings" pitchFamily="2" charset="2"/>
              </a:rPr>
              <a:t>kecemasan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E7705F2-C33E-4461-99A0-0DD214EA5770}"/>
              </a:ext>
            </a:extLst>
          </p:cNvPr>
          <p:cNvSpPr txBox="1"/>
          <p:nvPr/>
        </p:nvSpPr>
        <p:spPr>
          <a:xfrm>
            <a:off x="909865" y="2950990"/>
            <a:ext cx="474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Menjadi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ibu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muda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usia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&lt; 20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tahun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99B04B5-94D5-4BE6-8ECE-44E6054122ED}"/>
              </a:ext>
            </a:extLst>
          </p:cNvPr>
          <p:cNvSpPr txBox="1"/>
          <p:nvPr/>
        </p:nvSpPr>
        <p:spPr>
          <a:xfrm>
            <a:off x="909865" y="3636543"/>
            <a:ext cx="474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dukungan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sosial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yg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buruk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D54C48E-5913-4ECB-8F00-A62FFD3356D1}"/>
              </a:ext>
            </a:extLst>
          </p:cNvPr>
          <p:cNvSpPr txBox="1"/>
          <p:nvPr/>
        </p:nvSpPr>
        <p:spPr>
          <a:xfrm>
            <a:off x="909865" y="4251680"/>
            <a:ext cx="4747451" cy="252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Hidup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sendiri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54C48E-5913-4ECB-8F00-A62FFD3356D1}"/>
              </a:ext>
            </a:extLst>
          </p:cNvPr>
          <p:cNvSpPr txBox="1"/>
          <p:nvPr/>
        </p:nvSpPr>
        <p:spPr>
          <a:xfrm>
            <a:off x="909866" y="4884801"/>
            <a:ext cx="474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konflik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pernikahah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D54C48E-5913-4ECB-8F00-A62FFD3356D1}"/>
              </a:ext>
            </a:extLst>
          </p:cNvPr>
          <p:cNvSpPr txBox="1"/>
          <p:nvPr/>
        </p:nvSpPr>
        <p:spPr>
          <a:xfrm>
            <a:off x="909867" y="5424060"/>
            <a:ext cx="4747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Bercerai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janda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hidup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terpisah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dgn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pasangan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6E3441B-1888-43A4-AF68-99EB703F7D1B}"/>
              </a:ext>
            </a:extLst>
          </p:cNvPr>
          <p:cNvSpPr/>
          <p:nvPr/>
        </p:nvSpPr>
        <p:spPr>
          <a:xfrm>
            <a:off x="6407988" y="1669458"/>
            <a:ext cx="4572000" cy="45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26C4317-3B3B-4C18-993B-9A2B888D8034}"/>
              </a:ext>
            </a:extLst>
          </p:cNvPr>
          <p:cNvSpPr/>
          <p:nvPr/>
        </p:nvSpPr>
        <p:spPr>
          <a:xfrm>
            <a:off x="6407988" y="6177546"/>
            <a:ext cx="4572000" cy="45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68C3487-E2BD-43A2-9C1C-21FC14A2C7F1}"/>
              </a:ext>
            </a:extLst>
          </p:cNvPr>
          <p:cNvSpPr txBox="1"/>
          <p:nvPr/>
        </p:nvSpPr>
        <p:spPr>
          <a:xfrm>
            <a:off x="6407988" y="1950086"/>
            <a:ext cx="4747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Pernah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perisitiwa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traumatik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/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stres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dlm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1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tahun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terakhir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5E7705F2-C33E-4461-99A0-0DD214EA5770}"/>
              </a:ext>
            </a:extLst>
          </p:cNvPr>
          <p:cNvSpPr txBox="1"/>
          <p:nvPr/>
        </p:nvSpPr>
        <p:spPr>
          <a:xfrm>
            <a:off x="6407988" y="2928716"/>
            <a:ext cx="474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Merasa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bersalah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karena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hamil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99B04B5-94D5-4BE6-8ECE-44E6054122ED}"/>
              </a:ext>
            </a:extLst>
          </p:cNvPr>
          <p:cNvSpPr txBox="1"/>
          <p:nvPr/>
        </p:nvSpPr>
        <p:spPr>
          <a:xfrm>
            <a:off x="6407988" y="3614269"/>
            <a:ext cx="474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komplikasi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kehamilan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BD54C48E-5913-4ECB-8F00-A62FFD3356D1}"/>
              </a:ext>
            </a:extLst>
          </p:cNvPr>
          <p:cNvSpPr txBox="1"/>
          <p:nvPr/>
        </p:nvSpPr>
        <p:spPr>
          <a:xfrm>
            <a:off x="6407988" y="4229406"/>
            <a:ext cx="474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Berpenghasilan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rendah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BD54C48E-5913-4ECB-8F00-A62FFD3356D1}"/>
              </a:ext>
            </a:extLst>
          </p:cNvPr>
          <p:cNvSpPr txBox="1"/>
          <p:nvPr/>
        </p:nvSpPr>
        <p:spPr>
          <a:xfrm>
            <a:off x="6407989" y="4862527"/>
            <a:ext cx="474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Arial" pitchFamily="34" charset="0"/>
              <a:buChar char="•"/>
            </a:pP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lebih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3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7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bstract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D155"/>
      </a:accent1>
      <a:accent2>
        <a:srgbClr val="568AD3"/>
      </a:accent2>
      <a:accent3>
        <a:srgbClr val="FFFFFF"/>
      </a:accent3>
      <a:accent4>
        <a:srgbClr val="79D155"/>
      </a:accent4>
      <a:accent5>
        <a:srgbClr val="568AD3"/>
      </a:accent5>
      <a:accent6>
        <a:srgbClr val="FFFFF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ABSTRAC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D155"/>
      </a:accent1>
      <a:accent2>
        <a:srgbClr val="A5A5A5"/>
      </a:accent2>
      <a:accent3>
        <a:srgbClr val="595959"/>
      </a:accent3>
      <a:accent4>
        <a:srgbClr val="568AD3"/>
      </a:accent4>
      <a:accent5>
        <a:srgbClr val="A5A5A5"/>
      </a:accent5>
      <a:accent6>
        <a:srgbClr val="595959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bstract0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9D155"/>
      </a:accent1>
      <a:accent2>
        <a:srgbClr val="568AD3"/>
      </a:accent2>
      <a:accent3>
        <a:srgbClr val="FFFFFF"/>
      </a:accent3>
      <a:accent4>
        <a:srgbClr val="79D155"/>
      </a:accent4>
      <a:accent5>
        <a:srgbClr val="568AD3"/>
      </a:accent5>
      <a:accent6>
        <a:srgbClr val="FFFFFF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3940</TotalTime>
  <Words>683</Words>
  <Application>Microsoft Office PowerPoint</Application>
  <PresentationFormat>Custom</PresentationFormat>
  <Paragraphs>97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Allppt.com;Googleslidesppt.com</dc:creator>
  <cp:lastModifiedBy>ismail - [2010]</cp:lastModifiedBy>
  <cp:revision>114</cp:revision>
  <dcterms:created xsi:type="dcterms:W3CDTF">2018-04-24T17:14:44Z</dcterms:created>
  <dcterms:modified xsi:type="dcterms:W3CDTF">2022-06-07T03:58:22Z</dcterms:modified>
</cp:coreProperties>
</file>