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0804D-29D4-47FD-B179-D0D8BC6435F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9B0C4C-54E2-4C43-8B9C-A72B071E1039}">
      <dgm:prSet/>
      <dgm:spPr/>
      <dgm:t>
        <a:bodyPr/>
        <a:lstStyle/>
        <a:p>
          <a:r>
            <a:rPr lang="en-US"/>
            <a:t>Pendahuluan</a:t>
          </a:r>
        </a:p>
      </dgm:t>
    </dgm:pt>
    <dgm:pt modelId="{792760D7-1C96-444B-B0E3-8E8FA957B80A}" type="parTrans" cxnId="{4F36B165-EABF-4F7D-8167-08580F44F650}">
      <dgm:prSet/>
      <dgm:spPr/>
      <dgm:t>
        <a:bodyPr/>
        <a:lstStyle/>
        <a:p>
          <a:endParaRPr lang="en-US"/>
        </a:p>
      </dgm:t>
    </dgm:pt>
    <dgm:pt modelId="{5E103DC2-F963-4351-8DAB-4DD354C022E8}" type="sibTrans" cxnId="{4F36B165-EABF-4F7D-8167-08580F44F650}">
      <dgm:prSet/>
      <dgm:spPr/>
      <dgm:t>
        <a:bodyPr/>
        <a:lstStyle/>
        <a:p>
          <a:endParaRPr lang="en-US"/>
        </a:p>
      </dgm:t>
    </dgm:pt>
    <dgm:pt modelId="{8613BD0B-D2CA-46C7-96E7-142E647BB344}">
      <dgm:prSet/>
      <dgm:spPr/>
      <dgm:t>
        <a:bodyPr/>
        <a:lstStyle/>
        <a:p>
          <a:r>
            <a:rPr lang="en-US"/>
            <a:t>Definisi Asuransi Kesehatan</a:t>
          </a:r>
        </a:p>
      </dgm:t>
    </dgm:pt>
    <dgm:pt modelId="{CA87EBA9-7ACF-4D09-A196-61B99E319A30}" type="parTrans" cxnId="{31900CD9-25FC-4B5A-9DD8-06BF13C24A01}">
      <dgm:prSet/>
      <dgm:spPr/>
      <dgm:t>
        <a:bodyPr/>
        <a:lstStyle/>
        <a:p>
          <a:endParaRPr lang="en-US"/>
        </a:p>
      </dgm:t>
    </dgm:pt>
    <dgm:pt modelId="{BA3D37BF-FCA9-451B-A689-DC5758E0D448}" type="sibTrans" cxnId="{31900CD9-25FC-4B5A-9DD8-06BF13C24A01}">
      <dgm:prSet/>
      <dgm:spPr/>
      <dgm:t>
        <a:bodyPr/>
        <a:lstStyle/>
        <a:p>
          <a:endParaRPr lang="en-US"/>
        </a:p>
      </dgm:t>
    </dgm:pt>
    <dgm:pt modelId="{4889D9EF-B1F1-424E-93E9-12808EB2143F}">
      <dgm:prSet/>
      <dgm:spPr/>
      <dgm:t>
        <a:bodyPr/>
        <a:lstStyle/>
        <a:p>
          <a:r>
            <a:rPr lang="en-US"/>
            <a:t>Manfaat Asuransi Kesehatan</a:t>
          </a:r>
        </a:p>
      </dgm:t>
    </dgm:pt>
    <dgm:pt modelId="{2F103AF9-E8E9-43C9-836E-9DCAC8CBDD7A}" type="parTrans" cxnId="{C565F8D4-7450-429F-AAE2-5249CC664D36}">
      <dgm:prSet/>
      <dgm:spPr/>
      <dgm:t>
        <a:bodyPr/>
        <a:lstStyle/>
        <a:p>
          <a:endParaRPr lang="en-US"/>
        </a:p>
      </dgm:t>
    </dgm:pt>
    <dgm:pt modelId="{345CED75-44D0-43EF-80A3-6BD68F97B2F2}" type="sibTrans" cxnId="{C565F8D4-7450-429F-AAE2-5249CC664D36}">
      <dgm:prSet/>
      <dgm:spPr/>
      <dgm:t>
        <a:bodyPr/>
        <a:lstStyle/>
        <a:p>
          <a:endParaRPr lang="en-US"/>
        </a:p>
      </dgm:t>
    </dgm:pt>
    <dgm:pt modelId="{5474DC4B-579A-4EFA-AD94-46D080893668}">
      <dgm:prSet/>
      <dgm:spPr/>
      <dgm:t>
        <a:bodyPr/>
        <a:lstStyle/>
        <a:p>
          <a:r>
            <a:rPr lang="en-US"/>
            <a:t>Jenis Asuransi Kesehatan</a:t>
          </a:r>
        </a:p>
      </dgm:t>
    </dgm:pt>
    <dgm:pt modelId="{576EEBDC-29B2-46B2-8468-F14905D05894}" type="parTrans" cxnId="{8A866F9A-F677-46D5-B600-F31C9C960BE1}">
      <dgm:prSet/>
      <dgm:spPr/>
      <dgm:t>
        <a:bodyPr/>
        <a:lstStyle/>
        <a:p>
          <a:endParaRPr lang="en-US"/>
        </a:p>
      </dgm:t>
    </dgm:pt>
    <dgm:pt modelId="{3ADC7685-7A56-457B-BABE-C9896BCC1086}" type="sibTrans" cxnId="{8A866F9A-F677-46D5-B600-F31C9C960BE1}">
      <dgm:prSet/>
      <dgm:spPr/>
      <dgm:t>
        <a:bodyPr/>
        <a:lstStyle/>
        <a:p>
          <a:endParaRPr lang="en-US"/>
        </a:p>
      </dgm:t>
    </dgm:pt>
    <dgm:pt modelId="{A2CB90A1-D660-4CDB-A928-2AA427E951A9}">
      <dgm:prSet/>
      <dgm:spPr/>
      <dgm:t>
        <a:bodyPr/>
        <a:lstStyle/>
        <a:p>
          <a:r>
            <a:rPr lang="en-US"/>
            <a:t>Masalah dalam Aplikasi Asuransi Kesehatan</a:t>
          </a:r>
        </a:p>
      </dgm:t>
    </dgm:pt>
    <dgm:pt modelId="{ECF5E0B5-AD02-48B7-A916-4AAA87BC8A7B}" type="parTrans" cxnId="{2C371248-45BC-43F4-A7A4-185C41EA9E8D}">
      <dgm:prSet/>
      <dgm:spPr/>
      <dgm:t>
        <a:bodyPr/>
        <a:lstStyle/>
        <a:p>
          <a:endParaRPr lang="en-US"/>
        </a:p>
      </dgm:t>
    </dgm:pt>
    <dgm:pt modelId="{10E4D689-2A73-4EF6-8F77-AAA2B1FBB950}" type="sibTrans" cxnId="{2C371248-45BC-43F4-A7A4-185C41EA9E8D}">
      <dgm:prSet/>
      <dgm:spPr/>
      <dgm:t>
        <a:bodyPr/>
        <a:lstStyle/>
        <a:p>
          <a:endParaRPr lang="en-US"/>
        </a:p>
      </dgm:t>
    </dgm:pt>
    <dgm:pt modelId="{CBCF8552-3BE0-40F4-802A-7934D372E253}">
      <dgm:prSet/>
      <dgm:spPr/>
      <dgm:t>
        <a:bodyPr/>
        <a:lstStyle/>
        <a:p>
          <a:r>
            <a:rPr lang="en-US"/>
            <a:t>Pendekatan Asuransi Kesehatan</a:t>
          </a:r>
        </a:p>
      </dgm:t>
    </dgm:pt>
    <dgm:pt modelId="{DFEB1C9A-1A88-4333-BAA4-B06248B6453F}" type="parTrans" cxnId="{75AF2599-49A7-43B2-B6D8-A92B0C4C4836}">
      <dgm:prSet/>
      <dgm:spPr/>
      <dgm:t>
        <a:bodyPr/>
        <a:lstStyle/>
        <a:p>
          <a:endParaRPr lang="en-US"/>
        </a:p>
      </dgm:t>
    </dgm:pt>
    <dgm:pt modelId="{466F4A0F-FA82-437F-820A-E7EA69F91026}" type="sibTrans" cxnId="{75AF2599-49A7-43B2-B6D8-A92B0C4C4836}">
      <dgm:prSet/>
      <dgm:spPr/>
      <dgm:t>
        <a:bodyPr/>
        <a:lstStyle/>
        <a:p>
          <a:endParaRPr lang="en-US"/>
        </a:p>
      </dgm:t>
    </dgm:pt>
    <dgm:pt modelId="{1F60DAC3-BD22-4400-B23C-91576286E8F2}" type="pres">
      <dgm:prSet presAssocID="{1A00804D-29D4-47FD-B179-D0D8BC6435FA}" presName="linear" presStyleCnt="0">
        <dgm:presLayoutVars>
          <dgm:animLvl val="lvl"/>
          <dgm:resizeHandles val="exact"/>
        </dgm:presLayoutVars>
      </dgm:prSet>
      <dgm:spPr/>
    </dgm:pt>
    <dgm:pt modelId="{B365C48C-36BC-41FA-B11F-59153E42E655}" type="pres">
      <dgm:prSet presAssocID="{299B0C4C-54E2-4C43-8B9C-A72B071E103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A80141F-825B-42AD-A6E3-71A42CC35C38}" type="pres">
      <dgm:prSet presAssocID="{5E103DC2-F963-4351-8DAB-4DD354C022E8}" presName="spacer" presStyleCnt="0"/>
      <dgm:spPr/>
    </dgm:pt>
    <dgm:pt modelId="{5B1BC7C5-2BDE-409C-96A5-29E291F5365A}" type="pres">
      <dgm:prSet presAssocID="{8613BD0B-D2CA-46C7-96E7-142E647BB34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4F581A9-60E9-4D5A-9C5E-80E00AF318D8}" type="pres">
      <dgm:prSet presAssocID="{BA3D37BF-FCA9-451B-A689-DC5758E0D448}" presName="spacer" presStyleCnt="0"/>
      <dgm:spPr/>
    </dgm:pt>
    <dgm:pt modelId="{8A9270C5-11F7-47E8-B1DD-39BF3DB63D04}" type="pres">
      <dgm:prSet presAssocID="{4889D9EF-B1F1-424E-93E9-12808EB2143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497A179-833B-415D-A9A7-D5D7C949FA00}" type="pres">
      <dgm:prSet presAssocID="{345CED75-44D0-43EF-80A3-6BD68F97B2F2}" presName="spacer" presStyleCnt="0"/>
      <dgm:spPr/>
    </dgm:pt>
    <dgm:pt modelId="{F90A4DE1-FEE6-48B5-8E29-B92AC444C9B6}" type="pres">
      <dgm:prSet presAssocID="{5474DC4B-579A-4EFA-AD94-46D0808936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929177-E79C-4E4C-BCD0-53AA29D3B9E2}" type="pres">
      <dgm:prSet presAssocID="{3ADC7685-7A56-457B-BABE-C9896BCC1086}" presName="spacer" presStyleCnt="0"/>
      <dgm:spPr/>
    </dgm:pt>
    <dgm:pt modelId="{5E948349-E848-4AD1-B2C0-6A631EEF4C58}" type="pres">
      <dgm:prSet presAssocID="{A2CB90A1-D660-4CDB-A928-2AA427E951A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4C53F32-6CBD-4AEE-8F55-C7ABBDF42F34}" type="pres">
      <dgm:prSet presAssocID="{10E4D689-2A73-4EF6-8F77-AAA2B1FBB950}" presName="spacer" presStyleCnt="0"/>
      <dgm:spPr/>
    </dgm:pt>
    <dgm:pt modelId="{9039213B-C318-44DC-A1FA-03F7069DD20D}" type="pres">
      <dgm:prSet presAssocID="{CBCF8552-3BE0-40F4-802A-7934D372E25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648770D-E1CE-4851-8B10-1DD2C12F525C}" type="presOf" srcId="{A2CB90A1-D660-4CDB-A928-2AA427E951A9}" destId="{5E948349-E848-4AD1-B2C0-6A631EEF4C58}" srcOrd="0" destOrd="0" presId="urn:microsoft.com/office/officeart/2005/8/layout/vList2"/>
    <dgm:cxn modelId="{1FC55513-6ED7-4DE0-A433-62A9F866BD16}" type="presOf" srcId="{1A00804D-29D4-47FD-B179-D0D8BC6435FA}" destId="{1F60DAC3-BD22-4400-B23C-91576286E8F2}" srcOrd="0" destOrd="0" presId="urn:microsoft.com/office/officeart/2005/8/layout/vList2"/>
    <dgm:cxn modelId="{B519B618-6D23-4A1D-B434-08DAAFA77F77}" type="presOf" srcId="{8613BD0B-D2CA-46C7-96E7-142E647BB344}" destId="{5B1BC7C5-2BDE-409C-96A5-29E291F5365A}" srcOrd="0" destOrd="0" presId="urn:microsoft.com/office/officeart/2005/8/layout/vList2"/>
    <dgm:cxn modelId="{4BFBC72D-1EA0-4E4D-B178-3681DB66BAF1}" type="presOf" srcId="{299B0C4C-54E2-4C43-8B9C-A72B071E1039}" destId="{B365C48C-36BC-41FA-B11F-59153E42E655}" srcOrd="0" destOrd="0" presId="urn:microsoft.com/office/officeart/2005/8/layout/vList2"/>
    <dgm:cxn modelId="{4F36B165-EABF-4F7D-8167-08580F44F650}" srcId="{1A00804D-29D4-47FD-B179-D0D8BC6435FA}" destId="{299B0C4C-54E2-4C43-8B9C-A72B071E1039}" srcOrd="0" destOrd="0" parTransId="{792760D7-1C96-444B-B0E3-8E8FA957B80A}" sibTransId="{5E103DC2-F963-4351-8DAB-4DD354C022E8}"/>
    <dgm:cxn modelId="{2C371248-45BC-43F4-A7A4-185C41EA9E8D}" srcId="{1A00804D-29D4-47FD-B179-D0D8BC6435FA}" destId="{A2CB90A1-D660-4CDB-A928-2AA427E951A9}" srcOrd="4" destOrd="0" parTransId="{ECF5E0B5-AD02-48B7-A916-4AAA87BC8A7B}" sibTransId="{10E4D689-2A73-4EF6-8F77-AAA2B1FBB950}"/>
    <dgm:cxn modelId="{75AF2599-49A7-43B2-B6D8-A92B0C4C4836}" srcId="{1A00804D-29D4-47FD-B179-D0D8BC6435FA}" destId="{CBCF8552-3BE0-40F4-802A-7934D372E253}" srcOrd="5" destOrd="0" parTransId="{DFEB1C9A-1A88-4333-BAA4-B06248B6453F}" sibTransId="{466F4A0F-FA82-437F-820A-E7EA69F91026}"/>
    <dgm:cxn modelId="{8A866F9A-F677-46D5-B600-F31C9C960BE1}" srcId="{1A00804D-29D4-47FD-B179-D0D8BC6435FA}" destId="{5474DC4B-579A-4EFA-AD94-46D080893668}" srcOrd="3" destOrd="0" parTransId="{576EEBDC-29B2-46B2-8468-F14905D05894}" sibTransId="{3ADC7685-7A56-457B-BABE-C9896BCC1086}"/>
    <dgm:cxn modelId="{57B1C1CC-3CE7-4E0C-958F-984D18C290C3}" type="presOf" srcId="{5474DC4B-579A-4EFA-AD94-46D080893668}" destId="{F90A4DE1-FEE6-48B5-8E29-B92AC444C9B6}" srcOrd="0" destOrd="0" presId="urn:microsoft.com/office/officeart/2005/8/layout/vList2"/>
    <dgm:cxn modelId="{C565F8D4-7450-429F-AAE2-5249CC664D36}" srcId="{1A00804D-29D4-47FD-B179-D0D8BC6435FA}" destId="{4889D9EF-B1F1-424E-93E9-12808EB2143F}" srcOrd="2" destOrd="0" parTransId="{2F103AF9-E8E9-43C9-836E-9DCAC8CBDD7A}" sibTransId="{345CED75-44D0-43EF-80A3-6BD68F97B2F2}"/>
    <dgm:cxn modelId="{D6DBDED5-A724-4081-AB11-4DC7C34128E7}" type="presOf" srcId="{CBCF8552-3BE0-40F4-802A-7934D372E253}" destId="{9039213B-C318-44DC-A1FA-03F7069DD20D}" srcOrd="0" destOrd="0" presId="urn:microsoft.com/office/officeart/2005/8/layout/vList2"/>
    <dgm:cxn modelId="{31900CD9-25FC-4B5A-9DD8-06BF13C24A01}" srcId="{1A00804D-29D4-47FD-B179-D0D8BC6435FA}" destId="{8613BD0B-D2CA-46C7-96E7-142E647BB344}" srcOrd="1" destOrd="0" parTransId="{CA87EBA9-7ACF-4D09-A196-61B99E319A30}" sibTransId="{BA3D37BF-FCA9-451B-A689-DC5758E0D448}"/>
    <dgm:cxn modelId="{F9CAE3E1-9293-4FDF-B36D-7B374C4105E2}" type="presOf" srcId="{4889D9EF-B1F1-424E-93E9-12808EB2143F}" destId="{8A9270C5-11F7-47E8-B1DD-39BF3DB63D04}" srcOrd="0" destOrd="0" presId="urn:microsoft.com/office/officeart/2005/8/layout/vList2"/>
    <dgm:cxn modelId="{4BF07AB9-7A0F-4181-9FFF-3D380AC63FC8}" type="presParOf" srcId="{1F60DAC3-BD22-4400-B23C-91576286E8F2}" destId="{B365C48C-36BC-41FA-B11F-59153E42E655}" srcOrd="0" destOrd="0" presId="urn:microsoft.com/office/officeart/2005/8/layout/vList2"/>
    <dgm:cxn modelId="{FEB8145E-5DD4-4F98-BC69-10EEFBFA02AD}" type="presParOf" srcId="{1F60DAC3-BD22-4400-B23C-91576286E8F2}" destId="{6A80141F-825B-42AD-A6E3-71A42CC35C38}" srcOrd="1" destOrd="0" presId="urn:microsoft.com/office/officeart/2005/8/layout/vList2"/>
    <dgm:cxn modelId="{555590EC-3C01-49D0-BF1D-42E60BB20342}" type="presParOf" srcId="{1F60DAC3-BD22-4400-B23C-91576286E8F2}" destId="{5B1BC7C5-2BDE-409C-96A5-29E291F5365A}" srcOrd="2" destOrd="0" presId="urn:microsoft.com/office/officeart/2005/8/layout/vList2"/>
    <dgm:cxn modelId="{B3BED9FF-6F03-4D51-A948-7A9538CB935B}" type="presParOf" srcId="{1F60DAC3-BD22-4400-B23C-91576286E8F2}" destId="{F4F581A9-60E9-4D5A-9C5E-80E00AF318D8}" srcOrd="3" destOrd="0" presId="urn:microsoft.com/office/officeart/2005/8/layout/vList2"/>
    <dgm:cxn modelId="{9A750918-2995-49BC-ACD8-80D859FB46B5}" type="presParOf" srcId="{1F60DAC3-BD22-4400-B23C-91576286E8F2}" destId="{8A9270C5-11F7-47E8-B1DD-39BF3DB63D04}" srcOrd="4" destOrd="0" presId="urn:microsoft.com/office/officeart/2005/8/layout/vList2"/>
    <dgm:cxn modelId="{279B3C6D-B84A-454C-BCD7-4C6ED410816F}" type="presParOf" srcId="{1F60DAC3-BD22-4400-B23C-91576286E8F2}" destId="{6497A179-833B-415D-A9A7-D5D7C949FA00}" srcOrd="5" destOrd="0" presId="urn:microsoft.com/office/officeart/2005/8/layout/vList2"/>
    <dgm:cxn modelId="{3930D415-2D07-43BC-BD46-B4E17BDB2D98}" type="presParOf" srcId="{1F60DAC3-BD22-4400-B23C-91576286E8F2}" destId="{F90A4DE1-FEE6-48B5-8E29-B92AC444C9B6}" srcOrd="6" destOrd="0" presId="urn:microsoft.com/office/officeart/2005/8/layout/vList2"/>
    <dgm:cxn modelId="{5A4D6124-F758-4898-9944-C16BEC5CDE2E}" type="presParOf" srcId="{1F60DAC3-BD22-4400-B23C-91576286E8F2}" destId="{C6929177-E79C-4E4C-BCD0-53AA29D3B9E2}" srcOrd="7" destOrd="0" presId="urn:microsoft.com/office/officeart/2005/8/layout/vList2"/>
    <dgm:cxn modelId="{3A72E393-DC7B-4E78-A82A-4D5921EA16E3}" type="presParOf" srcId="{1F60DAC3-BD22-4400-B23C-91576286E8F2}" destId="{5E948349-E848-4AD1-B2C0-6A631EEF4C58}" srcOrd="8" destOrd="0" presId="urn:microsoft.com/office/officeart/2005/8/layout/vList2"/>
    <dgm:cxn modelId="{548C3E8A-B07F-4295-BF1E-CB10C60C7DB3}" type="presParOf" srcId="{1F60DAC3-BD22-4400-B23C-91576286E8F2}" destId="{14C53F32-6CBD-4AEE-8F55-C7ABBDF42F34}" srcOrd="9" destOrd="0" presId="urn:microsoft.com/office/officeart/2005/8/layout/vList2"/>
    <dgm:cxn modelId="{8E0EF96A-D6BB-4EEF-83C9-A14AE1F4B74A}" type="presParOf" srcId="{1F60DAC3-BD22-4400-B23C-91576286E8F2}" destId="{9039213B-C318-44DC-A1FA-03F7069DD20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9B7B49-4A75-4304-8789-38F9F21ECFB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1FEDED1-1BF0-4753-87F3-99541BFE8DBF}">
      <dgm:prSet/>
      <dgm:spPr/>
      <dgm:t>
        <a:bodyPr/>
        <a:lstStyle/>
        <a:p>
          <a:r>
            <a:rPr lang="en-US"/>
            <a:t>Asuransi Kesehatan Swasta</a:t>
          </a:r>
        </a:p>
      </dgm:t>
    </dgm:pt>
    <dgm:pt modelId="{1BD9E99B-FA89-4F0A-A60E-149EE4700484}" type="parTrans" cxnId="{02B0F9D7-6363-4D86-AAFC-1D2587CFE67E}">
      <dgm:prSet/>
      <dgm:spPr/>
      <dgm:t>
        <a:bodyPr/>
        <a:lstStyle/>
        <a:p>
          <a:endParaRPr lang="en-US"/>
        </a:p>
      </dgm:t>
    </dgm:pt>
    <dgm:pt modelId="{EF67246C-A4D7-4393-92F5-5423B2121574}" type="sibTrans" cxnId="{02B0F9D7-6363-4D86-AAFC-1D2587CFE67E}">
      <dgm:prSet/>
      <dgm:spPr/>
      <dgm:t>
        <a:bodyPr/>
        <a:lstStyle/>
        <a:p>
          <a:endParaRPr lang="en-US"/>
        </a:p>
      </dgm:t>
    </dgm:pt>
    <dgm:pt modelId="{959F0B9A-950A-40A9-8D00-F20317DF29A8}">
      <dgm:prSet/>
      <dgm:spPr/>
      <dgm:t>
        <a:bodyPr/>
        <a:lstStyle/>
        <a:p>
          <a:r>
            <a:rPr lang="en-US"/>
            <a:t>Pengelolaan dana dilakukan  oleh badan swasta</a:t>
          </a:r>
        </a:p>
      </dgm:t>
    </dgm:pt>
    <dgm:pt modelId="{F67DEDE3-32C7-4989-9266-7B61317B708B}" type="parTrans" cxnId="{DBAE10A7-3B5F-499C-9EEE-2991B135D383}">
      <dgm:prSet/>
      <dgm:spPr/>
      <dgm:t>
        <a:bodyPr/>
        <a:lstStyle/>
        <a:p>
          <a:endParaRPr lang="en-US"/>
        </a:p>
      </dgm:t>
    </dgm:pt>
    <dgm:pt modelId="{50A810C0-3E6F-4C2D-A76A-A6113C054773}" type="sibTrans" cxnId="{DBAE10A7-3B5F-499C-9EEE-2991B135D383}">
      <dgm:prSet/>
      <dgm:spPr/>
      <dgm:t>
        <a:bodyPr/>
        <a:lstStyle/>
        <a:p>
          <a:endParaRPr lang="en-US"/>
        </a:p>
      </dgm:t>
    </dgm:pt>
    <dgm:pt modelId="{175623D2-CCD0-4778-8EF1-05FA3D5F0F08}">
      <dgm:prSet/>
      <dgm:spPr/>
      <dgm:t>
        <a:bodyPr/>
        <a:lstStyle/>
        <a:p>
          <a:r>
            <a:rPr lang="en-US"/>
            <a:t>Mutu pelayanan relatif lebih baik</a:t>
          </a:r>
        </a:p>
      </dgm:t>
    </dgm:pt>
    <dgm:pt modelId="{9652472A-384B-48BE-BD0B-BFB6FD5494C4}" type="parTrans" cxnId="{A70EB7BC-4F23-4108-93D7-6619D15660DE}">
      <dgm:prSet/>
      <dgm:spPr/>
      <dgm:t>
        <a:bodyPr/>
        <a:lstStyle/>
        <a:p>
          <a:endParaRPr lang="en-US"/>
        </a:p>
      </dgm:t>
    </dgm:pt>
    <dgm:pt modelId="{6DAB171F-A4B1-4D8F-9D4C-39B13959D7E5}" type="sibTrans" cxnId="{A70EB7BC-4F23-4108-93D7-6619D15660DE}">
      <dgm:prSet/>
      <dgm:spPr/>
      <dgm:t>
        <a:bodyPr/>
        <a:lstStyle/>
        <a:p>
          <a:endParaRPr lang="en-US"/>
        </a:p>
      </dgm:t>
    </dgm:pt>
    <dgm:pt modelId="{A8E229F7-07A2-4BC1-B0E8-EC4EC56A0B98}">
      <dgm:prSet/>
      <dgm:spPr/>
      <dgm:t>
        <a:bodyPr/>
        <a:lstStyle/>
        <a:p>
          <a:r>
            <a:rPr lang="en-US"/>
            <a:t>Sulit mengawasi biaya kesehatan</a:t>
          </a:r>
        </a:p>
      </dgm:t>
    </dgm:pt>
    <dgm:pt modelId="{044C7467-3FFC-4794-94E6-7B8AB1EB0448}" type="parTrans" cxnId="{949A18E7-4C31-4972-A870-F6A1249C3A1D}">
      <dgm:prSet/>
      <dgm:spPr/>
      <dgm:t>
        <a:bodyPr/>
        <a:lstStyle/>
        <a:p>
          <a:endParaRPr lang="en-US"/>
        </a:p>
      </dgm:t>
    </dgm:pt>
    <dgm:pt modelId="{C5AD46A0-243C-4787-BD27-1D63717C07B9}" type="sibTrans" cxnId="{949A18E7-4C31-4972-A870-F6A1249C3A1D}">
      <dgm:prSet/>
      <dgm:spPr/>
      <dgm:t>
        <a:bodyPr/>
        <a:lstStyle/>
        <a:p>
          <a:endParaRPr lang="en-US"/>
        </a:p>
      </dgm:t>
    </dgm:pt>
    <dgm:pt modelId="{A31AC434-B1C5-4063-8462-F038BA273A12}" type="pres">
      <dgm:prSet presAssocID="{FE9B7B49-4A75-4304-8789-38F9F21ECFBC}" presName="linear" presStyleCnt="0">
        <dgm:presLayoutVars>
          <dgm:animLvl val="lvl"/>
          <dgm:resizeHandles val="exact"/>
        </dgm:presLayoutVars>
      </dgm:prSet>
      <dgm:spPr/>
    </dgm:pt>
    <dgm:pt modelId="{FAD951E3-8260-4D30-AA20-33038826545B}" type="pres">
      <dgm:prSet presAssocID="{E1FEDED1-1BF0-4753-87F3-99541BFE8DB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CC40C9-68C5-4639-B32B-4583691CF1E5}" type="pres">
      <dgm:prSet presAssocID="{EF67246C-A4D7-4393-92F5-5423B2121574}" presName="spacer" presStyleCnt="0"/>
      <dgm:spPr/>
    </dgm:pt>
    <dgm:pt modelId="{0BC2AA5C-4708-4D8A-857B-D7F2B973A607}" type="pres">
      <dgm:prSet presAssocID="{959F0B9A-950A-40A9-8D00-F20317DF29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F1C1E74-E26E-4558-AE1E-E03A9EEA13CB}" type="pres">
      <dgm:prSet presAssocID="{50A810C0-3E6F-4C2D-A76A-A6113C054773}" presName="spacer" presStyleCnt="0"/>
      <dgm:spPr/>
    </dgm:pt>
    <dgm:pt modelId="{050C6231-7D73-43CF-B504-1614C299C6C3}" type="pres">
      <dgm:prSet presAssocID="{175623D2-CCD0-4778-8EF1-05FA3D5F0F0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EF4EDA-E6BB-4DC0-ABB8-5B033FB3BF84}" type="pres">
      <dgm:prSet presAssocID="{6DAB171F-A4B1-4D8F-9D4C-39B13959D7E5}" presName="spacer" presStyleCnt="0"/>
      <dgm:spPr/>
    </dgm:pt>
    <dgm:pt modelId="{531927C2-9B79-4144-9006-79D6FB5875B5}" type="pres">
      <dgm:prSet presAssocID="{A8E229F7-07A2-4BC1-B0E8-EC4EC56A0B9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6BF78A6-310F-4059-A6CA-88C96D5676E0}" type="presOf" srcId="{959F0B9A-950A-40A9-8D00-F20317DF29A8}" destId="{0BC2AA5C-4708-4D8A-857B-D7F2B973A607}" srcOrd="0" destOrd="0" presId="urn:microsoft.com/office/officeart/2005/8/layout/vList2"/>
    <dgm:cxn modelId="{DBAE10A7-3B5F-499C-9EEE-2991B135D383}" srcId="{FE9B7B49-4A75-4304-8789-38F9F21ECFBC}" destId="{959F0B9A-950A-40A9-8D00-F20317DF29A8}" srcOrd="1" destOrd="0" parTransId="{F67DEDE3-32C7-4989-9266-7B61317B708B}" sibTransId="{50A810C0-3E6F-4C2D-A76A-A6113C054773}"/>
    <dgm:cxn modelId="{A70EB7BC-4F23-4108-93D7-6619D15660DE}" srcId="{FE9B7B49-4A75-4304-8789-38F9F21ECFBC}" destId="{175623D2-CCD0-4778-8EF1-05FA3D5F0F08}" srcOrd="2" destOrd="0" parTransId="{9652472A-384B-48BE-BD0B-BFB6FD5494C4}" sibTransId="{6DAB171F-A4B1-4D8F-9D4C-39B13959D7E5}"/>
    <dgm:cxn modelId="{0EBBC8CE-A15B-451F-9097-61954B6A3913}" type="presOf" srcId="{E1FEDED1-1BF0-4753-87F3-99541BFE8DBF}" destId="{FAD951E3-8260-4D30-AA20-33038826545B}" srcOrd="0" destOrd="0" presId="urn:microsoft.com/office/officeart/2005/8/layout/vList2"/>
    <dgm:cxn modelId="{02B0F9D7-6363-4D86-AAFC-1D2587CFE67E}" srcId="{FE9B7B49-4A75-4304-8789-38F9F21ECFBC}" destId="{E1FEDED1-1BF0-4753-87F3-99541BFE8DBF}" srcOrd="0" destOrd="0" parTransId="{1BD9E99B-FA89-4F0A-A60E-149EE4700484}" sibTransId="{EF67246C-A4D7-4393-92F5-5423B2121574}"/>
    <dgm:cxn modelId="{BF57F8E2-7B0A-41B3-8C03-AEA592D6EEF3}" type="presOf" srcId="{A8E229F7-07A2-4BC1-B0E8-EC4EC56A0B98}" destId="{531927C2-9B79-4144-9006-79D6FB5875B5}" srcOrd="0" destOrd="0" presId="urn:microsoft.com/office/officeart/2005/8/layout/vList2"/>
    <dgm:cxn modelId="{21AC5AE6-094F-4B32-B287-D37017A55DDD}" type="presOf" srcId="{FE9B7B49-4A75-4304-8789-38F9F21ECFBC}" destId="{A31AC434-B1C5-4063-8462-F038BA273A12}" srcOrd="0" destOrd="0" presId="urn:microsoft.com/office/officeart/2005/8/layout/vList2"/>
    <dgm:cxn modelId="{949A18E7-4C31-4972-A870-F6A1249C3A1D}" srcId="{FE9B7B49-4A75-4304-8789-38F9F21ECFBC}" destId="{A8E229F7-07A2-4BC1-B0E8-EC4EC56A0B98}" srcOrd="3" destOrd="0" parTransId="{044C7467-3FFC-4794-94E6-7B8AB1EB0448}" sibTransId="{C5AD46A0-243C-4787-BD27-1D63717C07B9}"/>
    <dgm:cxn modelId="{F9F05AF2-730D-45A0-AF10-95AE7A067A6A}" type="presOf" srcId="{175623D2-CCD0-4778-8EF1-05FA3D5F0F08}" destId="{050C6231-7D73-43CF-B504-1614C299C6C3}" srcOrd="0" destOrd="0" presId="urn:microsoft.com/office/officeart/2005/8/layout/vList2"/>
    <dgm:cxn modelId="{E1AFB0E1-B11C-4B66-9233-8BB39088AC87}" type="presParOf" srcId="{A31AC434-B1C5-4063-8462-F038BA273A12}" destId="{FAD951E3-8260-4D30-AA20-33038826545B}" srcOrd="0" destOrd="0" presId="urn:microsoft.com/office/officeart/2005/8/layout/vList2"/>
    <dgm:cxn modelId="{7EF5CAA4-D327-4E4F-A427-88420B2F05BA}" type="presParOf" srcId="{A31AC434-B1C5-4063-8462-F038BA273A12}" destId="{55CC40C9-68C5-4639-B32B-4583691CF1E5}" srcOrd="1" destOrd="0" presId="urn:microsoft.com/office/officeart/2005/8/layout/vList2"/>
    <dgm:cxn modelId="{91FC0503-DA75-4550-94F5-BEEC9EA5F686}" type="presParOf" srcId="{A31AC434-B1C5-4063-8462-F038BA273A12}" destId="{0BC2AA5C-4708-4D8A-857B-D7F2B973A607}" srcOrd="2" destOrd="0" presId="urn:microsoft.com/office/officeart/2005/8/layout/vList2"/>
    <dgm:cxn modelId="{B28D02BA-E55B-48E9-8D47-0164891CCFFC}" type="presParOf" srcId="{A31AC434-B1C5-4063-8462-F038BA273A12}" destId="{6F1C1E74-E26E-4558-AE1E-E03A9EEA13CB}" srcOrd="3" destOrd="0" presId="urn:microsoft.com/office/officeart/2005/8/layout/vList2"/>
    <dgm:cxn modelId="{D891D852-BFA4-46D9-9B81-E78786F551E3}" type="presParOf" srcId="{A31AC434-B1C5-4063-8462-F038BA273A12}" destId="{050C6231-7D73-43CF-B504-1614C299C6C3}" srcOrd="4" destOrd="0" presId="urn:microsoft.com/office/officeart/2005/8/layout/vList2"/>
    <dgm:cxn modelId="{C6DB6DCF-780E-4B61-A483-4690FE3A8B1F}" type="presParOf" srcId="{A31AC434-B1C5-4063-8462-F038BA273A12}" destId="{90EF4EDA-E6BB-4DC0-ABB8-5B033FB3BF84}" srcOrd="5" destOrd="0" presId="urn:microsoft.com/office/officeart/2005/8/layout/vList2"/>
    <dgm:cxn modelId="{F860F6BE-7B41-4A71-9362-F7ACCAC7ACA2}" type="presParOf" srcId="{A31AC434-B1C5-4063-8462-F038BA273A12}" destId="{531927C2-9B79-4144-9006-79D6FB5875B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59B3DE-6BB3-4CA4-AD75-968E1CEED5E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ADA80F-6EF1-4274-AE98-0FFF40C12EC6}">
      <dgm:prSet/>
      <dgm:spPr/>
      <dgm:t>
        <a:bodyPr/>
        <a:lstStyle/>
        <a:p>
          <a:r>
            <a:rPr lang="en-US"/>
            <a:t>Asuransi Kesehatan Wajib/Sosial</a:t>
          </a:r>
        </a:p>
      </dgm:t>
    </dgm:pt>
    <dgm:pt modelId="{7CF64A23-AF82-4203-9AEA-B0EF358F88A8}" type="parTrans" cxnId="{2DAA022F-B274-433F-89D8-9959250839F1}">
      <dgm:prSet/>
      <dgm:spPr/>
      <dgm:t>
        <a:bodyPr/>
        <a:lstStyle/>
        <a:p>
          <a:endParaRPr lang="en-US"/>
        </a:p>
      </dgm:t>
    </dgm:pt>
    <dgm:pt modelId="{3B1E0808-F92B-4B8B-A99C-EFBABF8C1997}" type="sibTrans" cxnId="{2DAA022F-B274-433F-89D8-9959250839F1}">
      <dgm:prSet/>
      <dgm:spPr/>
      <dgm:t>
        <a:bodyPr/>
        <a:lstStyle/>
        <a:p>
          <a:endParaRPr lang="en-US"/>
        </a:p>
      </dgm:t>
    </dgm:pt>
    <dgm:pt modelId="{E1030DAD-8057-4FD3-A342-693A8A589E15}">
      <dgm:prSet/>
      <dgm:spPr/>
      <dgm:t>
        <a:bodyPr/>
        <a:lstStyle/>
        <a:p>
          <a:r>
            <a:rPr lang="en-US"/>
            <a:t>Keikutsertaan peserta bersifat wajib</a:t>
          </a:r>
        </a:p>
      </dgm:t>
    </dgm:pt>
    <dgm:pt modelId="{968497CD-60A0-4407-A42E-B91E1E5907B7}" type="parTrans" cxnId="{C4A319B8-83A1-4675-B6F8-967911402BC6}">
      <dgm:prSet/>
      <dgm:spPr/>
      <dgm:t>
        <a:bodyPr/>
        <a:lstStyle/>
        <a:p>
          <a:endParaRPr lang="en-US"/>
        </a:p>
      </dgm:t>
    </dgm:pt>
    <dgm:pt modelId="{8CEF8712-543A-4287-948F-3374B7A0AB2D}" type="sibTrans" cxnId="{C4A319B8-83A1-4675-B6F8-967911402BC6}">
      <dgm:prSet/>
      <dgm:spPr/>
      <dgm:t>
        <a:bodyPr/>
        <a:lstStyle/>
        <a:p>
          <a:endParaRPr lang="en-US"/>
        </a:p>
      </dgm:t>
    </dgm:pt>
    <dgm:pt modelId="{6A532836-AF9E-4160-A53E-56F8244AF333}">
      <dgm:prSet/>
      <dgm:spPr/>
      <dgm:t>
        <a:bodyPr/>
        <a:lstStyle/>
        <a:p>
          <a:r>
            <a:rPr lang="en-US"/>
            <a:t>Diselenggarakan oleh pemerintah atau  badan yang ditunjuk pemerintah</a:t>
          </a:r>
        </a:p>
      </dgm:t>
    </dgm:pt>
    <dgm:pt modelId="{A9A7F66E-F409-4F1D-8002-03811B2CFDB9}" type="parTrans" cxnId="{59D42CA9-3708-4500-A56C-6D5E5C0BDFB0}">
      <dgm:prSet/>
      <dgm:spPr/>
      <dgm:t>
        <a:bodyPr/>
        <a:lstStyle/>
        <a:p>
          <a:endParaRPr lang="en-US"/>
        </a:p>
      </dgm:t>
    </dgm:pt>
    <dgm:pt modelId="{6FC2DFD7-A789-471D-B222-5DE928C6D254}" type="sibTrans" cxnId="{59D42CA9-3708-4500-A56C-6D5E5C0BDFB0}">
      <dgm:prSet/>
      <dgm:spPr/>
      <dgm:t>
        <a:bodyPr/>
        <a:lstStyle/>
        <a:p>
          <a:endParaRPr lang="en-US"/>
        </a:p>
      </dgm:t>
    </dgm:pt>
    <dgm:pt modelId="{17D347F0-7D46-4BB4-BCF1-A08D952B0766}">
      <dgm:prSet/>
      <dgm:spPr/>
      <dgm:t>
        <a:bodyPr/>
        <a:lstStyle/>
        <a:p>
          <a:r>
            <a:rPr lang="en-US"/>
            <a:t>Dana asuransi diperoleh dari kontribusi  perusahaan tempat pegawai bekerja,  dengan ditambah dari subsidi lainnya</a:t>
          </a:r>
        </a:p>
      </dgm:t>
    </dgm:pt>
    <dgm:pt modelId="{DA5973D0-30D6-469C-9A59-4C36E9C39017}" type="parTrans" cxnId="{342C3314-25D1-413B-A1D8-597D843CEDE3}">
      <dgm:prSet/>
      <dgm:spPr/>
      <dgm:t>
        <a:bodyPr/>
        <a:lstStyle/>
        <a:p>
          <a:endParaRPr lang="en-US"/>
        </a:p>
      </dgm:t>
    </dgm:pt>
    <dgm:pt modelId="{1E9D31B8-C46C-44FD-B4A8-7326754263B0}" type="sibTrans" cxnId="{342C3314-25D1-413B-A1D8-597D843CEDE3}">
      <dgm:prSet/>
      <dgm:spPr/>
      <dgm:t>
        <a:bodyPr/>
        <a:lstStyle/>
        <a:p>
          <a:endParaRPr lang="en-US"/>
        </a:p>
      </dgm:t>
    </dgm:pt>
    <dgm:pt modelId="{46A81E26-923C-4C5A-99C9-C574C86DCE63}" type="pres">
      <dgm:prSet presAssocID="{E259B3DE-6BB3-4CA4-AD75-968E1CEED5E1}" presName="linear" presStyleCnt="0">
        <dgm:presLayoutVars>
          <dgm:animLvl val="lvl"/>
          <dgm:resizeHandles val="exact"/>
        </dgm:presLayoutVars>
      </dgm:prSet>
      <dgm:spPr/>
    </dgm:pt>
    <dgm:pt modelId="{AFEFCF2C-695B-48F8-92AA-206B6CBC4660}" type="pres">
      <dgm:prSet presAssocID="{15ADA80F-6EF1-4274-AE98-0FFF40C12EC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81147ED-9385-49E7-B441-606D42135CBE}" type="pres">
      <dgm:prSet presAssocID="{15ADA80F-6EF1-4274-AE98-0FFF40C12EC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42C3314-25D1-413B-A1D8-597D843CEDE3}" srcId="{15ADA80F-6EF1-4274-AE98-0FFF40C12EC6}" destId="{17D347F0-7D46-4BB4-BCF1-A08D952B0766}" srcOrd="2" destOrd="0" parTransId="{DA5973D0-30D6-469C-9A59-4C36E9C39017}" sibTransId="{1E9D31B8-C46C-44FD-B4A8-7326754263B0}"/>
    <dgm:cxn modelId="{5554E21C-48BC-4BE7-8FFC-03A467EA605A}" type="presOf" srcId="{E1030DAD-8057-4FD3-A342-693A8A589E15}" destId="{F81147ED-9385-49E7-B441-606D42135CBE}" srcOrd="0" destOrd="0" presId="urn:microsoft.com/office/officeart/2005/8/layout/vList2"/>
    <dgm:cxn modelId="{2DAA022F-B274-433F-89D8-9959250839F1}" srcId="{E259B3DE-6BB3-4CA4-AD75-968E1CEED5E1}" destId="{15ADA80F-6EF1-4274-AE98-0FFF40C12EC6}" srcOrd="0" destOrd="0" parTransId="{7CF64A23-AF82-4203-9AEA-B0EF358F88A8}" sibTransId="{3B1E0808-F92B-4B8B-A99C-EFBABF8C1997}"/>
    <dgm:cxn modelId="{35C40250-CCBB-4E59-94CB-7E9159A8B5EB}" type="presOf" srcId="{15ADA80F-6EF1-4274-AE98-0FFF40C12EC6}" destId="{AFEFCF2C-695B-48F8-92AA-206B6CBC4660}" srcOrd="0" destOrd="0" presId="urn:microsoft.com/office/officeart/2005/8/layout/vList2"/>
    <dgm:cxn modelId="{59D42CA9-3708-4500-A56C-6D5E5C0BDFB0}" srcId="{15ADA80F-6EF1-4274-AE98-0FFF40C12EC6}" destId="{6A532836-AF9E-4160-A53E-56F8244AF333}" srcOrd="1" destOrd="0" parTransId="{A9A7F66E-F409-4F1D-8002-03811B2CFDB9}" sibTransId="{6FC2DFD7-A789-471D-B222-5DE928C6D254}"/>
    <dgm:cxn modelId="{C4A319B8-83A1-4675-B6F8-967911402BC6}" srcId="{15ADA80F-6EF1-4274-AE98-0FFF40C12EC6}" destId="{E1030DAD-8057-4FD3-A342-693A8A589E15}" srcOrd="0" destOrd="0" parTransId="{968497CD-60A0-4407-A42E-B91E1E5907B7}" sibTransId="{8CEF8712-543A-4287-948F-3374B7A0AB2D}"/>
    <dgm:cxn modelId="{E2BD6BBA-6535-49DB-832F-F7B6C2BB7646}" type="presOf" srcId="{6A532836-AF9E-4160-A53E-56F8244AF333}" destId="{F81147ED-9385-49E7-B441-606D42135CBE}" srcOrd="0" destOrd="1" presId="urn:microsoft.com/office/officeart/2005/8/layout/vList2"/>
    <dgm:cxn modelId="{781806BE-7DF6-42DC-9F11-37E83A4071C4}" type="presOf" srcId="{E259B3DE-6BB3-4CA4-AD75-968E1CEED5E1}" destId="{46A81E26-923C-4C5A-99C9-C574C86DCE63}" srcOrd="0" destOrd="0" presId="urn:microsoft.com/office/officeart/2005/8/layout/vList2"/>
    <dgm:cxn modelId="{A610C8F7-1BE6-4214-B6D4-3A6E2D15F201}" type="presOf" srcId="{17D347F0-7D46-4BB4-BCF1-A08D952B0766}" destId="{F81147ED-9385-49E7-B441-606D42135CBE}" srcOrd="0" destOrd="2" presId="urn:microsoft.com/office/officeart/2005/8/layout/vList2"/>
    <dgm:cxn modelId="{D7D0010B-1269-47FC-A6CA-952943C11B92}" type="presParOf" srcId="{46A81E26-923C-4C5A-99C9-C574C86DCE63}" destId="{AFEFCF2C-695B-48F8-92AA-206B6CBC4660}" srcOrd="0" destOrd="0" presId="urn:microsoft.com/office/officeart/2005/8/layout/vList2"/>
    <dgm:cxn modelId="{EBCD10DE-862A-40DD-BE82-9C82E45AAB94}" type="presParOf" srcId="{46A81E26-923C-4C5A-99C9-C574C86DCE63}" destId="{F81147ED-9385-49E7-B441-606D42135CB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FB59D9-E0E1-4EFF-A8F8-65F7266EE0D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98B4A8-FE9B-4F8E-8820-C27B2D3E5588}">
      <dgm:prSet/>
      <dgm:spPr/>
      <dgm:t>
        <a:bodyPr/>
        <a:lstStyle/>
        <a:p>
          <a:r>
            <a:rPr lang="en-US" dirty="0" err="1"/>
            <a:t>Asuransi</a:t>
          </a:r>
          <a:r>
            <a:rPr lang="en-US" dirty="0"/>
            <a:t> Kesehatan </a:t>
          </a:r>
          <a:r>
            <a:rPr lang="en-US" dirty="0" err="1"/>
            <a:t>Sukarela</a:t>
          </a:r>
          <a:endParaRPr lang="en-US" dirty="0"/>
        </a:p>
      </dgm:t>
    </dgm:pt>
    <dgm:pt modelId="{C65DF161-C933-42C0-BD71-EDF5A47864D7}" type="parTrans" cxnId="{6EA1135A-9826-41C7-B085-F6AA2315C29D}">
      <dgm:prSet/>
      <dgm:spPr/>
      <dgm:t>
        <a:bodyPr/>
        <a:lstStyle/>
        <a:p>
          <a:endParaRPr lang="en-US"/>
        </a:p>
      </dgm:t>
    </dgm:pt>
    <dgm:pt modelId="{A025A234-8BB0-4F13-98D0-6FAD5A23B249}" type="sibTrans" cxnId="{6EA1135A-9826-41C7-B085-F6AA2315C29D}">
      <dgm:prSet/>
      <dgm:spPr/>
      <dgm:t>
        <a:bodyPr/>
        <a:lstStyle/>
        <a:p>
          <a:endParaRPr lang="en-US"/>
        </a:p>
      </dgm:t>
    </dgm:pt>
    <dgm:pt modelId="{0E9B5745-6D75-4E72-982B-DC81BE6ACA3D}">
      <dgm:prSet/>
      <dgm:spPr/>
      <dgm:t>
        <a:bodyPr/>
        <a:lstStyle/>
        <a:p>
          <a:r>
            <a:rPr lang="en-US"/>
            <a:t>Keikutsertaan peserta tidak bersifat wajib</a:t>
          </a:r>
        </a:p>
      </dgm:t>
    </dgm:pt>
    <dgm:pt modelId="{F45D74B2-37D9-42DE-B363-3CD9941B74A0}" type="parTrans" cxnId="{5B8CAEED-2D51-4F1B-8153-1F9284B0D457}">
      <dgm:prSet/>
      <dgm:spPr/>
      <dgm:t>
        <a:bodyPr/>
        <a:lstStyle/>
        <a:p>
          <a:endParaRPr lang="en-US"/>
        </a:p>
      </dgm:t>
    </dgm:pt>
    <dgm:pt modelId="{89D1C138-F6F9-4A9F-B518-8B69263860E7}" type="sibTrans" cxnId="{5B8CAEED-2D51-4F1B-8153-1F9284B0D457}">
      <dgm:prSet/>
      <dgm:spPr/>
      <dgm:t>
        <a:bodyPr/>
        <a:lstStyle/>
        <a:p>
          <a:endParaRPr lang="en-US"/>
        </a:p>
      </dgm:t>
    </dgm:pt>
    <dgm:pt modelId="{C6F61814-8B3A-441D-ABCA-E5F415420502}">
      <dgm:prSet/>
      <dgm:spPr/>
      <dgm:t>
        <a:bodyPr/>
        <a:lstStyle/>
        <a:p>
          <a:r>
            <a:rPr lang="en-US"/>
            <a:t>Diselenggarakan oleh badan swasta</a:t>
          </a:r>
        </a:p>
      </dgm:t>
    </dgm:pt>
    <dgm:pt modelId="{EFB0E7F9-F53D-4CBB-B5DC-4FABF181506B}" type="parTrans" cxnId="{50261B1A-C4E2-4C2C-9941-35E82A0212A5}">
      <dgm:prSet/>
      <dgm:spPr/>
      <dgm:t>
        <a:bodyPr/>
        <a:lstStyle/>
        <a:p>
          <a:endParaRPr lang="en-US"/>
        </a:p>
      </dgm:t>
    </dgm:pt>
    <dgm:pt modelId="{EE745CD6-4137-406C-92E1-D6ADAA87A834}" type="sibTrans" cxnId="{50261B1A-C4E2-4C2C-9941-35E82A0212A5}">
      <dgm:prSet/>
      <dgm:spPr/>
      <dgm:t>
        <a:bodyPr/>
        <a:lstStyle/>
        <a:p>
          <a:endParaRPr lang="en-US"/>
        </a:p>
      </dgm:t>
    </dgm:pt>
    <dgm:pt modelId="{CCF6590F-27FB-41B4-A0B5-1F87BD08A59E}">
      <dgm:prSet/>
      <dgm:spPr/>
      <dgm:t>
        <a:bodyPr/>
        <a:lstStyle/>
        <a:p>
          <a:r>
            <a:rPr lang="en-US"/>
            <a:t>Tingkat premi ditentukan berdasarkan  probabilitas sakit peserta</a:t>
          </a:r>
        </a:p>
      </dgm:t>
    </dgm:pt>
    <dgm:pt modelId="{8598B773-7698-4F62-8BEF-DFB1301E01FF}" type="parTrans" cxnId="{92AC3D75-A8A8-4DE5-80E1-0B238D6F99E3}">
      <dgm:prSet/>
      <dgm:spPr/>
      <dgm:t>
        <a:bodyPr/>
        <a:lstStyle/>
        <a:p>
          <a:endParaRPr lang="en-US"/>
        </a:p>
      </dgm:t>
    </dgm:pt>
    <dgm:pt modelId="{4BC0FA85-90AC-4776-9528-690BEF6953D6}" type="sibTrans" cxnId="{92AC3D75-A8A8-4DE5-80E1-0B238D6F99E3}">
      <dgm:prSet/>
      <dgm:spPr/>
      <dgm:t>
        <a:bodyPr/>
        <a:lstStyle/>
        <a:p>
          <a:endParaRPr lang="en-US"/>
        </a:p>
      </dgm:t>
    </dgm:pt>
    <dgm:pt modelId="{58382A72-95F9-42DC-9D56-29D53AB58C7E}" type="pres">
      <dgm:prSet presAssocID="{3BFB59D9-E0E1-4EFF-A8F8-65F7266EE0D7}" presName="linear" presStyleCnt="0">
        <dgm:presLayoutVars>
          <dgm:animLvl val="lvl"/>
          <dgm:resizeHandles val="exact"/>
        </dgm:presLayoutVars>
      </dgm:prSet>
      <dgm:spPr/>
    </dgm:pt>
    <dgm:pt modelId="{AD490B88-AF27-4482-8B33-9C61B4738635}" type="pres">
      <dgm:prSet presAssocID="{7C98B4A8-FE9B-4F8E-8820-C27B2D3E558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BDE5B53-5720-40FE-970A-1A1ED1974995}" type="pres">
      <dgm:prSet presAssocID="{7C98B4A8-FE9B-4F8E-8820-C27B2D3E55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0261B1A-C4E2-4C2C-9941-35E82A0212A5}" srcId="{7C98B4A8-FE9B-4F8E-8820-C27B2D3E5588}" destId="{C6F61814-8B3A-441D-ABCA-E5F415420502}" srcOrd="1" destOrd="0" parTransId="{EFB0E7F9-F53D-4CBB-B5DC-4FABF181506B}" sibTransId="{EE745CD6-4137-406C-92E1-D6ADAA87A834}"/>
    <dgm:cxn modelId="{92AC3D75-A8A8-4DE5-80E1-0B238D6F99E3}" srcId="{7C98B4A8-FE9B-4F8E-8820-C27B2D3E5588}" destId="{CCF6590F-27FB-41B4-A0B5-1F87BD08A59E}" srcOrd="2" destOrd="0" parTransId="{8598B773-7698-4F62-8BEF-DFB1301E01FF}" sibTransId="{4BC0FA85-90AC-4776-9528-690BEF6953D6}"/>
    <dgm:cxn modelId="{6EA1135A-9826-41C7-B085-F6AA2315C29D}" srcId="{3BFB59D9-E0E1-4EFF-A8F8-65F7266EE0D7}" destId="{7C98B4A8-FE9B-4F8E-8820-C27B2D3E5588}" srcOrd="0" destOrd="0" parTransId="{C65DF161-C933-42C0-BD71-EDF5A47864D7}" sibTransId="{A025A234-8BB0-4F13-98D0-6FAD5A23B249}"/>
    <dgm:cxn modelId="{9F6D79A1-037A-4B6B-B2E5-E02577D6EC17}" type="presOf" srcId="{3BFB59D9-E0E1-4EFF-A8F8-65F7266EE0D7}" destId="{58382A72-95F9-42DC-9D56-29D53AB58C7E}" srcOrd="0" destOrd="0" presId="urn:microsoft.com/office/officeart/2005/8/layout/vList2"/>
    <dgm:cxn modelId="{05AF03AD-CA26-4139-98C2-2B7E7DB9E8E4}" type="presOf" srcId="{7C98B4A8-FE9B-4F8E-8820-C27B2D3E5588}" destId="{AD490B88-AF27-4482-8B33-9C61B4738635}" srcOrd="0" destOrd="0" presId="urn:microsoft.com/office/officeart/2005/8/layout/vList2"/>
    <dgm:cxn modelId="{49C419AE-2D3E-41C9-B205-F1925C2DE67A}" type="presOf" srcId="{0E9B5745-6D75-4E72-982B-DC81BE6ACA3D}" destId="{5BDE5B53-5720-40FE-970A-1A1ED1974995}" srcOrd="0" destOrd="0" presId="urn:microsoft.com/office/officeart/2005/8/layout/vList2"/>
    <dgm:cxn modelId="{615E9FCD-B095-45C0-A0E6-00187F32A9D2}" type="presOf" srcId="{C6F61814-8B3A-441D-ABCA-E5F415420502}" destId="{5BDE5B53-5720-40FE-970A-1A1ED1974995}" srcOrd="0" destOrd="1" presId="urn:microsoft.com/office/officeart/2005/8/layout/vList2"/>
    <dgm:cxn modelId="{B47C2CE9-38AA-47EA-B531-45D8D3318E2D}" type="presOf" srcId="{CCF6590F-27FB-41B4-A0B5-1F87BD08A59E}" destId="{5BDE5B53-5720-40FE-970A-1A1ED1974995}" srcOrd="0" destOrd="2" presId="urn:microsoft.com/office/officeart/2005/8/layout/vList2"/>
    <dgm:cxn modelId="{5B8CAEED-2D51-4F1B-8153-1F9284B0D457}" srcId="{7C98B4A8-FE9B-4F8E-8820-C27B2D3E5588}" destId="{0E9B5745-6D75-4E72-982B-DC81BE6ACA3D}" srcOrd="0" destOrd="0" parTransId="{F45D74B2-37D9-42DE-B363-3CD9941B74A0}" sibTransId="{89D1C138-F6F9-4A9F-B518-8B69263860E7}"/>
    <dgm:cxn modelId="{33BAB0AF-8FDD-4FA2-8977-359A967ABE2C}" type="presParOf" srcId="{58382A72-95F9-42DC-9D56-29D53AB58C7E}" destId="{AD490B88-AF27-4482-8B33-9C61B4738635}" srcOrd="0" destOrd="0" presId="urn:microsoft.com/office/officeart/2005/8/layout/vList2"/>
    <dgm:cxn modelId="{A2F75968-8573-47B7-924E-74D00043B84B}" type="presParOf" srcId="{58382A72-95F9-42DC-9D56-29D53AB58C7E}" destId="{5BDE5B53-5720-40FE-970A-1A1ED19749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ACBC3F-8D88-4DD1-BFE0-DD4928C2C50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B94098-A588-4990-8108-7093826819FF}">
      <dgm:prSet/>
      <dgm:spPr/>
      <dgm:t>
        <a:bodyPr/>
        <a:lstStyle/>
        <a:p>
          <a:r>
            <a:rPr lang="en-US"/>
            <a:t>Menanggung seluruh jenis pelayanan  kesehatan</a:t>
          </a:r>
        </a:p>
      </dgm:t>
    </dgm:pt>
    <dgm:pt modelId="{8E1A92AB-2F29-4D3B-82F4-9404CBE00AEA}" type="parTrans" cxnId="{C12E1C4F-864F-4760-A945-16A98FD0862B}">
      <dgm:prSet/>
      <dgm:spPr/>
      <dgm:t>
        <a:bodyPr/>
        <a:lstStyle/>
        <a:p>
          <a:endParaRPr lang="en-US"/>
        </a:p>
      </dgm:t>
    </dgm:pt>
    <dgm:pt modelId="{26DB76B6-7EBC-4EAC-B61A-E16C59CB7CD5}" type="sibTrans" cxnId="{C12E1C4F-864F-4760-A945-16A98FD0862B}">
      <dgm:prSet/>
      <dgm:spPr/>
      <dgm:t>
        <a:bodyPr/>
        <a:lstStyle/>
        <a:p>
          <a:endParaRPr lang="en-US"/>
        </a:p>
      </dgm:t>
    </dgm:pt>
    <dgm:pt modelId="{5B450B5B-8C59-4546-AB3E-62D373DBB0B4}">
      <dgm:prSet/>
      <dgm:spPr/>
      <dgm:t>
        <a:bodyPr/>
        <a:lstStyle/>
        <a:p>
          <a:r>
            <a:rPr lang="en-US"/>
            <a:t>Bertujuan untuk memelihara dan  meningkatkan kesehatan peserta</a:t>
          </a:r>
        </a:p>
      </dgm:t>
    </dgm:pt>
    <dgm:pt modelId="{A6CBF094-DBD5-4411-9D99-21E7200A1589}" type="parTrans" cxnId="{3C61CD36-48FE-451C-BC32-84FD3F4F81AE}">
      <dgm:prSet/>
      <dgm:spPr/>
      <dgm:t>
        <a:bodyPr/>
        <a:lstStyle/>
        <a:p>
          <a:endParaRPr lang="en-US"/>
        </a:p>
      </dgm:t>
    </dgm:pt>
    <dgm:pt modelId="{53BE3D57-7CCF-43E3-80D9-E250FE5C0ACF}" type="sibTrans" cxnId="{3C61CD36-48FE-451C-BC32-84FD3F4F81AE}">
      <dgm:prSet/>
      <dgm:spPr/>
      <dgm:t>
        <a:bodyPr/>
        <a:lstStyle/>
        <a:p>
          <a:endParaRPr lang="en-US"/>
        </a:p>
      </dgm:t>
    </dgm:pt>
    <dgm:pt modelId="{039101E2-4A1A-4B99-88A2-D5D23071F81B}">
      <dgm:prSet/>
      <dgm:spPr/>
      <dgm:t>
        <a:bodyPr/>
        <a:lstStyle/>
        <a:p>
          <a:r>
            <a:rPr lang="en-US"/>
            <a:t>Menanggung sebagian pelayanan  kesehatan saja</a:t>
          </a:r>
        </a:p>
      </dgm:t>
    </dgm:pt>
    <dgm:pt modelId="{7AC0D3E8-A6A7-4BA6-A69F-19111F0FB258}" type="parTrans" cxnId="{0B8BFAFB-8C72-438D-ADA0-CE97E1AE02DF}">
      <dgm:prSet/>
      <dgm:spPr/>
      <dgm:t>
        <a:bodyPr/>
        <a:lstStyle/>
        <a:p>
          <a:endParaRPr lang="en-US"/>
        </a:p>
      </dgm:t>
    </dgm:pt>
    <dgm:pt modelId="{C37B7581-CABF-4766-9CAB-BEEA7710CE84}" type="sibTrans" cxnId="{0B8BFAFB-8C72-438D-ADA0-CE97E1AE02DF}">
      <dgm:prSet/>
      <dgm:spPr/>
      <dgm:t>
        <a:bodyPr/>
        <a:lstStyle/>
        <a:p>
          <a:endParaRPr lang="en-US"/>
        </a:p>
      </dgm:t>
    </dgm:pt>
    <dgm:pt modelId="{3D260075-FDC0-46F0-8646-BBCC3C30AE46}">
      <dgm:prSet/>
      <dgm:spPr/>
      <dgm:t>
        <a:bodyPr/>
        <a:lstStyle/>
        <a:p>
          <a:r>
            <a:rPr lang="en-US"/>
            <a:t>Biasanya untuk pelayanan kesehatan tertentu  yang membutuhkan biaya besar</a:t>
          </a:r>
        </a:p>
      </dgm:t>
    </dgm:pt>
    <dgm:pt modelId="{FE582D76-899A-4057-BB1F-5AC966E7F069}" type="parTrans" cxnId="{C3586B07-D2E4-4822-9D8C-C90EE4AAF0A2}">
      <dgm:prSet/>
      <dgm:spPr/>
      <dgm:t>
        <a:bodyPr/>
        <a:lstStyle/>
        <a:p>
          <a:endParaRPr lang="en-US"/>
        </a:p>
      </dgm:t>
    </dgm:pt>
    <dgm:pt modelId="{D3DA77D7-FE35-452F-98E1-25900DE18615}" type="sibTrans" cxnId="{C3586B07-D2E4-4822-9D8C-C90EE4AAF0A2}">
      <dgm:prSet/>
      <dgm:spPr/>
      <dgm:t>
        <a:bodyPr/>
        <a:lstStyle/>
        <a:p>
          <a:endParaRPr lang="en-US"/>
        </a:p>
      </dgm:t>
    </dgm:pt>
    <dgm:pt modelId="{42131F58-8197-43EF-9BE4-BCF10D2E8E18}" type="pres">
      <dgm:prSet presAssocID="{56ACBC3F-8D88-4DD1-BFE0-DD4928C2C507}" presName="outerComposite" presStyleCnt="0">
        <dgm:presLayoutVars>
          <dgm:chMax val="5"/>
          <dgm:dir/>
          <dgm:resizeHandles val="exact"/>
        </dgm:presLayoutVars>
      </dgm:prSet>
      <dgm:spPr/>
    </dgm:pt>
    <dgm:pt modelId="{566AA2EE-2392-4E8B-A8CE-854D7D7966A6}" type="pres">
      <dgm:prSet presAssocID="{56ACBC3F-8D88-4DD1-BFE0-DD4928C2C507}" presName="dummyMaxCanvas" presStyleCnt="0">
        <dgm:presLayoutVars/>
      </dgm:prSet>
      <dgm:spPr/>
    </dgm:pt>
    <dgm:pt modelId="{71071BFC-4610-4188-A703-F7F8711C1036}" type="pres">
      <dgm:prSet presAssocID="{56ACBC3F-8D88-4DD1-BFE0-DD4928C2C507}" presName="TwoNodes_1" presStyleLbl="node1" presStyleIdx="0" presStyleCnt="2">
        <dgm:presLayoutVars>
          <dgm:bulletEnabled val="1"/>
        </dgm:presLayoutVars>
      </dgm:prSet>
      <dgm:spPr/>
    </dgm:pt>
    <dgm:pt modelId="{D84A7D66-DC46-42A2-9FD3-171851B6ABDA}" type="pres">
      <dgm:prSet presAssocID="{56ACBC3F-8D88-4DD1-BFE0-DD4928C2C507}" presName="TwoNodes_2" presStyleLbl="node1" presStyleIdx="1" presStyleCnt="2">
        <dgm:presLayoutVars>
          <dgm:bulletEnabled val="1"/>
        </dgm:presLayoutVars>
      </dgm:prSet>
      <dgm:spPr/>
    </dgm:pt>
    <dgm:pt modelId="{CF231A74-0F27-4F7E-990D-F79AA5A0CAAB}" type="pres">
      <dgm:prSet presAssocID="{56ACBC3F-8D88-4DD1-BFE0-DD4928C2C507}" presName="TwoConn_1-2" presStyleLbl="fgAccFollowNode1" presStyleIdx="0" presStyleCnt="1">
        <dgm:presLayoutVars>
          <dgm:bulletEnabled val="1"/>
        </dgm:presLayoutVars>
      </dgm:prSet>
      <dgm:spPr/>
    </dgm:pt>
    <dgm:pt modelId="{E7AB94F4-D3E8-4CE9-B0EB-38D765521ABF}" type="pres">
      <dgm:prSet presAssocID="{56ACBC3F-8D88-4DD1-BFE0-DD4928C2C507}" presName="TwoNodes_1_text" presStyleLbl="node1" presStyleIdx="1" presStyleCnt="2">
        <dgm:presLayoutVars>
          <dgm:bulletEnabled val="1"/>
        </dgm:presLayoutVars>
      </dgm:prSet>
      <dgm:spPr/>
    </dgm:pt>
    <dgm:pt modelId="{3900029A-583E-4464-9A03-B29ED3D7276D}" type="pres">
      <dgm:prSet presAssocID="{56ACBC3F-8D88-4DD1-BFE0-DD4928C2C507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C3586B07-D2E4-4822-9D8C-C90EE4AAF0A2}" srcId="{039101E2-4A1A-4B99-88A2-D5D23071F81B}" destId="{3D260075-FDC0-46F0-8646-BBCC3C30AE46}" srcOrd="0" destOrd="0" parTransId="{FE582D76-899A-4057-BB1F-5AC966E7F069}" sibTransId="{D3DA77D7-FE35-452F-98E1-25900DE18615}"/>
    <dgm:cxn modelId="{AC76DD27-94A0-456E-BDEF-951F9BA1E039}" type="presOf" srcId="{039101E2-4A1A-4B99-88A2-D5D23071F81B}" destId="{3900029A-583E-4464-9A03-B29ED3D7276D}" srcOrd="1" destOrd="0" presId="urn:microsoft.com/office/officeart/2005/8/layout/vProcess5"/>
    <dgm:cxn modelId="{E863F028-3ADB-4B83-8066-BDCB949C82BD}" type="presOf" srcId="{5B450B5B-8C59-4546-AB3E-62D373DBB0B4}" destId="{71071BFC-4610-4188-A703-F7F8711C1036}" srcOrd="0" destOrd="1" presId="urn:microsoft.com/office/officeart/2005/8/layout/vProcess5"/>
    <dgm:cxn modelId="{3C61CD36-48FE-451C-BC32-84FD3F4F81AE}" srcId="{83B94098-A588-4990-8108-7093826819FF}" destId="{5B450B5B-8C59-4546-AB3E-62D373DBB0B4}" srcOrd="0" destOrd="0" parTransId="{A6CBF094-DBD5-4411-9D99-21E7200A1589}" sibTransId="{53BE3D57-7CCF-43E3-80D9-E250FE5C0ACF}"/>
    <dgm:cxn modelId="{58F1BC67-C980-4B8F-BDB0-F3256E120F4B}" type="presOf" srcId="{83B94098-A588-4990-8108-7093826819FF}" destId="{71071BFC-4610-4188-A703-F7F8711C1036}" srcOrd="0" destOrd="0" presId="urn:microsoft.com/office/officeart/2005/8/layout/vProcess5"/>
    <dgm:cxn modelId="{C12E1C4F-864F-4760-A945-16A98FD0862B}" srcId="{56ACBC3F-8D88-4DD1-BFE0-DD4928C2C507}" destId="{83B94098-A588-4990-8108-7093826819FF}" srcOrd="0" destOrd="0" parTransId="{8E1A92AB-2F29-4D3B-82F4-9404CBE00AEA}" sibTransId="{26DB76B6-7EBC-4EAC-B61A-E16C59CB7CD5}"/>
    <dgm:cxn modelId="{3345D280-0C23-46A8-8F1F-B590F9DA6F81}" type="presOf" srcId="{83B94098-A588-4990-8108-7093826819FF}" destId="{E7AB94F4-D3E8-4CE9-B0EB-38D765521ABF}" srcOrd="1" destOrd="0" presId="urn:microsoft.com/office/officeart/2005/8/layout/vProcess5"/>
    <dgm:cxn modelId="{E8573E93-0587-46D1-8E28-7C40B86AD940}" type="presOf" srcId="{5B450B5B-8C59-4546-AB3E-62D373DBB0B4}" destId="{E7AB94F4-D3E8-4CE9-B0EB-38D765521ABF}" srcOrd="1" destOrd="1" presId="urn:microsoft.com/office/officeart/2005/8/layout/vProcess5"/>
    <dgm:cxn modelId="{38B5D893-C23C-4557-9C56-86E274A95AEB}" type="presOf" srcId="{26DB76B6-7EBC-4EAC-B61A-E16C59CB7CD5}" destId="{CF231A74-0F27-4F7E-990D-F79AA5A0CAAB}" srcOrd="0" destOrd="0" presId="urn:microsoft.com/office/officeart/2005/8/layout/vProcess5"/>
    <dgm:cxn modelId="{B59D1AAB-8DBD-4436-8D96-C472B9949148}" type="presOf" srcId="{039101E2-4A1A-4B99-88A2-D5D23071F81B}" destId="{D84A7D66-DC46-42A2-9FD3-171851B6ABDA}" srcOrd="0" destOrd="0" presId="urn:microsoft.com/office/officeart/2005/8/layout/vProcess5"/>
    <dgm:cxn modelId="{5E322DC2-7BC3-46BA-AAEE-8EF930C88FF7}" type="presOf" srcId="{56ACBC3F-8D88-4DD1-BFE0-DD4928C2C507}" destId="{42131F58-8197-43EF-9BE4-BCF10D2E8E18}" srcOrd="0" destOrd="0" presId="urn:microsoft.com/office/officeart/2005/8/layout/vProcess5"/>
    <dgm:cxn modelId="{BBC780C7-1EA9-4316-8884-BA588B645FAA}" type="presOf" srcId="{3D260075-FDC0-46F0-8646-BBCC3C30AE46}" destId="{3900029A-583E-4464-9A03-B29ED3D7276D}" srcOrd="1" destOrd="1" presId="urn:microsoft.com/office/officeart/2005/8/layout/vProcess5"/>
    <dgm:cxn modelId="{06304ED8-BE89-40E4-9E03-349ABFEE7E70}" type="presOf" srcId="{3D260075-FDC0-46F0-8646-BBCC3C30AE46}" destId="{D84A7D66-DC46-42A2-9FD3-171851B6ABDA}" srcOrd="0" destOrd="1" presId="urn:microsoft.com/office/officeart/2005/8/layout/vProcess5"/>
    <dgm:cxn modelId="{0B8BFAFB-8C72-438D-ADA0-CE97E1AE02DF}" srcId="{56ACBC3F-8D88-4DD1-BFE0-DD4928C2C507}" destId="{039101E2-4A1A-4B99-88A2-D5D23071F81B}" srcOrd="1" destOrd="0" parTransId="{7AC0D3E8-A6A7-4BA6-A69F-19111F0FB258}" sibTransId="{C37B7581-CABF-4766-9CAB-BEEA7710CE84}"/>
    <dgm:cxn modelId="{D6871AF9-7573-43FD-A7FC-BFE0FE0687E6}" type="presParOf" srcId="{42131F58-8197-43EF-9BE4-BCF10D2E8E18}" destId="{566AA2EE-2392-4E8B-A8CE-854D7D7966A6}" srcOrd="0" destOrd="0" presId="urn:microsoft.com/office/officeart/2005/8/layout/vProcess5"/>
    <dgm:cxn modelId="{EB53351D-08B2-41C3-95C5-4AF4CCE18C8F}" type="presParOf" srcId="{42131F58-8197-43EF-9BE4-BCF10D2E8E18}" destId="{71071BFC-4610-4188-A703-F7F8711C1036}" srcOrd="1" destOrd="0" presId="urn:microsoft.com/office/officeart/2005/8/layout/vProcess5"/>
    <dgm:cxn modelId="{AA9303E5-6479-4373-B379-735AF9904340}" type="presParOf" srcId="{42131F58-8197-43EF-9BE4-BCF10D2E8E18}" destId="{D84A7D66-DC46-42A2-9FD3-171851B6ABDA}" srcOrd="2" destOrd="0" presId="urn:microsoft.com/office/officeart/2005/8/layout/vProcess5"/>
    <dgm:cxn modelId="{E94C9EC1-BF95-473B-A492-DFC95D3C3559}" type="presParOf" srcId="{42131F58-8197-43EF-9BE4-BCF10D2E8E18}" destId="{CF231A74-0F27-4F7E-990D-F79AA5A0CAAB}" srcOrd="3" destOrd="0" presId="urn:microsoft.com/office/officeart/2005/8/layout/vProcess5"/>
    <dgm:cxn modelId="{4C6409D7-66F1-4180-99F2-4FDA359CA3C0}" type="presParOf" srcId="{42131F58-8197-43EF-9BE4-BCF10D2E8E18}" destId="{E7AB94F4-D3E8-4CE9-B0EB-38D765521ABF}" srcOrd="4" destOrd="0" presId="urn:microsoft.com/office/officeart/2005/8/layout/vProcess5"/>
    <dgm:cxn modelId="{67F568E8-7D37-412A-8E7A-E980E3DEADAE}" type="presParOf" srcId="{42131F58-8197-43EF-9BE4-BCF10D2E8E18}" destId="{3900029A-583E-4464-9A03-B29ED3D7276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262BDE0-BF8D-49B8-8CB6-8891AC6844C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04742E-55A7-4F33-95F9-C655A55F1790}">
      <dgm:prSet/>
      <dgm:spPr/>
      <dgm:t>
        <a:bodyPr/>
        <a:lstStyle/>
        <a:p>
          <a:r>
            <a:rPr lang="en-US"/>
            <a:t>Menanggung seluruh biaya kesehatan yang  diperlukan</a:t>
          </a:r>
        </a:p>
      </dgm:t>
    </dgm:pt>
    <dgm:pt modelId="{CFEE25ED-0BA9-4175-A4F0-99E8C69E3908}" type="parTrans" cxnId="{1C11DFA0-ED14-4845-B6F7-D6C119D0A18A}">
      <dgm:prSet/>
      <dgm:spPr/>
      <dgm:t>
        <a:bodyPr/>
        <a:lstStyle/>
        <a:p>
          <a:endParaRPr lang="en-US"/>
        </a:p>
      </dgm:t>
    </dgm:pt>
    <dgm:pt modelId="{507BF726-8641-4193-B607-318A456D3BFE}" type="sibTrans" cxnId="{1C11DFA0-ED14-4845-B6F7-D6C119D0A18A}">
      <dgm:prSet/>
      <dgm:spPr/>
      <dgm:t>
        <a:bodyPr/>
        <a:lstStyle/>
        <a:p>
          <a:endParaRPr lang="en-US"/>
        </a:p>
      </dgm:t>
    </dgm:pt>
    <dgm:pt modelId="{071A3A3D-F600-40D8-9D29-55E5ED0887FF}">
      <dgm:prSet/>
      <dgm:spPr/>
      <dgm:t>
        <a:bodyPr/>
        <a:lstStyle/>
        <a:p>
          <a:r>
            <a:rPr lang="en-US"/>
            <a:t>Seluruh biaya kesehatan ditanggung oleh  asuransi kesehatan</a:t>
          </a:r>
        </a:p>
      </dgm:t>
    </dgm:pt>
    <dgm:pt modelId="{F836FB5A-94EE-4F74-8E3A-8378F53A701E}" type="parTrans" cxnId="{F2CCF3E4-55CC-4A3A-802B-8EFA29A5D128}">
      <dgm:prSet/>
      <dgm:spPr/>
      <dgm:t>
        <a:bodyPr/>
        <a:lstStyle/>
        <a:p>
          <a:endParaRPr lang="en-US"/>
        </a:p>
      </dgm:t>
    </dgm:pt>
    <dgm:pt modelId="{1F6EA010-4A15-41D9-93BD-91333B9B7A3A}" type="sibTrans" cxnId="{F2CCF3E4-55CC-4A3A-802B-8EFA29A5D128}">
      <dgm:prSet/>
      <dgm:spPr/>
      <dgm:t>
        <a:bodyPr/>
        <a:lstStyle/>
        <a:p>
          <a:endParaRPr lang="en-US"/>
        </a:p>
      </dgm:t>
    </dgm:pt>
    <dgm:pt modelId="{C4B51720-439E-49FB-9EC9-FBE56C4EF8A9}">
      <dgm:prSet/>
      <dgm:spPr/>
      <dgm:t>
        <a:bodyPr/>
        <a:lstStyle/>
        <a:p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menanggung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kesehatan</a:t>
          </a:r>
          <a:r>
            <a:rPr lang="en-US" dirty="0"/>
            <a:t> 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biaya</a:t>
          </a:r>
          <a:r>
            <a:rPr lang="en-US" dirty="0"/>
            <a:t> yang </a:t>
          </a:r>
          <a:r>
            <a:rPr lang="en-US" dirty="0" err="1"/>
            <a:t>tinggi</a:t>
          </a:r>
          <a:r>
            <a:rPr lang="en-US" dirty="0"/>
            <a:t> </a:t>
          </a:r>
          <a:r>
            <a:rPr lang="en-US" dirty="0" err="1"/>
            <a:t>saja</a:t>
          </a:r>
          <a:endParaRPr lang="en-US" dirty="0"/>
        </a:p>
      </dgm:t>
    </dgm:pt>
    <dgm:pt modelId="{F83FB9B6-994A-485C-B8D3-2537DFF30E72}" type="parTrans" cxnId="{FD69249B-4A9B-44F5-AEC2-27800AC72138}">
      <dgm:prSet/>
      <dgm:spPr/>
      <dgm:t>
        <a:bodyPr/>
        <a:lstStyle/>
        <a:p>
          <a:endParaRPr lang="en-US"/>
        </a:p>
      </dgm:t>
    </dgm:pt>
    <dgm:pt modelId="{10A999F3-30F9-434A-81E3-BC3D1EB897FB}" type="sibTrans" cxnId="{FD69249B-4A9B-44F5-AEC2-27800AC72138}">
      <dgm:prSet/>
      <dgm:spPr/>
      <dgm:t>
        <a:bodyPr/>
        <a:lstStyle/>
        <a:p>
          <a:endParaRPr lang="en-US"/>
        </a:p>
      </dgm:t>
    </dgm:pt>
    <dgm:pt modelId="{8D08BD89-A573-4D3C-8A49-82110492E623}">
      <dgm:prSet/>
      <dgm:spPr/>
      <dgm:t>
        <a:bodyPr/>
        <a:lstStyle/>
        <a:p>
          <a:r>
            <a:rPr lang="en-US"/>
            <a:t>Bertujuan untuk mengatasi penggunaan yang  berlebihan</a:t>
          </a:r>
        </a:p>
      </dgm:t>
    </dgm:pt>
    <dgm:pt modelId="{D5A04BA5-FC8B-4295-ADBA-A1C1D825EBC4}" type="parTrans" cxnId="{336E9EB7-AD1E-4091-803E-2B894F837C39}">
      <dgm:prSet/>
      <dgm:spPr/>
      <dgm:t>
        <a:bodyPr/>
        <a:lstStyle/>
        <a:p>
          <a:endParaRPr lang="en-US"/>
        </a:p>
      </dgm:t>
    </dgm:pt>
    <dgm:pt modelId="{6AA4A1BB-E68E-4532-91B1-61AE15045E47}" type="sibTrans" cxnId="{336E9EB7-AD1E-4091-803E-2B894F837C39}">
      <dgm:prSet/>
      <dgm:spPr/>
      <dgm:t>
        <a:bodyPr/>
        <a:lstStyle/>
        <a:p>
          <a:endParaRPr lang="en-US"/>
        </a:p>
      </dgm:t>
    </dgm:pt>
    <dgm:pt modelId="{621A1044-D828-4524-9BBF-303975FC49E0}" type="pres">
      <dgm:prSet presAssocID="{9262BDE0-BF8D-49B8-8CB6-8891AC6844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C8A05B-0747-41E2-B0DF-DBE8A6D551C9}" type="pres">
      <dgm:prSet presAssocID="{A204742E-55A7-4F33-95F9-C655A55F1790}" presName="hierRoot1" presStyleCnt="0"/>
      <dgm:spPr/>
    </dgm:pt>
    <dgm:pt modelId="{D95BE4DD-5ABE-4452-B4F0-2185C58EE2E6}" type="pres">
      <dgm:prSet presAssocID="{A204742E-55A7-4F33-95F9-C655A55F1790}" presName="composite" presStyleCnt="0"/>
      <dgm:spPr/>
    </dgm:pt>
    <dgm:pt modelId="{EED6312B-BB19-478E-B589-463B9BC5524D}" type="pres">
      <dgm:prSet presAssocID="{A204742E-55A7-4F33-95F9-C655A55F1790}" presName="background" presStyleLbl="node0" presStyleIdx="0" presStyleCnt="2"/>
      <dgm:spPr/>
    </dgm:pt>
    <dgm:pt modelId="{F55944C7-1221-4492-B337-FCD3729B9F29}" type="pres">
      <dgm:prSet presAssocID="{A204742E-55A7-4F33-95F9-C655A55F1790}" presName="text" presStyleLbl="fgAcc0" presStyleIdx="0" presStyleCnt="2">
        <dgm:presLayoutVars>
          <dgm:chPref val="3"/>
        </dgm:presLayoutVars>
      </dgm:prSet>
      <dgm:spPr/>
    </dgm:pt>
    <dgm:pt modelId="{4A22A2B2-359C-4DA2-9CAE-50710FE23733}" type="pres">
      <dgm:prSet presAssocID="{A204742E-55A7-4F33-95F9-C655A55F1790}" presName="hierChild2" presStyleCnt="0"/>
      <dgm:spPr/>
    </dgm:pt>
    <dgm:pt modelId="{2CA7F374-4A21-43A6-BCCC-7DF96F9EDAE3}" type="pres">
      <dgm:prSet presAssocID="{F836FB5A-94EE-4F74-8E3A-8378F53A701E}" presName="Name10" presStyleLbl="parChTrans1D2" presStyleIdx="0" presStyleCnt="2"/>
      <dgm:spPr/>
    </dgm:pt>
    <dgm:pt modelId="{C68F5882-2A18-4615-9270-C351E9FB24F3}" type="pres">
      <dgm:prSet presAssocID="{071A3A3D-F600-40D8-9D29-55E5ED0887FF}" presName="hierRoot2" presStyleCnt="0"/>
      <dgm:spPr/>
    </dgm:pt>
    <dgm:pt modelId="{C61B223E-8560-47CA-9EA1-881BB470E3E2}" type="pres">
      <dgm:prSet presAssocID="{071A3A3D-F600-40D8-9D29-55E5ED0887FF}" presName="composite2" presStyleCnt="0"/>
      <dgm:spPr/>
    </dgm:pt>
    <dgm:pt modelId="{79BE7086-2C78-4A64-9878-F3D931DF0FB0}" type="pres">
      <dgm:prSet presAssocID="{071A3A3D-F600-40D8-9D29-55E5ED0887FF}" presName="background2" presStyleLbl="node2" presStyleIdx="0" presStyleCnt="2"/>
      <dgm:spPr/>
    </dgm:pt>
    <dgm:pt modelId="{3AE5108B-E6EB-4D47-96CA-48EF12B7B970}" type="pres">
      <dgm:prSet presAssocID="{071A3A3D-F600-40D8-9D29-55E5ED0887FF}" presName="text2" presStyleLbl="fgAcc2" presStyleIdx="0" presStyleCnt="2">
        <dgm:presLayoutVars>
          <dgm:chPref val="3"/>
        </dgm:presLayoutVars>
      </dgm:prSet>
      <dgm:spPr/>
    </dgm:pt>
    <dgm:pt modelId="{49C69832-30BD-4B57-BBE8-C05E898C2AED}" type="pres">
      <dgm:prSet presAssocID="{071A3A3D-F600-40D8-9D29-55E5ED0887FF}" presName="hierChild3" presStyleCnt="0"/>
      <dgm:spPr/>
    </dgm:pt>
    <dgm:pt modelId="{8764EFA9-4E0F-4A81-BDDC-B769695374A0}" type="pres">
      <dgm:prSet presAssocID="{C4B51720-439E-49FB-9EC9-FBE56C4EF8A9}" presName="hierRoot1" presStyleCnt="0"/>
      <dgm:spPr/>
    </dgm:pt>
    <dgm:pt modelId="{FE165934-620F-4C90-8383-20B8A6BD0565}" type="pres">
      <dgm:prSet presAssocID="{C4B51720-439E-49FB-9EC9-FBE56C4EF8A9}" presName="composite" presStyleCnt="0"/>
      <dgm:spPr/>
    </dgm:pt>
    <dgm:pt modelId="{466D540F-C5F5-47D2-BF1F-18FB20108604}" type="pres">
      <dgm:prSet presAssocID="{C4B51720-439E-49FB-9EC9-FBE56C4EF8A9}" presName="background" presStyleLbl="node0" presStyleIdx="1" presStyleCnt="2"/>
      <dgm:spPr/>
    </dgm:pt>
    <dgm:pt modelId="{8614B8FB-C25B-4700-BF17-5A763B9C094B}" type="pres">
      <dgm:prSet presAssocID="{C4B51720-439E-49FB-9EC9-FBE56C4EF8A9}" presName="text" presStyleLbl="fgAcc0" presStyleIdx="1" presStyleCnt="2">
        <dgm:presLayoutVars>
          <dgm:chPref val="3"/>
        </dgm:presLayoutVars>
      </dgm:prSet>
      <dgm:spPr/>
    </dgm:pt>
    <dgm:pt modelId="{2583C372-C6D6-434F-8402-693F727F7757}" type="pres">
      <dgm:prSet presAssocID="{C4B51720-439E-49FB-9EC9-FBE56C4EF8A9}" presName="hierChild2" presStyleCnt="0"/>
      <dgm:spPr/>
    </dgm:pt>
    <dgm:pt modelId="{39D2D9D4-209E-40DB-A0D8-8DBD9619BE1B}" type="pres">
      <dgm:prSet presAssocID="{D5A04BA5-FC8B-4295-ADBA-A1C1D825EBC4}" presName="Name10" presStyleLbl="parChTrans1D2" presStyleIdx="1" presStyleCnt="2"/>
      <dgm:spPr/>
    </dgm:pt>
    <dgm:pt modelId="{1B943D54-EDD6-445C-9B7F-ADBED021C78F}" type="pres">
      <dgm:prSet presAssocID="{8D08BD89-A573-4D3C-8A49-82110492E623}" presName="hierRoot2" presStyleCnt="0"/>
      <dgm:spPr/>
    </dgm:pt>
    <dgm:pt modelId="{3F36FC75-4904-4D6A-8A66-0EF0D5D011D8}" type="pres">
      <dgm:prSet presAssocID="{8D08BD89-A573-4D3C-8A49-82110492E623}" presName="composite2" presStyleCnt="0"/>
      <dgm:spPr/>
    </dgm:pt>
    <dgm:pt modelId="{8B888F61-2E10-4E16-BFA8-ADC10EA3F031}" type="pres">
      <dgm:prSet presAssocID="{8D08BD89-A573-4D3C-8A49-82110492E623}" presName="background2" presStyleLbl="node2" presStyleIdx="1" presStyleCnt="2"/>
      <dgm:spPr/>
    </dgm:pt>
    <dgm:pt modelId="{8C04F486-0C3C-4F1D-9604-D6C87EE9C282}" type="pres">
      <dgm:prSet presAssocID="{8D08BD89-A573-4D3C-8A49-82110492E623}" presName="text2" presStyleLbl="fgAcc2" presStyleIdx="1" presStyleCnt="2">
        <dgm:presLayoutVars>
          <dgm:chPref val="3"/>
        </dgm:presLayoutVars>
      </dgm:prSet>
      <dgm:spPr/>
    </dgm:pt>
    <dgm:pt modelId="{D967D79C-A710-42C1-A1D2-7FEF4EA26BC5}" type="pres">
      <dgm:prSet presAssocID="{8D08BD89-A573-4D3C-8A49-82110492E623}" presName="hierChild3" presStyleCnt="0"/>
      <dgm:spPr/>
    </dgm:pt>
  </dgm:ptLst>
  <dgm:cxnLst>
    <dgm:cxn modelId="{471F510D-E332-4398-B6B2-BF6E8A0B6712}" type="presOf" srcId="{A204742E-55A7-4F33-95F9-C655A55F1790}" destId="{F55944C7-1221-4492-B337-FCD3729B9F29}" srcOrd="0" destOrd="0" presId="urn:microsoft.com/office/officeart/2005/8/layout/hierarchy1"/>
    <dgm:cxn modelId="{63066B72-8898-4F2A-8638-66D0416045D7}" type="presOf" srcId="{C4B51720-439E-49FB-9EC9-FBE56C4EF8A9}" destId="{8614B8FB-C25B-4700-BF17-5A763B9C094B}" srcOrd="0" destOrd="0" presId="urn:microsoft.com/office/officeart/2005/8/layout/hierarchy1"/>
    <dgm:cxn modelId="{80F49F75-6CD5-47AC-AF16-79DEFBDBA3D4}" type="presOf" srcId="{8D08BD89-A573-4D3C-8A49-82110492E623}" destId="{8C04F486-0C3C-4F1D-9604-D6C87EE9C282}" srcOrd="0" destOrd="0" presId="urn:microsoft.com/office/officeart/2005/8/layout/hierarchy1"/>
    <dgm:cxn modelId="{144A5858-D270-4297-8976-E578EE4F901B}" type="presOf" srcId="{F836FB5A-94EE-4F74-8E3A-8378F53A701E}" destId="{2CA7F374-4A21-43A6-BCCC-7DF96F9EDAE3}" srcOrd="0" destOrd="0" presId="urn:microsoft.com/office/officeart/2005/8/layout/hierarchy1"/>
    <dgm:cxn modelId="{FD69249B-4A9B-44F5-AEC2-27800AC72138}" srcId="{9262BDE0-BF8D-49B8-8CB6-8891AC6844CB}" destId="{C4B51720-439E-49FB-9EC9-FBE56C4EF8A9}" srcOrd="1" destOrd="0" parTransId="{F83FB9B6-994A-485C-B8D3-2537DFF30E72}" sibTransId="{10A999F3-30F9-434A-81E3-BC3D1EB897FB}"/>
    <dgm:cxn modelId="{1C11DFA0-ED14-4845-B6F7-D6C119D0A18A}" srcId="{9262BDE0-BF8D-49B8-8CB6-8891AC6844CB}" destId="{A204742E-55A7-4F33-95F9-C655A55F1790}" srcOrd="0" destOrd="0" parTransId="{CFEE25ED-0BA9-4175-A4F0-99E8C69E3908}" sibTransId="{507BF726-8641-4193-B607-318A456D3BFE}"/>
    <dgm:cxn modelId="{4FB150A3-E74F-47A7-AC2C-388D19D0D353}" type="presOf" srcId="{D5A04BA5-FC8B-4295-ADBA-A1C1D825EBC4}" destId="{39D2D9D4-209E-40DB-A0D8-8DBD9619BE1B}" srcOrd="0" destOrd="0" presId="urn:microsoft.com/office/officeart/2005/8/layout/hierarchy1"/>
    <dgm:cxn modelId="{1FC01EB7-DA95-440A-B3B9-BCB9E7452C68}" type="presOf" srcId="{071A3A3D-F600-40D8-9D29-55E5ED0887FF}" destId="{3AE5108B-E6EB-4D47-96CA-48EF12B7B970}" srcOrd="0" destOrd="0" presId="urn:microsoft.com/office/officeart/2005/8/layout/hierarchy1"/>
    <dgm:cxn modelId="{336E9EB7-AD1E-4091-803E-2B894F837C39}" srcId="{C4B51720-439E-49FB-9EC9-FBE56C4EF8A9}" destId="{8D08BD89-A573-4D3C-8A49-82110492E623}" srcOrd="0" destOrd="0" parTransId="{D5A04BA5-FC8B-4295-ADBA-A1C1D825EBC4}" sibTransId="{6AA4A1BB-E68E-4532-91B1-61AE15045E47}"/>
    <dgm:cxn modelId="{F2CCF3E4-55CC-4A3A-802B-8EFA29A5D128}" srcId="{A204742E-55A7-4F33-95F9-C655A55F1790}" destId="{071A3A3D-F600-40D8-9D29-55E5ED0887FF}" srcOrd="0" destOrd="0" parTransId="{F836FB5A-94EE-4F74-8E3A-8378F53A701E}" sibTransId="{1F6EA010-4A15-41D9-93BD-91333B9B7A3A}"/>
    <dgm:cxn modelId="{7A9104E6-959C-4E31-B84A-67EACC42387E}" type="presOf" srcId="{9262BDE0-BF8D-49B8-8CB6-8891AC6844CB}" destId="{621A1044-D828-4524-9BBF-303975FC49E0}" srcOrd="0" destOrd="0" presId="urn:microsoft.com/office/officeart/2005/8/layout/hierarchy1"/>
    <dgm:cxn modelId="{152AAB35-9DEB-437A-8C9F-369F70218F27}" type="presParOf" srcId="{621A1044-D828-4524-9BBF-303975FC49E0}" destId="{6EC8A05B-0747-41E2-B0DF-DBE8A6D551C9}" srcOrd="0" destOrd="0" presId="urn:microsoft.com/office/officeart/2005/8/layout/hierarchy1"/>
    <dgm:cxn modelId="{C5034D8F-FCAE-4085-ADDF-D84E401CB3DE}" type="presParOf" srcId="{6EC8A05B-0747-41E2-B0DF-DBE8A6D551C9}" destId="{D95BE4DD-5ABE-4452-B4F0-2185C58EE2E6}" srcOrd="0" destOrd="0" presId="urn:microsoft.com/office/officeart/2005/8/layout/hierarchy1"/>
    <dgm:cxn modelId="{1479FD89-1277-4B67-83CB-F1BC38AC2067}" type="presParOf" srcId="{D95BE4DD-5ABE-4452-B4F0-2185C58EE2E6}" destId="{EED6312B-BB19-478E-B589-463B9BC5524D}" srcOrd="0" destOrd="0" presId="urn:microsoft.com/office/officeart/2005/8/layout/hierarchy1"/>
    <dgm:cxn modelId="{0CDB7455-39FE-42C6-93F3-F53CD43CD5E5}" type="presParOf" srcId="{D95BE4DD-5ABE-4452-B4F0-2185C58EE2E6}" destId="{F55944C7-1221-4492-B337-FCD3729B9F29}" srcOrd="1" destOrd="0" presId="urn:microsoft.com/office/officeart/2005/8/layout/hierarchy1"/>
    <dgm:cxn modelId="{23B1C9A4-E548-4D66-B336-F65B92EA05D0}" type="presParOf" srcId="{6EC8A05B-0747-41E2-B0DF-DBE8A6D551C9}" destId="{4A22A2B2-359C-4DA2-9CAE-50710FE23733}" srcOrd="1" destOrd="0" presId="urn:microsoft.com/office/officeart/2005/8/layout/hierarchy1"/>
    <dgm:cxn modelId="{566BD3B5-B103-4734-9664-9050B490151D}" type="presParOf" srcId="{4A22A2B2-359C-4DA2-9CAE-50710FE23733}" destId="{2CA7F374-4A21-43A6-BCCC-7DF96F9EDAE3}" srcOrd="0" destOrd="0" presId="urn:microsoft.com/office/officeart/2005/8/layout/hierarchy1"/>
    <dgm:cxn modelId="{87EB45CE-46CA-4DA8-BEB4-04C118C7BAB5}" type="presParOf" srcId="{4A22A2B2-359C-4DA2-9CAE-50710FE23733}" destId="{C68F5882-2A18-4615-9270-C351E9FB24F3}" srcOrd="1" destOrd="0" presId="urn:microsoft.com/office/officeart/2005/8/layout/hierarchy1"/>
    <dgm:cxn modelId="{14645C90-5085-419F-8C6A-EA3BCFD782ED}" type="presParOf" srcId="{C68F5882-2A18-4615-9270-C351E9FB24F3}" destId="{C61B223E-8560-47CA-9EA1-881BB470E3E2}" srcOrd="0" destOrd="0" presId="urn:microsoft.com/office/officeart/2005/8/layout/hierarchy1"/>
    <dgm:cxn modelId="{8E967488-8E88-4C75-ADB2-F7E8A495B0CA}" type="presParOf" srcId="{C61B223E-8560-47CA-9EA1-881BB470E3E2}" destId="{79BE7086-2C78-4A64-9878-F3D931DF0FB0}" srcOrd="0" destOrd="0" presId="urn:microsoft.com/office/officeart/2005/8/layout/hierarchy1"/>
    <dgm:cxn modelId="{70D39C69-1B9A-45D2-9C9E-1BEF4E62DE26}" type="presParOf" srcId="{C61B223E-8560-47CA-9EA1-881BB470E3E2}" destId="{3AE5108B-E6EB-4D47-96CA-48EF12B7B970}" srcOrd="1" destOrd="0" presId="urn:microsoft.com/office/officeart/2005/8/layout/hierarchy1"/>
    <dgm:cxn modelId="{0C436676-5901-4C9F-ACE0-0EC4CAEAE598}" type="presParOf" srcId="{C68F5882-2A18-4615-9270-C351E9FB24F3}" destId="{49C69832-30BD-4B57-BBE8-C05E898C2AED}" srcOrd="1" destOrd="0" presId="urn:microsoft.com/office/officeart/2005/8/layout/hierarchy1"/>
    <dgm:cxn modelId="{4CF5DEEA-C08A-4D89-9331-0669B1814169}" type="presParOf" srcId="{621A1044-D828-4524-9BBF-303975FC49E0}" destId="{8764EFA9-4E0F-4A81-BDDC-B769695374A0}" srcOrd="1" destOrd="0" presId="urn:microsoft.com/office/officeart/2005/8/layout/hierarchy1"/>
    <dgm:cxn modelId="{AC3EFD88-510E-433A-BEEE-0E5E71717971}" type="presParOf" srcId="{8764EFA9-4E0F-4A81-BDDC-B769695374A0}" destId="{FE165934-620F-4C90-8383-20B8A6BD0565}" srcOrd="0" destOrd="0" presId="urn:microsoft.com/office/officeart/2005/8/layout/hierarchy1"/>
    <dgm:cxn modelId="{1E8F2B79-2EDE-4927-8E9B-D2D4EA9D4310}" type="presParOf" srcId="{FE165934-620F-4C90-8383-20B8A6BD0565}" destId="{466D540F-C5F5-47D2-BF1F-18FB20108604}" srcOrd="0" destOrd="0" presId="urn:microsoft.com/office/officeart/2005/8/layout/hierarchy1"/>
    <dgm:cxn modelId="{D1295A77-62A9-42DF-9E1E-811C73B77B44}" type="presParOf" srcId="{FE165934-620F-4C90-8383-20B8A6BD0565}" destId="{8614B8FB-C25B-4700-BF17-5A763B9C094B}" srcOrd="1" destOrd="0" presId="urn:microsoft.com/office/officeart/2005/8/layout/hierarchy1"/>
    <dgm:cxn modelId="{DCA1DC45-EE9D-4264-BD69-86A03D734D11}" type="presParOf" srcId="{8764EFA9-4E0F-4A81-BDDC-B769695374A0}" destId="{2583C372-C6D6-434F-8402-693F727F7757}" srcOrd="1" destOrd="0" presId="urn:microsoft.com/office/officeart/2005/8/layout/hierarchy1"/>
    <dgm:cxn modelId="{8E1CC9C2-9A0D-44A5-B714-24B209215E81}" type="presParOf" srcId="{2583C372-C6D6-434F-8402-693F727F7757}" destId="{39D2D9D4-209E-40DB-A0D8-8DBD9619BE1B}" srcOrd="0" destOrd="0" presId="urn:microsoft.com/office/officeart/2005/8/layout/hierarchy1"/>
    <dgm:cxn modelId="{1039F70C-589D-48CC-B8DA-E03E56462816}" type="presParOf" srcId="{2583C372-C6D6-434F-8402-693F727F7757}" destId="{1B943D54-EDD6-445C-9B7F-ADBED021C78F}" srcOrd="1" destOrd="0" presId="urn:microsoft.com/office/officeart/2005/8/layout/hierarchy1"/>
    <dgm:cxn modelId="{6A81B6F9-98C8-4D32-90D1-346905B97807}" type="presParOf" srcId="{1B943D54-EDD6-445C-9B7F-ADBED021C78F}" destId="{3F36FC75-4904-4D6A-8A66-0EF0D5D011D8}" srcOrd="0" destOrd="0" presId="urn:microsoft.com/office/officeart/2005/8/layout/hierarchy1"/>
    <dgm:cxn modelId="{6F265CFF-BA9C-4203-B07B-B2EF15C10F6F}" type="presParOf" srcId="{3F36FC75-4904-4D6A-8A66-0EF0D5D011D8}" destId="{8B888F61-2E10-4E16-BFA8-ADC10EA3F031}" srcOrd="0" destOrd="0" presId="urn:microsoft.com/office/officeart/2005/8/layout/hierarchy1"/>
    <dgm:cxn modelId="{D617C362-D59B-4D2C-8893-976202C787D5}" type="presParOf" srcId="{3F36FC75-4904-4D6A-8A66-0EF0D5D011D8}" destId="{8C04F486-0C3C-4F1D-9604-D6C87EE9C282}" srcOrd="1" destOrd="0" presId="urn:microsoft.com/office/officeart/2005/8/layout/hierarchy1"/>
    <dgm:cxn modelId="{7D2924DD-A346-4EFD-95B4-C3AFAED844FE}" type="presParOf" srcId="{1B943D54-EDD6-445C-9B7F-ADBED021C78F}" destId="{D967D79C-A710-42C1-A1D2-7FEF4EA26B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4CD7F3D-6F17-4488-88FC-3AF7E1EC20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E72A51-92C9-4FC5-A795-0B394448043D}">
      <dgm:prSet/>
      <dgm:spPr/>
      <dgm:t>
        <a:bodyPr/>
        <a:lstStyle/>
        <a:p>
          <a:r>
            <a:rPr lang="en-US"/>
            <a:t>Pembayaran berdasarkan jumlah  kunjungan peserta</a:t>
          </a:r>
        </a:p>
      </dgm:t>
    </dgm:pt>
    <dgm:pt modelId="{D9817515-C073-44A0-AC2E-55FE48D9C5B7}" type="parTrans" cxnId="{339FB02F-25B5-4A70-B599-55106DD8155D}">
      <dgm:prSet/>
      <dgm:spPr/>
      <dgm:t>
        <a:bodyPr/>
        <a:lstStyle/>
        <a:p>
          <a:endParaRPr lang="en-US"/>
        </a:p>
      </dgm:t>
    </dgm:pt>
    <dgm:pt modelId="{9C3457E0-B4DA-474F-BBB8-16A47280CE5C}" type="sibTrans" cxnId="{339FB02F-25B5-4A70-B599-55106DD8155D}">
      <dgm:prSet/>
      <dgm:spPr/>
      <dgm:t>
        <a:bodyPr/>
        <a:lstStyle/>
        <a:p>
          <a:endParaRPr lang="en-US"/>
        </a:p>
      </dgm:t>
    </dgm:pt>
    <dgm:pt modelId="{6C21E446-71BE-459B-8AB3-2AC02F114775}">
      <dgm:prSet/>
      <dgm:spPr/>
      <dgm:t>
        <a:bodyPr/>
        <a:lstStyle/>
        <a:p>
          <a:r>
            <a:rPr lang="en-US"/>
            <a:t>Makin banyak jumlah kunjungan,  makin besar uang yang diterima  oleh penyedia pelayanan kesehatan</a:t>
          </a:r>
        </a:p>
      </dgm:t>
    </dgm:pt>
    <dgm:pt modelId="{750946D9-296D-4288-B5C3-34682B394AA6}" type="parTrans" cxnId="{2A10F98B-CA62-4C4C-8E14-CEDBA6770D87}">
      <dgm:prSet/>
      <dgm:spPr/>
      <dgm:t>
        <a:bodyPr/>
        <a:lstStyle/>
        <a:p>
          <a:endParaRPr lang="en-US"/>
        </a:p>
      </dgm:t>
    </dgm:pt>
    <dgm:pt modelId="{DC20B726-3F67-4286-9A9E-649BEE4877DC}" type="sibTrans" cxnId="{2A10F98B-CA62-4C4C-8E14-CEDBA6770D87}">
      <dgm:prSet/>
      <dgm:spPr/>
      <dgm:t>
        <a:bodyPr/>
        <a:lstStyle/>
        <a:p>
          <a:endParaRPr lang="en-US"/>
        </a:p>
      </dgm:t>
    </dgm:pt>
    <dgm:pt modelId="{7A052195-9037-4AA3-B1AD-16351A6F7B3F}">
      <dgm:prSet/>
      <dgm:spPr/>
      <dgm:t>
        <a:bodyPr/>
        <a:lstStyle/>
        <a:p>
          <a:r>
            <a:rPr lang="en-US"/>
            <a:t>Pembayaran dilakukan di muka</a:t>
          </a:r>
        </a:p>
      </dgm:t>
    </dgm:pt>
    <dgm:pt modelId="{71D73C70-41D9-4855-AE37-2816EE74E5F4}" type="parTrans" cxnId="{35ABC9F9-2A0A-4B90-B25E-B1EB0A13968D}">
      <dgm:prSet/>
      <dgm:spPr/>
      <dgm:t>
        <a:bodyPr/>
        <a:lstStyle/>
        <a:p>
          <a:endParaRPr lang="en-US"/>
        </a:p>
      </dgm:t>
    </dgm:pt>
    <dgm:pt modelId="{EF1F2889-00C3-4E56-9A52-A21A7DA2F157}" type="sibTrans" cxnId="{35ABC9F9-2A0A-4B90-B25E-B1EB0A13968D}">
      <dgm:prSet/>
      <dgm:spPr/>
      <dgm:t>
        <a:bodyPr/>
        <a:lstStyle/>
        <a:p>
          <a:endParaRPr lang="en-US"/>
        </a:p>
      </dgm:t>
    </dgm:pt>
    <dgm:pt modelId="{2213E394-0A6D-4EBB-A091-94157EEB2E18}">
      <dgm:prSet/>
      <dgm:spPr/>
      <dgm:t>
        <a:bodyPr/>
        <a:lstStyle/>
        <a:p>
          <a:r>
            <a:rPr lang="en-US"/>
            <a:t>Pembayaran dilakukan sebelum pelayanan  kesehatan selesai diselenggarakan</a:t>
          </a:r>
        </a:p>
      </dgm:t>
    </dgm:pt>
    <dgm:pt modelId="{DC5A7BF9-BB3E-4E96-822A-B971BF124553}" type="parTrans" cxnId="{A0EF0D9E-BE4A-4075-8B01-876C51CAE46F}">
      <dgm:prSet/>
      <dgm:spPr/>
      <dgm:t>
        <a:bodyPr/>
        <a:lstStyle/>
        <a:p>
          <a:endParaRPr lang="en-US"/>
        </a:p>
      </dgm:t>
    </dgm:pt>
    <dgm:pt modelId="{38E7CC41-7D07-4399-9ABA-00E1FA2CDEAE}" type="sibTrans" cxnId="{A0EF0D9E-BE4A-4075-8B01-876C51CAE46F}">
      <dgm:prSet/>
      <dgm:spPr/>
      <dgm:t>
        <a:bodyPr/>
        <a:lstStyle/>
        <a:p>
          <a:endParaRPr lang="en-US"/>
        </a:p>
      </dgm:t>
    </dgm:pt>
    <dgm:pt modelId="{94D0203B-72AF-4739-9CD3-7AB5D607A0D6}" type="pres">
      <dgm:prSet presAssocID="{E4CD7F3D-6F17-4488-88FC-3AF7E1EC2060}" presName="diagram" presStyleCnt="0">
        <dgm:presLayoutVars>
          <dgm:dir/>
          <dgm:resizeHandles val="exact"/>
        </dgm:presLayoutVars>
      </dgm:prSet>
      <dgm:spPr/>
    </dgm:pt>
    <dgm:pt modelId="{462E23B4-76AB-414C-81FC-D71E3718687D}" type="pres">
      <dgm:prSet presAssocID="{37E72A51-92C9-4FC5-A795-0B394448043D}" presName="node" presStyleLbl="node1" presStyleIdx="0" presStyleCnt="2">
        <dgm:presLayoutVars>
          <dgm:bulletEnabled val="1"/>
        </dgm:presLayoutVars>
      </dgm:prSet>
      <dgm:spPr/>
    </dgm:pt>
    <dgm:pt modelId="{09F4E219-667F-4B54-8AFB-C9C14FE469C3}" type="pres">
      <dgm:prSet presAssocID="{9C3457E0-B4DA-474F-BBB8-16A47280CE5C}" presName="sibTrans" presStyleCnt="0"/>
      <dgm:spPr/>
    </dgm:pt>
    <dgm:pt modelId="{99FF1C05-D51C-4FBA-B470-B05ADB07BB57}" type="pres">
      <dgm:prSet presAssocID="{7A052195-9037-4AA3-B1AD-16351A6F7B3F}" presName="node" presStyleLbl="node1" presStyleIdx="1" presStyleCnt="2">
        <dgm:presLayoutVars>
          <dgm:bulletEnabled val="1"/>
        </dgm:presLayoutVars>
      </dgm:prSet>
      <dgm:spPr/>
    </dgm:pt>
  </dgm:ptLst>
  <dgm:cxnLst>
    <dgm:cxn modelId="{5A898402-8C17-49D1-A4DA-8CBAE657480E}" type="presOf" srcId="{6C21E446-71BE-459B-8AB3-2AC02F114775}" destId="{462E23B4-76AB-414C-81FC-D71E3718687D}" srcOrd="0" destOrd="1" presId="urn:microsoft.com/office/officeart/2005/8/layout/default"/>
    <dgm:cxn modelId="{D0277D08-104C-4A0D-B23B-6CF64C3F0FD3}" type="presOf" srcId="{7A052195-9037-4AA3-B1AD-16351A6F7B3F}" destId="{99FF1C05-D51C-4FBA-B470-B05ADB07BB57}" srcOrd="0" destOrd="0" presId="urn:microsoft.com/office/officeart/2005/8/layout/default"/>
    <dgm:cxn modelId="{CC72650B-33A5-4E45-8095-A8A8BEEABF98}" type="presOf" srcId="{37E72A51-92C9-4FC5-A795-0B394448043D}" destId="{462E23B4-76AB-414C-81FC-D71E3718687D}" srcOrd="0" destOrd="0" presId="urn:microsoft.com/office/officeart/2005/8/layout/default"/>
    <dgm:cxn modelId="{339FB02F-25B5-4A70-B599-55106DD8155D}" srcId="{E4CD7F3D-6F17-4488-88FC-3AF7E1EC2060}" destId="{37E72A51-92C9-4FC5-A795-0B394448043D}" srcOrd="0" destOrd="0" parTransId="{D9817515-C073-44A0-AC2E-55FE48D9C5B7}" sibTransId="{9C3457E0-B4DA-474F-BBB8-16A47280CE5C}"/>
    <dgm:cxn modelId="{FC4D5C4B-A904-43DC-9963-EC3A03FBD6B5}" type="presOf" srcId="{E4CD7F3D-6F17-4488-88FC-3AF7E1EC2060}" destId="{94D0203B-72AF-4739-9CD3-7AB5D607A0D6}" srcOrd="0" destOrd="0" presId="urn:microsoft.com/office/officeart/2005/8/layout/default"/>
    <dgm:cxn modelId="{2A10F98B-CA62-4C4C-8E14-CEDBA6770D87}" srcId="{37E72A51-92C9-4FC5-A795-0B394448043D}" destId="{6C21E446-71BE-459B-8AB3-2AC02F114775}" srcOrd="0" destOrd="0" parTransId="{750946D9-296D-4288-B5C3-34682B394AA6}" sibTransId="{DC20B726-3F67-4286-9A9E-649BEE4877DC}"/>
    <dgm:cxn modelId="{A0EF0D9E-BE4A-4075-8B01-876C51CAE46F}" srcId="{7A052195-9037-4AA3-B1AD-16351A6F7B3F}" destId="{2213E394-0A6D-4EBB-A091-94157EEB2E18}" srcOrd="0" destOrd="0" parTransId="{DC5A7BF9-BB3E-4E96-822A-B971BF124553}" sibTransId="{38E7CC41-7D07-4399-9ABA-00E1FA2CDEAE}"/>
    <dgm:cxn modelId="{72F8D8DC-C1CA-492E-9349-544166BB0022}" type="presOf" srcId="{2213E394-0A6D-4EBB-A091-94157EEB2E18}" destId="{99FF1C05-D51C-4FBA-B470-B05ADB07BB57}" srcOrd="0" destOrd="1" presId="urn:microsoft.com/office/officeart/2005/8/layout/default"/>
    <dgm:cxn modelId="{35ABC9F9-2A0A-4B90-B25E-B1EB0A13968D}" srcId="{E4CD7F3D-6F17-4488-88FC-3AF7E1EC2060}" destId="{7A052195-9037-4AA3-B1AD-16351A6F7B3F}" srcOrd="1" destOrd="0" parTransId="{71D73C70-41D9-4855-AE37-2816EE74E5F4}" sibTransId="{EF1F2889-00C3-4E56-9A52-A21A7DA2F157}"/>
    <dgm:cxn modelId="{45496C09-7F25-4CE4-B72C-A5A2F5883F1E}" type="presParOf" srcId="{94D0203B-72AF-4739-9CD3-7AB5D607A0D6}" destId="{462E23B4-76AB-414C-81FC-D71E3718687D}" srcOrd="0" destOrd="0" presId="urn:microsoft.com/office/officeart/2005/8/layout/default"/>
    <dgm:cxn modelId="{15B38713-D787-4F10-9FC4-A3A01A0AF448}" type="presParOf" srcId="{94D0203B-72AF-4739-9CD3-7AB5D607A0D6}" destId="{09F4E219-667F-4B54-8AFB-C9C14FE469C3}" srcOrd="1" destOrd="0" presId="urn:microsoft.com/office/officeart/2005/8/layout/default"/>
    <dgm:cxn modelId="{F3E57608-C236-4C53-A6D6-60798A90B080}" type="presParOf" srcId="{94D0203B-72AF-4739-9CD3-7AB5D607A0D6}" destId="{99FF1C05-D51C-4FBA-B470-B05ADB07BB5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2F4C881-93EA-4DAE-A88A-6D1F95AB27E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618317-D8D0-488E-9F6A-1C2FDAD80C94}">
      <dgm:prSet/>
      <dgm:spPr/>
      <dgm:t>
        <a:bodyPr/>
        <a:lstStyle/>
        <a:p>
          <a:r>
            <a:rPr lang="en-US"/>
            <a:t>☑Mendorong penggunaan yang berlebihan</a:t>
          </a:r>
        </a:p>
      </dgm:t>
    </dgm:pt>
    <dgm:pt modelId="{EF89D2A9-F530-4719-A784-D06B8FE6A1E9}" type="parTrans" cxnId="{6ACE0D58-4F93-4F2F-9C4E-05246F2ED19D}">
      <dgm:prSet/>
      <dgm:spPr/>
      <dgm:t>
        <a:bodyPr/>
        <a:lstStyle/>
        <a:p>
          <a:endParaRPr lang="en-US"/>
        </a:p>
      </dgm:t>
    </dgm:pt>
    <dgm:pt modelId="{1242431D-FF33-41C9-9CCB-D7B5042BA2EC}" type="sibTrans" cxnId="{6ACE0D58-4F93-4F2F-9C4E-05246F2ED19D}">
      <dgm:prSet/>
      <dgm:spPr/>
      <dgm:t>
        <a:bodyPr/>
        <a:lstStyle/>
        <a:p>
          <a:endParaRPr lang="en-US"/>
        </a:p>
      </dgm:t>
    </dgm:pt>
    <dgm:pt modelId="{702D58E8-5249-4682-8822-B2634A69D661}">
      <dgm:prSet/>
      <dgm:spPr/>
      <dgm:t>
        <a:bodyPr/>
        <a:lstStyle/>
        <a:p>
          <a:r>
            <a:rPr lang="en-US"/>
            <a:t>Disebabkan karena peserta tidak  mengeluarkan uang tunai pada  setiap kali berobat</a:t>
          </a:r>
        </a:p>
      </dgm:t>
    </dgm:pt>
    <dgm:pt modelId="{324E2E38-4A85-48F2-BDDA-5909C124F6B5}" type="parTrans" cxnId="{D29011FD-14F5-4CAC-A813-1C8A86C7A7CF}">
      <dgm:prSet/>
      <dgm:spPr/>
      <dgm:t>
        <a:bodyPr/>
        <a:lstStyle/>
        <a:p>
          <a:endParaRPr lang="en-US"/>
        </a:p>
      </dgm:t>
    </dgm:pt>
    <dgm:pt modelId="{752D7C1C-5040-43F4-8542-7587E04C55C7}" type="sibTrans" cxnId="{D29011FD-14F5-4CAC-A813-1C8A86C7A7CF}">
      <dgm:prSet/>
      <dgm:spPr/>
      <dgm:t>
        <a:bodyPr/>
        <a:lstStyle/>
        <a:p>
          <a:endParaRPr lang="en-US"/>
        </a:p>
      </dgm:t>
    </dgm:pt>
    <dgm:pt modelId="{B83558CC-F701-4D62-B8AA-682544044D8B}" type="pres">
      <dgm:prSet presAssocID="{52F4C881-93EA-4DAE-A88A-6D1F95AB27E8}" presName="linear" presStyleCnt="0">
        <dgm:presLayoutVars>
          <dgm:animLvl val="lvl"/>
          <dgm:resizeHandles val="exact"/>
        </dgm:presLayoutVars>
      </dgm:prSet>
      <dgm:spPr/>
    </dgm:pt>
    <dgm:pt modelId="{90B2B2E3-A2A4-4F9C-8F86-00F9EF2210DB}" type="pres">
      <dgm:prSet presAssocID="{7B618317-D8D0-488E-9F6A-1C2FDAD80C9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83E27AC-92BD-453E-86D5-CAD17BD6F751}" type="pres">
      <dgm:prSet presAssocID="{7B618317-D8D0-488E-9F6A-1C2FDAD80C9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3953902-F138-4186-85DB-A188D5D8A800}" type="presOf" srcId="{702D58E8-5249-4682-8822-B2634A69D661}" destId="{B83E27AC-92BD-453E-86D5-CAD17BD6F751}" srcOrd="0" destOrd="0" presId="urn:microsoft.com/office/officeart/2005/8/layout/vList2"/>
    <dgm:cxn modelId="{3BBF9461-23C6-47AF-83C9-5D3362C94B46}" type="presOf" srcId="{52F4C881-93EA-4DAE-A88A-6D1F95AB27E8}" destId="{B83558CC-F701-4D62-B8AA-682544044D8B}" srcOrd="0" destOrd="0" presId="urn:microsoft.com/office/officeart/2005/8/layout/vList2"/>
    <dgm:cxn modelId="{6ACE0D58-4F93-4F2F-9C4E-05246F2ED19D}" srcId="{52F4C881-93EA-4DAE-A88A-6D1F95AB27E8}" destId="{7B618317-D8D0-488E-9F6A-1C2FDAD80C94}" srcOrd="0" destOrd="0" parTransId="{EF89D2A9-F530-4719-A784-D06B8FE6A1E9}" sibTransId="{1242431D-FF33-41C9-9CCB-D7B5042BA2EC}"/>
    <dgm:cxn modelId="{5CC5F278-3366-45C4-AC68-1E2F05289AE2}" type="presOf" srcId="{7B618317-D8D0-488E-9F6A-1C2FDAD80C94}" destId="{90B2B2E3-A2A4-4F9C-8F86-00F9EF2210DB}" srcOrd="0" destOrd="0" presId="urn:microsoft.com/office/officeart/2005/8/layout/vList2"/>
    <dgm:cxn modelId="{D29011FD-14F5-4CAC-A813-1C8A86C7A7CF}" srcId="{7B618317-D8D0-488E-9F6A-1C2FDAD80C94}" destId="{702D58E8-5249-4682-8822-B2634A69D661}" srcOrd="0" destOrd="0" parTransId="{324E2E38-4A85-48F2-BDDA-5909C124F6B5}" sibTransId="{752D7C1C-5040-43F4-8542-7587E04C55C7}"/>
    <dgm:cxn modelId="{041970EA-7159-49F6-8607-34BF509C566B}" type="presParOf" srcId="{B83558CC-F701-4D62-B8AA-682544044D8B}" destId="{90B2B2E3-A2A4-4F9C-8F86-00F9EF2210DB}" srcOrd="0" destOrd="0" presId="urn:microsoft.com/office/officeart/2005/8/layout/vList2"/>
    <dgm:cxn modelId="{BAF73BF7-7B79-4575-9232-45A1BDB043C4}" type="presParOf" srcId="{B83558CC-F701-4D62-B8AA-682544044D8B}" destId="{B83E27AC-92BD-453E-86D5-CAD17BD6F75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9CBF56-71B4-47B1-AAA2-80D96FF4001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603D8A9-DCB8-4ED5-8B99-1767D5A6841A}">
      <dgm:prSet/>
      <dgm:spPr/>
      <dgm:t>
        <a:bodyPr/>
        <a:lstStyle/>
        <a:p>
          <a:r>
            <a:rPr lang="en-US"/>
            <a:t>Memadukan badan asuransi dengan  penyedia pelayanan kesehatan</a:t>
          </a:r>
        </a:p>
      </dgm:t>
    </dgm:pt>
    <dgm:pt modelId="{1BD4EBDC-29ED-4780-BA68-F08F1BF6BDF3}" type="parTrans" cxnId="{A29CDE53-5C0D-4CAD-BF71-07AE3E584154}">
      <dgm:prSet/>
      <dgm:spPr/>
      <dgm:t>
        <a:bodyPr/>
        <a:lstStyle/>
        <a:p>
          <a:endParaRPr lang="en-US"/>
        </a:p>
      </dgm:t>
    </dgm:pt>
    <dgm:pt modelId="{8EFFED92-9854-4E97-836B-2904DC3DAEBA}" type="sibTrans" cxnId="{A29CDE53-5C0D-4CAD-BF71-07AE3E584154}">
      <dgm:prSet/>
      <dgm:spPr/>
      <dgm:t>
        <a:bodyPr/>
        <a:lstStyle/>
        <a:p>
          <a:endParaRPr lang="en-US"/>
        </a:p>
      </dgm:t>
    </dgm:pt>
    <dgm:pt modelId="{7451F0E9-8A7F-4B97-8B5E-C5106483DE05}">
      <dgm:prSet/>
      <dgm:spPr/>
      <dgm:t>
        <a:bodyPr/>
        <a:lstStyle/>
        <a:p>
          <a:r>
            <a:rPr lang="en-US"/>
            <a:t>– Pengelolaan dana dapat dilakukan  sesuai dengan kebutuhan, sehingga  terselenggaranya pelayanan kesehatan  yang sebaik – baiknya</a:t>
          </a:r>
        </a:p>
      </dgm:t>
    </dgm:pt>
    <dgm:pt modelId="{7A993B92-E7E6-44B8-BE38-0479014D1741}" type="parTrans" cxnId="{3B373197-8310-460A-84AE-C0B3E11DA87B}">
      <dgm:prSet/>
      <dgm:spPr/>
      <dgm:t>
        <a:bodyPr/>
        <a:lstStyle/>
        <a:p>
          <a:endParaRPr lang="en-US"/>
        </a:p>
      </dgm:t>
    </dgm:pt>
    <dgm:pt modelId="{295E6554-378A-4368-846C-F3299DF3BA8D}" type="sibTrans" cxnId="{3B373197-8310-460A-84AE-C0B3E11DA87B}">
      <dgm:prSet/>
      <dgm:spPr/>
      <dgm:t>
        <a:bodyPr/>
        <a:lstStyle/>
        <a:p>
          <a:endParaRPr lang="en-US"/>
        </a:p>
      </dgm:t>
    </dgm:pt>
    <dgm:pt modelId="{39D00CA6-96FF-4E20-83DB-9D6C6444BFC2}" type="pres">
      <dgm:prSet presAssocID="{279CBF56-71B4-47B1-AAA2-80D96FF4001F}" presName="Name0" presStyleCnt="0">
        <dgm:presLayoutVars>
          <dgm:dir/>
          <dgm:animLvl val="lvl"/>
          <dgm:resizeHandles val="exact"/>
        </dgm:presLayoutVars>
      </dgm:prSet>
      <dgm:spPr/>
    </dgm:pt>
    <dgm:pt modelId="{E1C444B4-4117-4632-BC26-96C795B4BB9D}" type="pres">
      <dgm:prSet presAssocID="{D603D8A9-DCB8-4ED5-8B99-1767D5A6841A}" presName="boxAndChildren" presStyleCnt="0"/>
      <dgm:spPr/>
    </dgm:pt>
    <dgm:pt modelId="{67B5F7CE-2F47-4B68-AA3A-E2BA58AC20F1}" type="pres">
      <dgm:prSet presAssocID="{D603D8A9-DCB8-4ED5-8B99-1767D5A6841A}" presName="parentTextBox" presStyleLbl="node1" presStyleIdx="0" presStyleCnt="1"/>
      <dgm:spPr/>
    </dgm:pt>
    <dgm:pt modelId="{F6553CEA-2730-4966-AA25-652AE3670E8E}" type="pres">
      <dgm:prSet presAssocID="{D603D8A9-DCB8-4ED5-8B99-1767D5A6841A}" presName="entireBox" presStyleLbl="node1" presStyleIdx="0" presStyleCnt="1"/>
      <dgm:spPr/>
    </dgm:pt>
    <dgm:pt modelId="{8EA7F8A0-B2CB-445E-B0F9-2FDC4784C1B0}" type="pres">
      <dgm:prSet presAssocID="{D603D8A9-DCB8-4ED5-8B99-1767D5A6841A}" presName="descendantBox" presStyleCnt="0"/>
      <dgm:spPr/>
    </dgm:pt>
    <dgm:pt modelId="{3AA088A4-1D47-4688-925B-A051672FBA75}" type="pres">
      <dgm:prSet presAssocID="{7451F0E9-8A7F-4B97-8B5E-C5106483DE05}" presName="childTextBox" presStyleLbl="fgAccFollowNode1" presStyleIdx="0" presStyleCnt="1">
        <dgm:presLayoutVars>
          <dgm:bulletEnabled val="1"/>
        </dgm:presLayoutVars>
      </dgm:prSet>
      <dgm:spPr/>
    </dgm:pt>
  </dgm:ptLst>
  <dgm:cxnLst>
    <dgm:cxn modelId="{E651780B-A6EF-486A-BEE4-2D7F7B0BCC99}" type="presOf" srcId="{7451F0E9-8A7F-4B97-8B5E-C5106483DE05}" destId="{3AA088A4-1D47-4688-925B-A051672FBA75}" srcOrd="0" destOrd="0" presId="urn:microsoft.com/office/officeart/2005/8/layout/process4"/>
    <dgm:cxn modelId="{02A5BB0B-DB86-41F1-A2D2-B8236617A343}" type="presOf" srcId="{D603D8A9-DCB8-4ED5-8B99-1767D5A6841A}" destId="{F6553CEA-2730-4966-AA25-652AE3670E8E}" srcOrd="1" destOrd="0" presId="urn:microsoft.com/office/officeart/2005/8/layout/process4"/>
    <dgm:cxn modelId="{F14B504B-775C-4EE2-A366-BAD3B492850B}" type="presOf" srcId="{279CBF56-71B4-47B1-AAA2-80D96FF4001F}" destId="{39D00CA6-96FF-4E20-83DB-9D6C6444BFC2}" srcOrd="0" destOrd="0" presId="urn:microsoft.com/office/officeart/2005/8/layout/process4"/>
    <dgm:cxn modelId="{A29CDE53-5C0D-4CAD-BF71-07AE3E584154}" srcId="{279CBF56-71B4-47B1-AAA2-80D96FF4001F}" destId="{D603D8A9-DCB8-4ED5-8B99-1767D5A6841A}" srcOrd="0" destOrd="0" parTransId="{1BD4EBDC-29ED-4780-BA68-F08F1BF6BDF3}" sibTransId="{8EFFED92-9854-4E97-836B-2904DC3DAEBA}"/>
    <dgm:cxn modelId="{3B373197-8310-460A-84AE-C0B3E11DA87B}" srcId="{D603D8A9-DCB8-4ED5-8B99-1767D5A6841A}" destId="{7451F0E9-8A7F-4B97-8B5E-C5106483DE05}" srcOrd="0" destOrd="0" parTransId="{7A993B92-E7E6-44B8-BE38-0479014D1741}" sibTransId="{295E6554-378A-4368-846C-F3299DF3BA8D}"/>
    <dgm:cxn modelId="{68506BC8-CED3-4162-876A-792623327F3E}" type="presOf" srcId="{D603D8A9-DCB8-4ED5-8B99-1767D5A6841A}" destId="{67B5F7CE-2F47-4B68-AA3A-E2BA58AC20F1}" srcOrd="0" destOrd="0" presId="urn:microsoft.com/office/officeart/2005/8/layout/process4"/>
    <dgm:cxn modelId="{25AC602C-50E4-408D-A0FB-B5B47BAE2F43}" type="presParOf" srcId="{39D00CA6-96FF-4E20-83DB-9D6C6444BFC2}" destId="{E1C444B4-4117-4632-BC26-96C795B4BB9D}" srcOrd="0" destOrd="0" presId="urn:microsoft.com/office/officeart/2005/8/layout/process4"/>
    <dgm:cxn modelId="{19993935-74CF-4D3F-A971-00BB5BA28B90}" type="presParOf" srcId="{E1C444B4-4117-4632-BC26-96C795B4BB9D}" destId="{67B5F7CE-2F47-4B68-AA3A-E2BA58AC20F1}" srcOrd="0" destOrd="0" presId="urn:microsoft.com/office/officeart/2005/8/layout/process4"/>
    <dgm:cxn modelId="{7839D151-3E8B-4ED2-B5AA-556020076E77}" type="presParOf" srcId="{E1C444B4-4117-4632-BC26-96C795B4BB9D}" destId="{F6553CEA-2730-4966-AA25-652AE3670E8E}" srcOrd="1" destOrd="0" presId="urn:microsoft.com/office/officeart/2005/8/layout/process4"/>
    <dgm:cxn modelId="{DDEA4583-1D22-40F1-8A7D-69974E58EF6A}" type="presParOf" srcId="{E1C444B4-4117-4632-BC26-96C795B4BB9D}" destId="{8EA7F8A0-B2CB-445E-B0F9-2FDC4784C1B0}" srcOrd="2" destOrd="0" presId="urn:microsoft.com/office/officeart/2005/8/layout/process4"/>
    <dgm:cxn modelId="{D3C0A588-E564-4A15-9B13-EBE1B19584DA}" type="presParOf" srcId="{8EA7F8A0-B2CB-445E-B0F9-2FDC4784C1B0}" destId="{3AA088A4-1D47-4688-925B-A051672FBA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BBB19-504E-4538-AA6A-C0E6FC2ED30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E40D9FE-813D-4087-8328-7F035182CEF9}">
      <dgm:prSet/>
      <dgm:spPr/>
      <dgm:t>
        <a:bodyPr/>
        <a:lstStyle/>
        <a:p>
          <a:r>
            <a:rPr lang="en-US"/>
            <a:t>Sakit merupakan peristiwa yang  tidak pasti, tidak teratur, dan  mungkin jarang terjadi</a:t>
          </a:r>
        </a:p>
      </dgm:t>
    </dgm:pt>
    <dgm:pt modelId="{D520E066-DB46-4294-953D-5C63BCA35B51}" type="parTrans" cxnId="{70CC83C4-49CC-4337-90EE-7939833C6A13}">
      <dgm:prSet/>
      <dgm:spPr/>
      <dgm:t>
        <a:bodyPr/>
        <a:lstStyle/>
        <a:p>
          <a:endParaRPr lang="en-US"/>
        </a:p>
      </dgm:t>
    </dgm:pt>
    <dgm:pt modelId="{61060EF6-674E-4B1C-814F-95EE5E18E526}" type="sibTrans" cxnId="{70CC83C4-49CC-4337-90EE-7939833C6A13}">
      <dgm:prSet/>
      <dgm:spPr/>
      <dgm:t>
        <a:bodyPr/>
        <a:lstStyle/>
        <a:p>
          <a:endParaRPr lang="en-US"/>
        </a:p>
      </dgm:t>
    </dgm:pt>
    <dgm:pt modelId="{25D8C27F-594B-499B-9754-399C7124D1DD}">
      <dgm:prSet/>
      <dgm:spPr/>
      <dgm:t>
        <a:bodyPr/>
        <a:lstStyle/>
        <a:p>
          <a:r>
            <a:rPr lang="en-US"/>
            <a:t>Ketika peristiwa sakit terjadi,  implikasi biaya pengobatan  dapat sedemikian besar, sehingga membebani ekonomi rumah tangga</a:t>
          </a:r>
        </a:p>
      </dgm:t>
    </dgm:pt>
    <dgm:pt modelId="{91C8C2EE-D224-464A-9005-689AC7A49C91}" type="parTrans" cxnId="{27C2A031-F403-4970-B3CA-19552892072B}">
      <dgm:prSet/>
      <dgm:spPr/>
      <dgm:t>
        <a:bodyPr/>
        <a:lstStyle/>
        <a:p>
          <a:endParaRPr lang="en-US"/>
        </a:p>
      </dgm:t>
    </dgm:pt>
    <dgm:pt modelId="{0F866125-88DF-4156-B9C7-69815BA5FC65}" type="sibTrans" cxnId="{27C2A031-F403-4970-B3CA-19552892072B}">
      <dgm:prSet/>
      <dgm:spPr/>
      <dgm:t>
        <a:bodyPr/>
        <a:lstStyle/>
        <a:p>
          <a:endParaRPr lang="en-US"/>
        </a:p>
      </dgm:t>
    </dgm:pt>
    <dgm:pt modelId="{244CF8F3-68F2-471A-9024-687E5560BE88}" type="pres">
      <dgm:prSet presAssocID="{D69BBB19-504E-4538-AA6A-C0E6FC2ED308}" presName="root" presStyleCnt="0">
        <dgm:presLayoutVars>
          <dgm:dir/>
          <dgm:resizeHandles val="exact"/>
        </dgm:presLayoutVars>
      </dgm:prSet>
      <dgm:spPr/>
    </dgm:pt>
    <dgm:pt modelId="{F2E7BA9C-47BA-488F-A3F5-C564DEA49971}" type="pres">
      <dgm:prSet presAssocID="{8E40D9FE-813D-4087-8328-7F035182CEF9}" presName="compNode" presStyleCnt="0"/>
      <dgm:spPr/>
    </dgm:pt>
    <dgm:pt modelId="{BBBB470E-253D-4880-9F5C-59104EB3228A}" type="pres">
      <dgm:prSet presAssocID="{8E40D9FE-813D-4087-8328-7F035182CEF9}" presName="bgRect" presStyleLbl="bgShp" presStyleIdx="0" presStyleCnt="2"/>
      <dgm:spPr/>
    </dgm:pt>
    <dgm:pt modelId="{8F42EF88-440E-4AB7-97AD-1EA672416414}" type="pres">
      <dgm:prSet presAssocID="{8E40D9FE-813D-4087-8328-7F035182CEF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26DC7298-0236-4AB8-BFB5-2EDDF077A82C}" type="pres">
      <dgm:prSet presAssocID="{8E40D9FE-813D-4087-8328-7F035182CEF9}" presName="spaceRect" presStyleCnt="0"/>
      <dgm:spPr/>
    </dgm:pt>
    <dgm:pt modelId="{3D10AFCE-438E-4CF8-BB3C-3AEB2321D6CD}" type="pres">
      <dgm:prSet presAssocID="{8E40D9FE-813D-4087-8328-7F035182CEF9}" presName="parTx" presStyleLbl="revTx" presStyleIdx="0" presStyleCnt="2">
        <dgm:presLayoutVars>
          <dgm:chMax val="0"/>
          <dgm:chPref val="0"/>
        </dgm:presLayoutVars>
      </dgm:prSet>
      <dgm:spPr/>
    </dgm:pt>
    <dgm:pt modelId="{08F36E73-6CE5-4EB4-AC41-B287D089CB5E}" type="pres">
      <dgm:prSet presAssocID="{61060EF6-674E-4B1C-814F-95EE5E18E526}" presName="sibTrans" presStyleCnt="0"/>
      <dgm:spPr/>
    </dgm:pt>
    <dgm:pt modelId="{52CFA4DF-0F00-4CA3-A1F5-DFAE7FB09BC3}" type="pres">
      <dgm:prSet presAssocID="{25D8C27F-594B-499B-9754-399C7124D1DD}" presName="compNode" presStyleCnt="0"/>
      <dgm:spPr/>
    </dgm:pt>
    <dgm:pt modelId="{FED1F8E0-0624-4586-89FB-7DF20DCD78B8}" type="pres">
      <dgm:prSet presAssocID="{25D8C27F-594B-499B-9754-399C7124D1DD}" presName="bgRect" presStyleLbl="bgShp" presStyleIdx="1" presStyleCnt="2"/>
      <dgm:spPr/>
    </dgm:pt>
    <dgm:pt modelId="{0E8AFF25-D399-46E8-B6A2-6222C1318CD8}" type="pres">
      <dgm:prSet presAssocID="{25D8C27F-594B-499B-9754-399C7124D1D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1F91AC2E-AEBD-4DD7-9F43-7A7E83D9EC96}" type="pres">
      <dgm:prSet presAssocID="{25D8C27F-594B-499B-9754-399C7124D1DD}" presName="spaceRect" presStyleCnt="0"/>
      <dgm:spPr/>
    </dgm:pt>
    <dgm:pt modelId="{A09CF5D6-A4F2-4F20-B969-29102FB2C15F}" type="pres">
      <dgm:prSet presAssocID="{25D8C27F-594B-499B-9754-399C7124D1D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7C2A031-F403-4970-B3CA-19552892072B}" srcId="{D69BBB19-504E-4538-AA6A-C0E6FC2ED308}" destId="{25D8C27F-594B-499B-9754-399C7124D1DD}" srcOrd="1" destOrd="0" parTransId="{91C8C2EE-D224-464A-9005-689AC7A49C91}" sibTransId="{0F866125-88DF-4156-B9C7-69815BA5FC65}"/>
    <dgm:cxn modelId="{A8352F69-EDEC-4634-823A-3DB535B56D9C}" type="presOf" srcId="{25D8C27F-594B-499B-9754-399C7124D1DD}" destId="{A09CF5D6-A4F2-4F20-B969-29102FB2C15F}" srcOrd="0" destOrd="0" presId="urn:microsoft.com/office/officeart/2018/2/layout/IconVerticalSolidList"/>
    <dgm:cxn modelId="{D4619076-8671-4BF7-905C-EE4558396FBA}" type="presOf" srcId="{8E40D9FE-813D-4087-8328-7F035182CEF9}" destId="{3D10AFCE-438E-4CF8-BB3C-3AEB2321D6CD}" srcOrd="0" destOrd="0" presId="urn:microsoft.com/office/officeart/2018/2/layout/IconVerticalSolidList"/>
    <dgm:cxn modelId="{A17CFABD-9213-4F9B-8E96-C23E97378E0C}" type="presOf" srcId="{D69BBB19-504E-4538-AA6A-C0E6FC2ED308}" destId="{244CF8F3-68F2-471A-9024-687E5560BE88}" srcOrd="0" destOrd="0" presId="urn:microsoft.com/office/officeart/2018/2/layout/IconVerticalSolidList"/>
    <dgm:cxn modelId="{70CC83C4-49CC-4337-90EE-7939833C6A13}" srcId="{D69BBB19-504E-4538-AA6A-C0E6FC2ED308}" destId="{8E40D9FE-813D-4087-8328-7F035182CEF9}" srcOrd="0" destOrd="0" parTransId="{D520E066-DB46-4294-953D-5C63BCA35B51}" sibTransId="{61060EF6-674E-4B1C-814F-95EE5E18E526}"/>
    <dgm:cxn modelId="{194B2CBA-DCB0-462F-BD50-F2FB9B1C83C1}" type="presParOf" srcId="{244CF8F3-68F2-471A-9024-687E5560BE88}" destId="{F2E7BA9C-47BA-488F-A3F5-C564DEA49971}" srcOrd="0" destOrd="0" presId="urn:microsoft.com/office/officeart/2018/2/layout/IconVerticalSolidList"/>
    <dgm:cxn modelId="{B8D90623-A40A-4B28-A7CA-78A733C3DDCA}" type="presParOf" srcId="{F2E7BA9C-47BA-488F-A3F5-C564DEA49971}" destId="{BBBB470E-253D-4880-9F5C-59104EB3228A}" srcOrd="0" destOrd="0" presId="urn:microsoft.com/office/officeart/2018/2/layout/IconVerticalSolidList"/>
    <dgm:cxn modelId="{F909FFC7-D4E0-41FE-802C-854DDD7A2251}" type="presParOf" srcId="{F2E7BA9C-47BA-488F-A3F5-C564DEA49971}" destId="{8F42EF88-440E-4AB7-97AD-1EA672416414}" srcOrd="1" destOrd="0" presId="urn:microsoft.com/office/officeart/2018/2/layout/IconVerticalSolidList"/>
    <dgm:cxn modelId="{1F21EA61-AAD0-49D1-882D-30A4A5F296A1}" type="presParOf" srcId="{F2E7BA9C-47BA-488F-A3F5-C564DEA49971}" destId="{26DC7298-0236-4AB8-BFB5-2EDDF077A82C}" srcOrd="2" destOrd="0" presId="urn:microsoft.com/office/officeart/2018/2/layout/IconVerticalSolidList"/>
    <dgm:cxn modelId="{5718EAFC-6B4D-48CB-8E6B-D3E9E95F10BA}" type="presParOf" srcId="{F2E7BA9C-47BA-488F-A3F5-C564DEA49971}" destId="{3D10AFCE-438E-4CF8-BB3C-3AEB2321D6CD}" srcOrd="3" destOrd="0" presId="urn:microsoft.com/office/officeart/2018/2/layout/IconVerticalSolidList"/>
    <dgm:cxn modelId="{5A72BD43-03B6-4DC1-A25B-D6DA5353C106}" type="presParOf" srcId="{244CF8F3-68F2-471A-9024-687E5560BE88}" destId="{08F36E73-6CE5-4EB4-AC41-B287D089CB5E}" srcOrd="1" destOrd="0" presId="urn:microsoft.com/office/officeart/2018/2/layout/IconVerticalSolidList"/>
    <dgm:cxn modelId="{74526B5C-EB29-4F9D-A810-762103F0FE0E}" type="presParOf" srcId="{244CF8F3-68F2-471A-9024-687E5560BE88}" destId="{52CFA4DF-0F00-4CA3-A1F5-DFAE7FB09BC3}" srcOrd="2" destOrd="0" presId="urn:microsoft.com/office/officeart/2018/2/layout/IconVerticalSolidList"/>
    <dgm:cxn modelId="{ACC55CC7-AD54-4481-8DE0-46AEE6E0D091}" type="presParOf" srcId="{52CFA4DF-0F00-4CA3-A1F5-DFAE7FB09BC3}" destId="{FED1F8E0-0624-4586-89FB-7DF20DCD78B8}" srcOrd="0" destOrd="0" presId="urn:microsoft.com/office/officeart/2018/2/layout/IconVerticalSolidList"/>
    <dgm:cxn modelId="{F38AB030-C7B5-4695-8F86-4D42F139F0D7}" type="presParOf" srcId="{52CFA4DF-0F00-4CA3-A1F5-DFAE7FB09BC3}" destId="{0E8AFF25-D399-46E8-B6A2-6222C1318CD8}" srcOrd="1" destOrd="0" presId="urn:microsoft.com/office/officeart/2018/2/layout/IconVerticalSolidList"/>
    <dgm:cxn modelId="{4D7EDD1C-9140-40E4-B0DE-3AED17D72349}" type="presParOf" srcId="{52CFA4DF-0F00-4CA3-A1F5-DFAE7FB09BC3}" destId="{1F91AC2E-AEBD-4DD7-9F43-7A7E83D9EC96}" srcOrd="2" destOrd="0" presId="urn:microsoft.com/office/officeart/2018/2/layout/IconVerticalSolidList"/>
    <dgm:cxn modelId="{4A38601A-8B1D-42F6-8CA6-64C407732786}" type="presParOf" srcId="{52CFA4DF-0F00-4CA3-A1F5-DFAE7FB09BC3}" destId="{A09CF5D6-A4F2-4F20-B969-29102FB2C1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D8DDBE-C8E6-4FB1-85FC-6D57B122338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7D16C2-8F40-42A6-A7DB-8A50A2E52880}">
      <dgm:prSet/>
      <dgm:spPr/>
      <dgm:t>
        <a:bodyPr/>
        <a:lstStyle/>
        <a:p>
          <a:r>
            <a:rPr lang="en-US"/>
            <a:t>Keadaan yang tidak menguntungkan  tersebut dapat disebabkan oleh cara pembayaran pelayanan medis  secara langsung dari kantong (</a:t>
          </a:r>
          <a:r>
            <a:rPr lang="en-US" i="1"/>
            <a:t>out of pocket</a:t>
          </a:r>
          <a:r>
            <a:rPr lang="en-US"/>
            <a:t>)</a:t>
          </a:r>
        </a:p>
      </dgm:t>
    </dgm:pt>
    <dgm:pt modelId="{88838EEE-9641-43C8-A42F-E200F0E4C4E7}" type="parTrans" cxnId="{A97CD471-7D9F-4043-B626-ABA04BE6F439}">
      <dgm:prSet/>
      <dgm:spPr/>
      <dgm:t>
        <a:bodyPr/>
        <a:lstStyle/>
        <a:p>
          <a:endParaRPr lang="en-US"/>
        </a:p>
      </dgm:t>
    </dgm:pt>
    <dgm:pt modelId="{B13375EF-178A-46C0-96B7-14993CEC5885}" type="sibTrans" cxnId="{A97CD471-7D9F-4043-B626-ABA04BE6F439}">
      <dgm:prSet/>
      <dgm:spPr/>
      <dgm:t>
        <a:bodyPr/>
        <a:lstStyle/>
        <a:p>
          <a:endParaRPr lang="en-US"/>
        </a:p>
      </dgm:t>
    </dgm:pt>
    <dgm:pt modelId="{9D5F52A4-ADA4-4C22-A077-77A87E07F411}">
      <dgm:prSet/>
      <dgm:spPr/>
      <dgm:t>
        <a:bodyPr/>
        <a:lstStyle/>
        <a:p>
          <a:r>
            <a:rPr lang="en-US"/>
            <a:t>Perlu adanya alternatif pembayaran,  yang salah satunya adala asuransi kesehatan</a:t>
          </a:r>
        </a:p>
      </dgm:t>
    </dgm:pt>
    <dgm:pt modelId="{D7CB6418-9A56-48E2-9A90-0E698EFBEF89}" type="parTrans" cxnId="{5F7A1E09-9670-4DA9-B5A0-B3E5B039D751}">
      <dgm:prSet/>
      <dgm:spPr/>
      <dgm:t>
        <a:bodyPr/>
        <a:lstStyle/>
        <a:p>
          <a:endParaRPr lang="en-US"/>
        </a:p>
      </dgm:t>
    </dgm:pt>
    <dgm:pt modelId="{C4C092D9-CF65-4615-BEE1-013FF001A5C7}" type="sibTrans" cxnId="{5F7A1E09-9670-4DA9-B5A0-B3E5B039D751}">
      <dgm:prSet/>
      <dgm:spPr/>
      <dgm:t>
        <a:bodyPr/>
        <a:lstStyle/>
        <a:p>
          <a:endParaRPr lang="en-US"/>
        </a:p>
      </dgm:t>
    </dgm:pt>
    <dgm:pt modelId="{88416AD2-28B9-4409-B310-1C490AD4F5A8}" type="pres">
      <dgm:prSet presAssocID="{DBD8DDBE-C8E6-4FB1-85FC-6D57B1223381}" presName="Name0" presStyleCnt="0">
        <dgm:presLayoutVars>
          <dgm:dir/>
          <dgm:animLvl val="lvl"/>
          <dgm:resizeHandles val="exact"/>
        </dgm:presLayoutVars>
      </dgm:prSet>
      <dgm:spPr/>
    </dgm:pt>
    <dgm:pt modelId="{174F7C1E-6D17-46C4-8EB5-F4DD3D1D520B}" type="pres">
      <dgm:prSet presAssocID="{9D5F52A4-ADA4-4C22-A077-77A87E07F411}" presName="boxAndChildren" presStyleCnt="0"/>
      <dgm:spPr/>
    </dgm:pt>
    <dgm:pt modelId="{DC8849FF-D685-4293-B42D-4C5B69AD6FC4}" type="pres">
      <dgm:prSet presAssocID="{9D5F52A4-ADA4-4C22-A077-77A87E07F411}" presName="parentTextBox" presStyleLbl="node1" presStyleIdx="0" presStyleCnt="2"/>
      <dgm:spPr/>
    </dgm:pt>
    <dgm:pt modelId="{5351E952-5745-4A99-BA69-AD96CE6B336F}" type="pres">
      <dgm:prSet presAssocID="{B13375EF-178A-46C0-96B7-14993CEC5885}" presName="sp" presStyleCnt="0"/>
      <dgm:spPr/>
    </dgm:pt>
    <dgm:pt modelId="{C7C9DF28-792D-4763-8851-06206EC8E9F0}" type="pres">
      <dgm:prSet presAssocID="{4C7D16C2-8F40-42A6-A7DB-8A50A2E52880}" presName="arrowAndChildren" presStyleCnt="0"/>
      <dgm:spPr/>
    </dgm:pt>
    <dgm:pt modelId="{C023C1DF-5D6B-4A63-AE84-2B881AD7FD9C}" type="pres">
      <dgm:prSet presAssocID="{4C7D16C2-8F40-42A6-A7DB-8A50A2E52880}" presName="parentTextArrow" presStyleLbl="node1" presStyleIdx="1" presStyleCnt="2"/>
      <dgm:spPr/>
    </dgm:pt>
  </dgm:ptLst>
  <dgm:cxnLst>
    <dgm:cxn modelId="{5F7A1E09-9670-4DA9-B5A0-B3E5B039D751}" srcId="{DBD8DDBE-C8E6-4FB1-85FC-6D57B1223381}" destId="{9D5F52A4-ADA4-4C22-A077-77A87E07F411}" srcOrd="1" destOrd="0" parTransId="{D7CB6418-9A56-48E2-9A90-0E698EFBEF89}" sibTransId="{C4C092D9-CF65-4615-BEE1-013FF001A5C7}"/>
    <dgm:cxn modelId="{D689DD2C-1DC1-42C7-9470-4D1D03ACACC2}" type="presOf" srcId="{9D5F52A4-ADA4-4C22-A077-77A87E07F411}" destId="{DC8849FF-D685-4293-B42D-4C5B69AD6FC4}" srcOrd="0" destOrd="0" presId="urn:microsoft.com/office/officeart/2005/8/layout/process4"/>
    <dgm:cxn modelId="{9E76022D-0F6F-44DD-8357-1E2837F0F002}" type="presOf" srcId="{4C7D16C2-8F40-42A6-A7DB-8A50A2E52880}" destId="{C023C1DF-5D6B-4A63-AE84-2B881AD7FD9C}" srcOrd="0" destOrd="0" presId="urn:microsoft.com/office/officeart/2005/8/layout/process4"/>
    <dgm:cxn modelId="{A97CD471-7D9F-4043-B626-ABA04BE6F439}" srcId="{DBD8DDBE-C8E6-4FB1-85FC-6D57B1223381}" destId="{4C7D16C2-8F40-42A6-A7DB-8A50A2E52880}" srcOrd="0" destOrd="0" parTransId="{88838EEE-9641-43C8-A42F-E200F0E4C4E7}" sibTransId="{B13375EF-178A-46C0-96B7-14993CEC5885}"/>
    <dgm:cxn modelId="{6280D896-723E-4EA0-B16B-750AFED279BD}" type="presOf" srcId="{DBD8DDBE-C8E6-4FB1-85FC-6D57B1223381}" destId="{88416AD2-28B9-4409-B310-1C490AD4F5A8}" srcOrd="0" destOrd="0" presId="urn:microsoft.com/office/officeart/2005/8/layout/process4"/>
    <dgm:cxn modelId="{373C27F0-7ABC-4D55-BFEA-C1844B28BCD7}" type="presParOf" srcId="{88416AD2-28B9-4409-B310-1C490AD4F5A8}" destId="{174F7C1E-6D17-46C4-8EB5-F4DD3D1D520B}" srcOrd="0" destOrd="0" presId="urn:microsoft.com/office/officeart/2005/8/layout/process4"/>
    <dgm:cxn modelId="{BE7DDA3A-AB21-407D-9255-25875818EF19}" type="presParOf" srcId="{174F7C1E-6D17-46C4-8EB5-F4DD3D1D520B}" destId="{DC8849FF-D685-4293-B42D-4C5B69AD6FC4}" srcOrd="0" destOrd="0" presId="urn:microsoft.com/office/officeart/2005/8/layout/process4"/>
    <dgm:cxn modelId="{BC52A277-38F4-44A0-8248-C9EE7420B5DD}" type="presParOf" srcId="{88416AD2-28B9-4409-B310-1C490AD4F5A8}" destId="{5351E952-5745-4A99-BA69-AD96CE6B336F}" srcOrd="1" destOrd="0" presId="urn:microsoft.com/office/officeart/2005/8/layout/process4"/>
    <dgm:cxn modelId="{516D682E-6C0C-4C77-9EC1-5868E3C20114}" type="presParOf" srcId="{88416AD2-28B9-4409-B310-1C490AD4F5A8}" destId="{C7C9DF28-792D-4763-8851-06206EC8E9F0}" srcOrd="2" destOrd="0" presId="urn:microsoft.com/office/officeart/2005/8/layout/process4"/>
    <dgm:cxn modelId="{07937DA3-095E-40A3-84F5-A388931C49AA}" type="presParOf" srcId="{C7C9DF28-792D-4763-8851-06206EC8E9F0}" destId="{C023C1DF-5D6B-4A63-AE84-2B881AD7FD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D09715-67F9-43A4-933C-57B90FE29BD3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22E3748-CBDF-4CC2-824C-874B24AB40FC}">
      <dgm:prSet/>
      <dgm:spPr/>
      <dgm:t>
        <a:bodyPr/>
        <a:lstStyle/>
        <a:p>
          <a:r>
            <a:rPr lang="en-US"/>
            <a:t>Sebuah sistem untuk membantu  mengurangi risiko perorangan  kepada risiko sekelompok orang  dengan cara perangkuman risiko  (</a:t>
          </a:r>
          <a:r>
            <a:rPr lang="en-US" i="1"/>
            <a:t>risk pooling</a:t>
          </a:r>
          <a:r>
            <a:rPr lang="en-US"/>
            <a:t>)</a:t>
          </a:r>
        </a:p>
      </dgm:t>
    </dgm:pt>
    <dgm:pt modelId="{0FCE2E08-5931-4A42-842D-2BD8FB7A01EB}" type="parTrans" cxnId="{A1150CB0-5499-436B-B266-4B6EE0A9B9A2}">
      <dgm:prSet/>
      <dgm:spPr/>
      <dgm:t>
        <a:bodyPr/>
        <a:lstStyle/>
        <a:p>
          <a:endParaRPr lang="en-US"/>
        </a:p>
      </dgm:t>
    </dgm:pt>
    <dgm:pt modelId="{C7A04F2E-F917-41DB-AF69-4FA48AB1A896}" type="sibTrans" cxnId="{A1150CB0-5499-436B-B266-4B6EE0A9B9A2}">
      <dgm:prSet/>
      <dgm:spPr/>
      <dgm:t>
        <a:bodyPr/>
        <a:lstStyle/>
        <a:p>
          <a:endParaRPr lang="en-US"/>
        </a:p>
      </dgm:t>
    </dgm:pt>
    <dgm:pt modelId="{66058956-6C8F-4AED-AD29-BED57FE1819F}">
      <dgm:prSet/>
      <dgm:spPr/>
      <dgm:t>
        <a:bodyPr/>
        <a:lstStyle/>
        <a:p>
          <a:r>
            <a:rPr lang="en-US"/>
            <a:t>Risiko bersama akan membuat  kerugian menjadi lebih ringan</a:t>
          </a:r>
        </a:p>
      </dgm:t>
    </dgm:pt>
    <dgm:pt modelId="{6A2E6CE9-0484-4B8B-8182-05B35FF995D7}" type="parTrans" cxnId="{751A0A98-A34B-468A-B7BB-3D22D0D9792F}">
      <dgm:prSet/>
      <dgm:spPr/>
      <dgm:t>
        <a:bodyPr/>
        <a:lstStyle/>
        <a:p>
          <a:endParaRPr lang="en-US"/>
        </a:p>
      </dgm:t>
    </dgm:pt>
    <dgm:pt modelId="{623F2913-2087-462E-8F11-CA4499281861}" type="sibTrans" cxnId="{751A0A98-A34B-468A-B7BB-3D22D0D9792F}">
      <dgm:prSet/>
      <dgm:spPr/>
      <dgm:t>
        <a:bodyPr/>
        <a:lstStyle/>
        <a:p>
          <a:endParaRPr lang="en-US"/>
        </a:p>
      </dgm:t>
    </dgm:pt>
    <dgm:pt modelId="{1906C366-72DF-4EE7-9A1B-B2836F46E5C5}" type="pres">
      <dgm:prSet presAssocID="{9AD09715-67F9-43A4-933C-57B90FE29BD3}" presName="Name0" presStyleCnt="0">
        <dgm:presLayoutVars>
          <dgm:dir/>
          <dgm:animLvl val="lvl"/>
          <dgm:resizeHandles val="exact"/>
        </dgm:presLayoutVars>
      </dgm:prSet>
      <dgm:spPr/>
    </dgm:pt>
    <dgm:pt modelId="{4AA5040B-81CD-4F5A-BC24-A4A97588CDFB}" type="pres">
      <dgm:prSet presAssocID="{66058956-6C8F-4AED-AD29-BED57FE1819F}" presName="boxAndChildren" presStyleCnt="0"/>
      <dgm:spPr/>
    </dgm:pt>
    <dgm:pt modelId="{73C84DCA-4B27-44D3-9FCB-20E1255D04EE}" type="pres">
      <dgm:prSet presAssocID="{66058956-6C8F-4AED-AD29-BED57FE1819F}" presName="parentTextBox" presStyleLbl="node1" presStyleIdx="0" presStyleCnt="2"/>
      <dgm:spPr/>
    </dgm:pt>
    <dgm:pt modelId="{D5F2B6D1-B9B9-4807-8505-6CBB38B4ED8D}" type="pres">
      <dgm:prSet presAssocID="{C7A04F2E-F917-41DB-AF69-4FA48AB1A896}" presName="sp" presStyleCnt="0"/>
      <dgm:spPr/>
    </dgm:pt>
    <dgm:pt modelId="{DDC48CE2-DE4C-444E-8904-8837B91ACA97}" type="pres">
      <dgm:prSet presAssocID="{E22E3748-CBDF-4CC2-824C-874B24AB40FC}" presName="arrowAndChildren" presStyleCnt="0"/>
      <dgm:spPr/>
    </dgm:pt>
    <dgm:pt modelId="{962E7C33-2A72-41D4-87E1-8C8D9513A8A0}" type="pres">
      <dgm:prSet presAssocID="{E22E3748-CBDF-4CC2-824C-874B24AB40FC}" presName="parentTextArrow" presStyleLbl="node1" presStyleIdx="1" presStyleCnt="2"/>
      <dgm:spPr/>
    </dgm:pt>
  </dgm:ptLst>
  <dgm:cxnLst>
    <dgm:cxn modelId="{6D06BB6A-A4EE-4483-A313-FC0E107A05C4}" type="presOf" srcId="{9AD09715-67F9-43A4-933C-57B90FE29BD3}" destId="{1906C366-72DF-4EE7-9A1B-B2836F46E5C5}" srcOrd="0" destOrd="0" presId="urn:microsoft.com/office/officeart/2005/8/layout/process4"/>
    <dgm:cxn modelId="{751A0A98-A34B-468A-B7BB-3D22D0D9792F}" srcId="{9AD09715-67F9-43A4-933C-57B90FE29BD3}" destId="{66058956-6C8F-4AED-AD29-BED57FE1819F}" srcOrd="1" destOrd="0" parTransId="{6A2E6CE9-0484-4B8B-8182-05B35FF995D7}" sibTransId="{623F2913-2087-462E-8F11-CA4499281861}"/>
    <dgm:cxn modelId="{A1150CB0-5499-436B-B266-4B6EE0A9B9A2}" srcId="{9AD09715-67F9-43A4-933C-57B90FE29BD3}" destId="{E22E3748-CBDF-4CC2-824C-874B24AB40FC}" srcOrd="0" destOrd="0" parTransId="{0FCE2E08-5931-4A42-842D-2BD8FB7A01EB}" sibTransId="{C7A04F2E-F917-41DB-AF69-4FA48AB1A896}"/>
    <dgm:cxn modelId="{C9D5EAF1-BEE1-4544-AEAA-C99C86AF74DE}" type="presOf" srcId="{E22E3748-CBDF-4CC2-824C-874B24AB40FC}" destId="{962E7C33-2A72-41D4-87E1-8C8D9513A8A0}" srcOrd="0" destOrd="0" presId="urn:microsoft.com/office/officeart/2005/8/layout/process4"/>
    <dgm:cxn modelId="{F249E4F6-C79E-4F8E-80C0-4F11F34CFF02}" type="presOf" srcId="{66058956-6C8F-4AED-AD29-BED57FE1819F}" destId="{73C84DCA-4B27-44D3-9FCB-20E1255D04EE}" srcOrd="0" destOrd="0" presId="urn:microsoft.com/office/officeart/2005/8/layout/process4"/>
    <dgm:cxn modelId="{FB5F495F-FA9D-41E9-888B-E45F91E90975}" type="presParOf" srcId="{1906C366-72DF-4EE7-9A1B-B2836F46E5C5}" destId="{4AA5040B-81CD-4F5A-BC24-A4A97588CDFB}" srcOrd="0" destOrd="0" presId="urn:microsoft.com/office/officeart/2005/8/layout/process4"/>
    <dgm:cxn modelId="{93581AED-06EF-47AF-B46E-6F5AB5880A47}" type="presParOf" srcId="{4AA5040B-81CD-4F5A-BC24-A4A97588CDFB}" destId="{73C84DCA-4B27-44D3-9FCB-20E1255D04EE}" srcOrd="0" destOrd="0" presId="urn:microsoft.com/office/officeart/2005/8/layout/process4"/>
    <dgm:cxn modelId="{30B8E375-9603-4C5A-8059-451DFE30B414}" type="presParOf" srcId="{1906C366-72DF-4EE7-9A1B-B2836F46E5C5}" destId="{D5F2B6D1-B9B9-4807-8505-6CBB38B4ED8D}" srcOrd="1" destOrd="0" presId="urn:microsoft.com/office/officeart/2005/8/layout/process4"/>
    <dgm:cxn modelId="{9352382E-9C75-42B1-B0EA-EEC9FE61891C}" type="presParOf" srcId="{1906C366-72DF-4EE7-9A1B-B2836F46E5C5}" destId="{DDC48CE2-DE4C-444E-8904-8837B91ACA97}" srcOrd="2" destOrd="0" presId="urn:microsoft.com/office/officeart/2005/8/layout/process4"/>
    <dgm:cxn modelId="{3A438E69-3C16-48E4-A5C9-51E9957F58B7}" type="presParOf" srcId="{DDC48CE2-DE4C-444E-8904-8837B91ACA97}" destId="{962E7C33-2A72-41D4-87E1-8C8D9513A8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346DB7-1306-4ACD-83C0-4B46BE1D331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40F39C-AD89-4C05-8D1D-8F8E3DC575A2}">
      <dgm:prSet/>
      <dgm:spPr/>
      <dgm:t>
        <a:bodyPr/>
        <a:lstStyle/>
        <a:p>
          <a:r>
            <a:rPr lang="en-US" dirty="0" err="1"/>
            <a:t>Membebaskan</a:t>
          </a:r>
          <a:r>
            <a:rPr lang="en-US" dirty="0"/>
            <a:t> </a:t>
          </a:r>
          <a:r>
            <a:rPr lang="en-US" dirty="0" err="1"/>
            <a:t>peserta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kesulitan</a:t>
          </a:r>
          <a:r>
            <a:rPr lang="en-US" dirty="0"/>
            <a:t>  </a:t>
          </a:r>
          <a:r>
            <a:rPr lang="en-US" dirty="0" err="1"/>
            <a:t>menyediakan</a:t>
          </a:r>
          <a:r>
            <a:rPr lang="en-US" dirty="0"/>
            <a:t> dana </a:t>
          </a:r>
          <a:r>
            <a:rPr lang="en-US" dirty="0" err="1"/>
            <a:t>tunai</a:t>
          </a:r>
          <a:endParaRPr lang="en-US" dirty="0"/>
        </a:p>
      </dgm:t>
    </dgm:pt>
    <dgm:pt modelId="{3C83725F-C6AA-4076-B619-A8EB1D6EC2FE}" type="parTrans" cxnId="{DDBF14D7-4D13-490B-9B4A-B769937BA481}">
      <dgm:prSet/>
      <dgm:spPr/>
      <dgm:t>
        <a:bodyPr/>
        <a:lstStyle/>
        <a:p>
          <a:endParaRPr lang="en-US"/>
        </a:p>
      </dgm:t>
    </dgm:pt>
    <dgm:pt modelId="{75555ECD-5785-4085-80D7-AC53C805CE5E}" type="sibTrans" cxnId="{DDBF14D7-4D13-490B-9B4A-B769937BA481}">
      <dgm:prSet/>
      <dgm:spPr/>
      <dgm:t>
        <a:bodyPr/>
        <a:lstStyle/>
        <a:p>
          <a:endParaRPr lang="en-US"/>
        </a:p>
      </dgm:t>
    </dgm:pt>
    <dgm:pt modelId="{B899F321-E283-456E-8D99-2C18B04DEA03}">
      <dgm:prSet/>
      <dgm:spPr/>
      <dgm:t>
        <a:bodyPr/>
        <a:lstStyle/>
        <a:p>
          <a:r>
            <a:rPr lang="en-US"/>
            <a:t>Karena telah ada yang menjamin  biaya kesehatan pada setiap kali  berobat</a:t>
          </a:r>
        </a:p>
      </dgm:t>
    </dgm:pt>
    <dgm:pt modelId="{6F8401C4-E57A-40FA-8A7E-CA4461C1A827}" type="parTrans" cxnId="{95F00C13-E9C0-4226-A1CE-40B04C40DDB6}">
      <dgm:prSet/>
      <dgm:spPr/>
      <dgm:t>
        <a:bodyPr/>
        <a:lstStyle/>
        <a:p>
          <a:endParaRPr lang="en-US"/>
        </a:p>
      </dgm:t>
    </dgm:pt>
    <dgm:pt modelId="{D56EA8B3-4232-4CA5-9F35-FF9A947FCAA5}" type="sibTrans" cxnId="{95F00C13-E9C0-4226-A1CE-40B04C40DDB6}">
      <dgm:prSet/>
      <dgm:spPr/>
      <dgm:t>
        <a:bodyPr/>
        <a:lstStyle/>
        <a:p>
          <a:endParaRPr lang="en-US"/>
        </a:p>
      </dgm:t>
    </dgm:pt>
    <dgm:pt modelId="{D1C35B3D-D6C3-4755-A4AD-59F0C909EDB6}" type="pres">
      <dgm:prSet presAssocID="{F4346DB7-1306-4ACD-83C0-4B46BE1D3311}" presName="outerComposite" presStyleCnt="0">
        <dgm:presLayoutVars>
          <dgm:chMax val="5"/>
          <dgm:dir/>
          <dgm:resizeHandles val="exact"/>
        </dgm:presLayoutVars>
      </dgm:prSet>
      <dgm:spPr/>
    </dgm:pt>
    <dgm:pt modelId="{FF98293F-D818-4A8F-82C3-8D06E05CB47F}" type="pres">
      <dgm:prSet presAssocID="{F4346DB7-1306-4ACD-83C0-4B46BE1D3311}" presName="dummyMaxCanvas" presStyleCnt="0">
        <dgm:presLayoutVars/>
      </dgm:prSet>
      <dgm:spPr/>
    </dgm:pt>
    <dgm:pt modelId="{A72DD48B-B592-4EF4-93E6-14946472ED70}" type="pres">
      <dgm:prSet presAssocID="{F4346DB7-1306-4ACD-83C0-4B46BE1D3311}" presName="TwoNodes_1" presStyleLbl="node1" presStyleIdx="0" presStyleCnt="2">
        <dgm:presLayoutVars>
          <dgm:bulletEnabled val="1"/>
        </dgm:presLayoutVars>
      </dgm:prSet>
      <dgm:spPr/>
    </dgm:pt>
    <dgm:pt modelId="{926B4BD7-2005-47B8-A618-91597BAADEF1}" type="pres">
      <dgm:prSet presAssocID="{F4346DB7-1306-4ACD-83C0-4B46BE1D3311}" presName="TwoNodes_2" presStyleLbl="node1" presStyleIdx="1" presStyleCnt="2">
        <dgm:presLayoutVars>
          <dgm:bulletEnabled val="1"/>
        </dgm:presLayoutVars>
      </dgm:prSet>
      <dgm:spPr/>
    </dgm:pt>
    <dgm:pt modelId="{CC2D043C-6808-47F8-8438-D51AF8E2140B}" type="pres">
      <dgm:prSet presAssocID="{F4346DB7-1306-4ACD-83C0-4B46BE1D3311}" presName="TwoConn_1-2" presStyleLbl="fgAccFollowNode1" presStyleIdx="0" presStyleCnt="1">
        <dgm:presLayoutVars>
          <dgm:bulletEnabled val="1"/>
        </dgm:presLayoutVars>
      </dgm:prSet>
      <dgm:spPr/>
    </dgm:pt>
    <dgm:pt modelId="{D21F8FD7-7D19-4350-AC59-135F257D288B}" type="pres">
      <dgm:prSet presAssocID="{F4346DB7-1306-4ACD-83C0-4B46BE1D3311}" presName="TwoNodes_1_text" presStyleLbl="node1" presStyleIdx="1" presStyleCnt="2">
        <dgm:presLayoutVars>
          <dgm:bulletEnabled val="1"/>
        </dgm:presLayoutVars>
      </dgm:prSet>
      <dgm:spPr/>
    </dgm:pt>
    <dgm:pt modelId="{8DA3E74D-A2DF-4BE1-8351-36A2C3D4E934}" type="pres">
      <dgm:prSet presAssocID="{F4346DB7-1306-4ACD-83C0-4B46BE1D331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5F00C13-E9C0-4226-A1CE-40B04C40DDB6}" srcId="{F4346DB7-1306-4ACD-83C0-4B46BE1D3311}" destId="{B899F321-E283-456E-8D99-2C18B04DEA03}" srcOrd="1" destOrd="0" parTransId="{6F8401C4-E57A-40FA-8A7E-CA4461C1A827}" sibTransId="{D56EA8B3-4232-4CA5-9F35-FF9A947FCAA5}"/>
    <dgm:cxn modelId="{06890E1C-2FA2-4AC2-9E3C-FAA8D43AFD5D}" type="presOf" srcId="{0E40F39C-AD89-4C05-8D1D-8F8E3DC575A2}" destId="{A72DD48B-B592-4EF4-93E6-14946472ED70}" srcOrd="0" destOrd="0" presId="urn:microsoft.com/office/officeart/2005/8/layout/vProcess5"/>
    <dgm:cxn modelId="{1713EA44-AECB-416E-A10E-A7A728D3B9C5}" type="presOf" srcId="{75555ECD-5785-4085-80D7-AC53C805CE5E}" destId="{CC2D043C-6808-47F8-8438-D51AF8E2140B}" srcOrd="0" destOrd="0" presId="urn:microsoft.com/office/officeart/2005/8/layout/vProcess5"/>
    <dgm:cxn modelId="{696FBA65-5B66-4294-A99A-4336067B8F3F}" type="presOf" srcId="{F4346DB7-1306-4ACD-83C0-4B46BE1D3311}" destId="{D1C35B3D-D6C3-4755-A4AD-59F0C909EDB6}" srcOrd="0" destOrd="0" presId="urn:microsoft.com/office/officeart/2005/8/layout/vProcess5"/>
    <dgm:cxn modelId="{CE4274C5-1F1A-4860-8234-A48B90215E56}" type="presOf" srcId="{0E40F39C-AD89-4C05-8D1D-8F8E3DC575A2}" destId="{D21F8FD7-7D19-4350-AC59-135F257D288B}" srcOrd="1" destOrd="0" presId="urn:microsoft.com/office/officeart/2005/8/layout/vProcess5"/>
    <dgm:cxn modelId="{DDBF14D7-4D13-490B-9B4A-B769937BA481}" srcId="{F4346DB7-1306-4ACD-83C0-4B46BE1D3311}" destId="{0E40F39C-AD89-4C05-8D1D-8F8E3DC575A2}" srcOrd="0" destOrd="0" parTransId="{3C83725F-C6AA-4076-B619-A8EB1D6EC2FE}" sibTransId="{75555ECD-5785-4085-80D7-AC53C805CE5E}"/>
    <dgm:cxn modelId="{38979ED9-75F5-4C9D-9960-A7A457BB4499}" type="presOf" srcId="{B899F321-E283-456E-8D99-2C18B04DEA03}" destId="{926B4BD7-2005-47B8-A618-91597BAADEF1}" srcOrd="0" destOrd="0" presId="urn:microsoft.com/office/officeart/2005/8/layout/vProcess5"/>
    <dgm:cxn modelId="{DBB2A3FF-FAA0-4B87-8A13-2BAE7568BFF3}" type="presOf" srcId="{B899F321-E283-456E-8D99-2C18B04DEA03}" destId="{8DA3E74D-A2DF-4BE1-8351-36A2C3D4E934}" srcOrd="1" destOrd="0" presId="urn:microsoft.com/office/officeart/2005/8/layout/vProcess5"/>
    <dgm:cxn modelId="{93FC7438-1A16-408C-BF20-105E397CAC4A}" type="presParOf" srcId="{D1C35B3D-D6C3-4755-A4AD-59F0C909EDB6}" destId="{FF98293F-D818-4A8F-82C3-8D06E05CB47F}" srcOrd="0" destOrd="0" presId="urn:microsoft.com/office/officeart/2005/8/layout/vProcess5"/>
    <dgm:cxn modelId="{22BE7C05-A41C-4C10-9036-CE8FE162FADC}" type="presParOf" srcId="{D1C35B3D-D6C3-4755-A4AD-59F0C909EDB6}" destId="{A72DD48B-B592-4EF4-93E6-14946472ED70}" srcOrd="1" destOrd="0" presId="urn:microsoft.com/office/officeart/2005/8/layout/vProcess5"/>
    <dgm:cxn modelId="{3E035D19-9105-4DD9-BDC8-FDAEA093A769}" type="presParOf" srcId="{D1C35B3D-D6C3-4755-A4AD-59F0C909EDB6}" destId="{926B4BD7-2005-47B8-A618-91597BAADEF1}" srcOrd="2" destOrd="0" presId="urn:microsoft.com/office/officeart/2005/8/layout/vProcess5"/>
    <dgm:cxn modelId="{BEE60FD6-B497-45F8-8DFD-D69800DD8BC7}" type="presParOf" srcId="{D1C35B3D-D6C3-4755-A4AD-59F0C909EDB6}" destId="{CC2D043C-6808-47F8-8438-D51AF8E2140B}" srcOrd="3" destOrd="0" presId="urn:microsoft.com/office/officeart/2005/8/layout/vProcess5"/>
    <dgm:cxn modelId="{A0C56730-D760-4D59-AC7F-3CCAD109A980}" type="presParOf" srcId="{D1C35B3D-D6C3-4755-A4AD-59F0C909EDB6}" destId="{D21F8FD7-7D19-4350-AC59-135F257D288B}" srcOrd="4" destOrd="0" presId="urn:microsoft.com/office/officeart/2005/8/layout/vProcess5"/>
    <dgm:cxn modelId="{1867BB8A-EF3E-43B5-8646-90213678BC50}" type="presParOf" srcId="{D1C35B3D-D6C3-4755-A4AD-59F0C909EDB6}" destId="{8DA3E74D-A2DF-4BE1-8351-36A2C3D4E93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0BAE9D-8ECE-4DA6-BC81-83C19DCF4FD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C1E8E9-1277-4CDC-AD6A-85829E21DA26}">
      <dgm:prSet/>
      <dgm:spPr/>
      <dgm:t>
        <a:bodyPr/>
        <a:lstStyle/>
        <a:p>
          <a:r>
            <a:rPr lang="en-US"/>
            <a:t>Mutu pelayanan dapat diawasi</a:t>
          </a:r>
        </a:p>
      </dgm:t>
    </dgm:pt>
    <dgm:pt modelId="{2BF03F24-A494-4AD7-AE7F-EA292FFE0170}" type="parTrans" cxnId="{DDF201D6-CBE2-43D2-B3FB-8C322311275C}">
      <dgm:prSet/>
      <dgm:spPr/>
      <dgm:t>
        <a:bodyPr/>
        <a:lstStyle/>
        <a:p>
          <a:endParaRPr lang="en-US"/>
        </a:p>
      </dgm:t>
    </dgm:pt>
    <dgm:pt modelId="{210C1607-9D31-4B1F-9F70-91CEB386FD3A}" type="sibTrans" cxnId="{DDF201D6-CBE2-43D2-B3FB-8C322311275C}">
      <dgm:prSet/>
      <dgm:spPr/>
      <dgm:t>
        <a:bodyPr/>
        <a:lstStyle/>
        <a:p>
          <a:endParaRPr lang="en-US"/>
        </a:p>
      </dgm:t>
    </dgm:pt>
    <dgm:pt modelId="{05CC70CF-F8D4-4831-B334-6592B9946977}">
      <dgm:prSet/>
      <dgm:spPr/>
      <dgm:t>
        <a:bodyPr/>
        <a:lstStyle/>
        <a:p>
          <a:r>
            <a:rPr lang="en-US"/>
            <a:t>Dilakukan melalui penilaian berkala  terhadap terpenuhi atau tidaknya  standar minimal pelayanan</a:t>
          </a:r>
        </a:p>
      </dgm:t>
    </dgm:pt>
    <dgm:pt modelId="{18A173BD-EB08-4356-8AB6-D433ED39D6F0}" type="parTrans" cxnId="{D409F5F2-460F-40DA-B261-C6258232FC80}">
      <dgm:prSet/>
      <dgm:spPr/>
      <dgm:t>
        <a:bodyPr/>
        <a:lstStyle/>
        <a:p>
          <a:endParaRPr lang="en-US"/>
        </a:p>
      </dgm:t>
    </dgm:pt>
    <dgm:pt modelId="{AE54D5F3-C612-460E-83B9-1E08FEA81C1F}" type="sibTrans" cxnId="{D409F5F2-460F-40DA-B261-C6258232FC80}">
      <dgm:prSet/>
      <dgm:spPr/>
      <dgm:t>
        <a:bodyPr/>
        <a:lstStyle/>
        <a:p>
          <a:endParaRPr lang="en-US"/>
        </a:p>
      </dgm:t>
    </dgm:pt>
    <dgm:pt modelId="{A7F4B834-1550-416E-9D10-9297D842EB55}" type="pres">
      <dgm:prSet presAssocID="{810BAE9D-8ECE-4DA6-BC81-83C19DCF4FD2}" presName="linear" presStyleCnt="0">
        <dgm:presLayoutVars>
          <dgm:animLvl val="lvl"/>
          <dgm:resizeHandles val="exact"/>
        </dgm:presLayoutVars>
      </dgm:prSet>
      <dgm:spPr/>
    </dgm:pt>
    <dgm:pt modelId="{1D6EC0BA-956E-4C90-8E87-8A8BB6D16168}" type="pres">
      <dgm:prSet presAssocID="{77C1E8E9-1277-4CDC-AD6A-85829E21DA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ED1B031-EE6A-4BDC-9656-3EE60E08703F}" type="pres">
      <dgm:prSet presAssocID="{210C1607-9D31-4B1F-9F70-91CEB386FD3A}" presName="spacer" presStyleCnt="0"/>
      <dgm:spPr/>
    </dgm:pt>
    <dgm:pt modelId="{2E33817E-2750-40DA-9D26-23E647B9DCC7}" type="pres">
      <dgm:prSet presAssocID="{05CC70CF-F8D4-4831-B334-6592B994697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B776D3E-2853-4F88-B5B9-9654A475DCC8}" type="presOf" srcId="{810BAE9D-8ECE-4DA6-BC81-83C19DCF4FD2}" destId="{A7F4B834-1550-416E-9D10-9297D842EB55}" srcOrd="0" destOrd="0" presId="urn:microsoft.com/office/officeart/2005/8/layout/vList2"/>
    <dgm:cxn modelId="{9463443F-25AE-4A30-ADD2-C3BC95886A77}" type="presOf" srcId="{05CC70CF-F8D4-4831-B334-6592B9946977}" destId="{2E33817E-2750-40DA-9D26-23E647B9DCC7}" srcOrd="0" destOrd="0" presId="urn:microsoft.com/office/officeart/2005/8/layout/vList2"/>
    <dgm:cxn modelId="{030DAB73-33C6-4266-87FC-851C14824719}" type="presOf" srcId="{77C1E8E9-1277-4CDC-AD6A-85829E21DA26}" destId="{1D6EC0BA-956E-4C90-8E87-8A8BB6D16168}" srcOrd="0" destOrd="0" presId="urn:microsoft.com/office/officeart/2005/8/layout/vList2"/>
    <dgm:cxn modelId="{DDF201D6-CBE2-43D2-B3FB-8C322311275C}" srcId="{810BAE9D-8ECE-4DA6-BC81-83C19DCF4FD2}" destId="{77C1E8E9-1277-4CDC-AD6A-85829E21DA26}" srcOrd="0" destOrd="0" parTransId="{2BF03F24-A494-4AD7-AE7F-EA292FFE0170}" sibTransId="{210C1607-9D31-4B1F-9F70-91CEB386FD3A}"/>
    <dgm:cxn modelId="{D409F5F2-460F-40DA-B261-C6258232FC80}" srcId="{810BAE9D-8ECE-4DA6-BC81-83C19DCF4FD2}" destId="{05CC70CF-F8D4-4831-B334-6592B9946977}" srcOrd="1" destOrd="0" parTransId="{18A173BD-EB08-4356-8AB6-D433ED39D6F0}" sibTransId="{AE54D5F3-C612-460E-83B9-1E08FEA81C1F}"/>
    <dgm:cxn modelId="{06C3726C-F5B6-4842-9870-3BB42D1DA36B}" type="presParOf" srcId="{A7F4B834-1550-416E-9D10-9297D842EB55}" destId="{1D6EC0BA-956E-4C90-8E87-8A8BB6D16168}" srcOrd="0" destOrd="0" presId="urn:microsoft.com/office/officeart/2005/8/layout/vList2"/>
    <dgm:cxn modelId="{B71453FD-F585-4560-93D6-75AE04CBA8A7}" type="presParOf" srcId="{A7F4B834-1550-416E-9D10-9297D842EB55}" destId="{8ED1B031-EE6A-4BDC-9656-3EE60E08703F}" srcOrd="1" destOrd="0" presId="urn:microsoft.com/office/officeart/2005/8/layout/vList2"/>
    <dgm:cxn modelId="{FE892D03-4FEA-4D3A-A071-6BEAD86076F8}" type="presParOf" srcId="{A7F4B834-1550-416E-9D10-9297D842EB55}" destId="{2E33817E-2750-40DA-9D26-23E647B9DCC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356FDA-AE08-462D-9B58-A2C2F3B4542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90D726-7327-4A07-A9EC-418B0556AC6F}">
      <dgm:prSet/>
      <dgm:spPr/>
      <dgm:t>
        <a:bodyPr/>
        <a:lstStyle/>
        <a:p>
          <a:r>
            <a:rPr lang="en-US"/>
            <a:t>Berperan sebagai perantara</a:t>
          </a:r>
        </a:p>
      </dgm:t>
    </dgm:pt>
    <dgm:pt modelId="{07397475-0FFA-4EA0-B4DA-E0FE895B256E}" type="parTrans" cxnId="{EDE77C82-60FF-4233-B580-74D7B747D9F9}">
      <dgm:prSet/>
      <dgm:spPr/>
      <dgm:t>
        <a:bodyPr/>
        <a:lstStyle/>
        <a:p>
          <a:endParaRPr lang="en-US"/>
        </a:p>
      </dgm:t>
    </dgm:pt>
    <dgm:pt modelId="{ADB0D521-EEB4-4618-A03C-D0DFAE7D1BC6}" type="sibTrans" cxnId="{EDE77C82-60FF-4233-B580-74D7B747D9F9}">
      <dgm:prSet/>
      <dgm:spPr/>
      <dgm:t>
        <a:bodyPr/>
        <a:lstStyle/>
        <a:p>
          <a:endParaRPr lang="en-US"/>
        </a:p>
      </dgm:t>
    </dgm:pt>
    <dgm:pt modelId="{B9DC4D87-F97C-4C61-8FE9-2DD1C853D2E9}">
      <dgm:prSet/>
      <dgm:spPr/>
      <dgm:t>
        <a:bodyPr/>
        <a:lstStyle/>
        <a:p>
          <a:r>
            <a:rPr lang="en-US"/>
            <a:t>Mengumpulkan data – data pelanggan</a:t>
          </a:r>
        </a:p>
      </dgm:t>
    </dgm:pt>
    <dgm:pt modelId="{6880070D-6EB2-43F2-A1F0-EB7066E68473}" type="parTrans" cxnId="{57CADFBE-5734-4688-B6F0-F53900106C6E}">
      <dgm:prSet/>
      <dgm:spPr/>
      <dgm:t>
        <a:bodyPr/>
        <a:lstStyle/>
        <a:p>
          <a:endParaRPr lang="en-US"/>
        </a:p>
      </dgm:t>
    </dgm:pt>
    <dgm:pt modelId="{3E6E6C43-8311-41D5-B835-FB5BCF5C312F}" type="sibTrans" cxnId="{57CADFBE-5734-4688-B6F0-F53900106C6E}">
      <dgm:prSet/>
      <dgm:spPr/>
      <dgm:t>
        <a:bodyPr/>
        <a:lstStyle/>
        <a:p>
          <a:endParaRPr lang="en-US"/>
        </a:p>
      </dgm:t>
    </dgm:pt>
    <dgm:pt modelId="{59A194BC-5A89-4878-83F7-8A1DD50740C4}">
      <dgm:prSet/>
      <dgm:spPr/>
      <dgm:t>
        <a:bodyPr/>
        <a:lstStyle/>
        <a:p>
          <a:r>
            <a:rPr lang="en-US"/>
            <a:t>Mengorganisasikan perangkuman risiko</a:t>
          </a:r>
        </a:p>
      </dgm:t>
    </dgm:pt>
    <dgm:pt modelId="{2C019BFD-FC73-42D6-BAA0-49A295D20269}" type="parTrans" cxnId="{892CC143-6EF5-4C17-9268-2FFFE64A175E}">
      <dgm:prSet/>
      <dgm:spPr/>
      <dgm:t>
        <a:bodyPr/>
        <a:lstStyle/>
        <a:p>
          <a:endParaRPr lang="en-US"/>
        </a:p>
      </dgm:t>
    </dgm:pt>
    <dgm:pt modelId="{2FC3AFEF-E236-4983-B2F7-5A018B9B4737}" type="sibTrans" cxnId="{892CC143-6EF5-4C17-9268-2FFFE64A175E}">
      <dgm:prSet/>
      <dgm:spPr/>
      <dgm:t>
        <a:bodyPr/>
        <a:lstStyle/>
        <a:p>
          <a:endParaRPr lang="en-US"/>
        </a:p>
      </dgm:t>
    </dgm:pt>
    <dgm:pt modelId="{951A77F1-239F-47A2-BF4C-86DE4E3B7940}">
      <dgm:prSet/>
      <dgm:spPr/>
      <dgm:t>
        <a:bodyPr/>
        <a:lstStyle/>
        <a:p>
          <a:r>
            <a:rPr lang="en-US"/>
            <a:t>Menentukan dan mengumpulkan premi</a:t>
          </a:r>
        </a:p>
      </dgm:t>
    </dgm:pt>
    <dgm:pt modelId="{035EA0D2-0AA1-4AB2-98AB-44BE38FA8A07}" type="parTrans" cxnId="{64C63E8F-6B66-4D46-BA6E-EA652ADE54C3}">
      <dgm:prSet/>
      <dgm:spPr/>
      <dgm:t>
        <a:bodyPr/>
        <a:lstStyle/>
        <a:p>
          <a:endParaRPr lang="en-US"/>
        </a:p>
      </dgm:t>
    </dgm:pt>
    <dgm:pt modelId="{19143174-EB02-4B87-A561-4882F283A7FC}" type="sibTrans" cxnId="{64C63E8F-6B66-4D46-BA6E-EA652ADE54C3}">
      <dgm:prSet/>
      <dgm:spPr/>
      <dgm:t>
        <a:bodyPr/>
        <a:lstStyle/>
        <a:p>
          <a:endParaRPr lang="en-US"/>
        </a:p>
      </dgm:t>
    </dgm:pt>
    <dgm:pt modelId="{EE8C7A02-FAF5-4C35-BEAD-95F440F6F7DD}">
      <dgm:prSet/>
      <dgm:spPr/>
      <dgm:t>
        <a:bodyPr/>
        <a:lstStyle/>
        <a:p>
          <a:r>
            <a:rPr lang="en-US"/>
            <a:t>Membiayai pelayanan kesehatan  yang diperlukan</a:t>
          </a:r>
        </a:p>
      </dgm:t>
    </dgm:pt>
    <dgm:pt modelId="{AF9EA079-66E5-40D0-ADF9-DBF65623BE3A}" type="parTrans" cxnId="{1051A503-0E53-4AE5-9DCD-6D3748A3627B}">
      <dgm:prSet/>
      <dgm:spPr/>
      <dgm:t>
        <a:bodyPr/>
        <a:lstStyle/>
        <a:p>
          <a:endParaRPr lang="en-US"/>
        </a:p>
      </dgm:t>
    </dgm:pt>
    <dgm:pt modelId="{02F1AB57-CC82-4890-AF96-BB90253771FA}" type="sibTrans" cxnId="{1051A503-0E53-4AE5-9DCD-6D3748A3627B}">
      <dgm:prSet/>
      <dgm:spPr/>
      <dgm:t>
        <a:bodyPr/>
        <a:lstStyle/>
        <a:p>
          <a:endParaRPr lang="en-US"/>
        </a:p>
      </dgm:t>
    </dgm:pt>
    <dgm:pt modelId="{F7477FFD-9194-4F9A-B55A-463FA8CC3DF7}" type="pres">
      <dgm:prSet presAssocID="{CC356FDA-AE08-462D-9B58-A2C2F3B45425}" presName="outerComposite" presStyleCnt="0">
        <dgm:presLayoutVars>
          <dgm:chMax val="5"/>
          <dgm:dir/>
          <dgm:resizeHandles val="exact"/>
        </dgm:presLayoutVars>
      </dgm:prSet>
      <dgm:spPr/>
    </dgm:pt>
    <dgm:pt modelId="{7AB5A4FB-144E-4720-BC4B-9E8B4C36BC2A}" type="pres">
      <dgm:prSet presAssocID="{CC356FDA-AE08-462D-9B58-A2C2F3B45425}" presName="dummyMaxCanvas" presStyleCnt="0">
        <dgm:presLayoutVars/>
      </dgm:prSet>
      <dgm:spPr/>
    </dgm:pt>
    <dgm:pt modelId="{5BB999B9-B7EB-40AE-B567-314A0C03DBA1}" type="pres">
      <dgm:prSet presAssocID="{CC356FDA-AE08-462D-9B58-A2C2F3B45425}" presName="FiveNodes_1" presStyleLbl="node1" presStyleIdx="0" presStyleCnt="5">
        <dgm:presLayoutVars>
          <dgm:bulletEnabled val="1"/>
        </dgm:presLayoutVars>
      </dgm:prSet>
      <dgm:spPr/>
    </dgm:pt>
    <dgm:pt modelId="{929F1414-1046-4697-BA6A-63DFC80655ED}" type="pres">
      <dgm:prSet presAssocID="{CC356FDA-AE08-462D-9B58-A2C2F3B45425}" presName="FiveNodes_2" presStyleLbl="node1" presStyleIdx="1" presStyleCnt="5">
        <dgm:presLayoutVars>
          <dgm:bulletEnabled val="1"/>
        </dgm:presLayoutVars>
      </dgm:prSet>
      <dgm:spPr/>
    </dgm:pt>
    <dgm:pt modelId="{FCB307D8-5908-4B30-89C1-98D96EB4FAC4}" type="pres">
      <dgm:prSet presAssocID="{CC356FDA-AE08-462D-9B58-A2C2F3B45425}" presName="FiveNodes_3" presStyleLbl="node1" presStyleIdx="2" presStyleCnt="5">
        <dgm:presLayoutVars>
          <dgm:bulletEnabled val="1"/>
        </dgm:presLayoutVars>
      </dgm:prSet>
      <dgm:spPr/>
    </dgm:pt>
    <dgm:pt modelId="{463B32C7-CB3B-448B-B33E-E3CFABE5CDFC}" type="pres">
      <dgm:prSet presAssocID="{CC356FDA-AE08-462D-9B58-A2C2F3B45425}" presName="FiveNodes_4" presStyleLbl="node1" presStyleIdx="3" presStyleCnt="5">
        <dgm:presLayoutVars>
          <dgm:bulletEnabled val="1"/>
        </dgm:presLayoutVars>
      </dgm:prSet>
      <dgm:spPr/>
    </dgm:pt>
    <dgm:pt modelId="{9B3FE9EA-53E1-4B60-BD08-37343A676400}" type="pres">
      <dgm:prSet presAssocID="{CC356FDA-AE08-462D-9B58-A2C2F3B45425}" presName="FiveNodes_5" presStyleLbl="node1" presStyleIdx="4" presStyleCnt="5">
        <dgm:presLayoutVars>
          <dgm:bulletEnabled val="1"/>
        </dgm:presLayoutVars>
      </dgm:prSet>
      <dgm:spPr/>
    </dgm:pt>
    <dgm:pt modelId="{C135D46F-858C-4F3F-92D2-48744B079A44}" type="pres">
      <dgm:prSet presAssocID="{CC356FDA-AE08-462D-9B58-A2C2F3B45425}" presName="FiveConn_1-2" presStyleLbl="fgAccFollowNode1" presStyleIdx="0" presStyleCnt="4">
        <dgm:presLayoutVars>
          <dgm:bulletEnabled val="1"/>
        </dgm:presLayoutVars>
      </dgm:prSet>
      <dgm:spPr/>
    </dgm:pt>
    <dgm:pt modelId="{B368A3EC-DD16-4620-B83A-99DC2AB88D9F}" type="pres">
      <dgm:prSet presAssocID="{CC356FDA-AE08-462D-9B58-A2C2F3B45425}" presName="FiveConn_2-3" presStyleLbl="fgAccFollowNode1" presStyleIdx="1" presStyleCnt="4">
        <dgm:presLayoutVars>
          <dgm:bulletEnabled val="1"/>
        </dgm:presLayoutVars>
      </dgm:prSet>
      <dgm:spPr/>
    </dgm:pt>
    <dgm:pt modelId="{0781A8A3-9F3E-4B42-A657-9B3FD5908351}" type="pres">
      <dgm:prSet presAssocID="{CC356FDA-AE08-462D-9B58-A2C2F3B45425}" presName="FiveConn_3-4" presStyleLbl="fgAccFollowNode1" presStyleIdx="2" presStyleCnt="4">
        <dgm:presLayoutVars>
          <dgm:bulletEnabled val="1"/>
        </dgm:presLayoutVars>
      </dgm:prSet>
      <dgm:spPr/>
    </dgm:pt>
    <dgm:pt modelId="{AECBB112-77FD-4946-BCB9-BD937BFF1630}" type="pres">
      <dgm:prSet presAssocID="{CC356FDA-AE08-462D-9B58-A2C2F3B45425}" presName="FiveConn_4-5" presStyleLbl="fgAccFollowNode1" presStyleIdx="3" presStyleCnt="4">
        <dgm:presLayoutVars>
          <dgm:bulletEnabled val="1"/>
        </dgm:presLayoutVars>
      </dgm:prSet>
      <dgm:spPr/>
    </dgm:pt>
    <dgm:pt modelId="{F56D67F4-F972-4A1F-839D-0A6C2F331C8D}" type="pres">
      <dgm:prSet presAssocID="{CC356FDA-AE08-462D-9B58-A2C2F3B45425}" presName="FiveNodes_1_text" presStyleLbl="node1" presStyleIdx="4" presStyleCnt="5">
        <dgm:presLayoutVars>
          <dgm:bulletEnabled val="1"/>
        </dgm:presLayoutVars>
      </dgm:prSet>
      <dgm:spPr/>
    </dgm:pt>
    <dgm:pt modelId="{452887AA-B9B2-4C1B-AE38-7BA05DBA007E}" type="pres">
      <dgm:prSet presAssocID="{CC356FDA-AE08-462D-9B58-A2C2F3B45425}" presName="FiveNodes_2_text" presStyleLbl="node1" presStyleIdx="4" presStyleCnt="5">
        <dgm:presLayoutVars>
          <dgm:bulletEnabled val="1"/>
        </dgm:presLayoutVars>
      </dgm:prSet>
      <dgm:spPr/>
    </dgm:pt>
    <dgm:pt modelId="{CF5B57B3-3700-4C5E-8B1A-F0B761876608}" type="pres">
      <dgm:prSet presAssocID="{CC356FDA-AE08-462D-9B58-A2C2F3B45425}" presName="FiveNodes_3_text" presStyleLbl="node1" presStyleIdx="4" presStyleCnt="5">
        <dgm:presLayoutVars>
          <dgm:bulletEnabled val="1"/>
        </dgm:presLayoutVars>
      </dgm:prSet>
      <dgm:spPr/>
    </dgm:pt>
    <dgm:pt modelId="{AF5E1872-2C53-4220-8CB3-AD986F0908B7}" type="pres">
      <dgm:prSet presAssocID="{CC356FDA-AE08-462D-9B58-A2C2F3B45425}" presName="FiveNodes_4_text" presStyleLbl="node1" presStyleIdx="4" presStyleCnt="5">
        <dgm:presLayoutVars>
          <dgm:bulletEnabled val="1"/>
        </dgm:presLayoutVars>
      </dgm:prSet>
      <dgm:spPr/>
    </dgm:pt>
    <dgm:pt modelId="{722B685F-84AC-4DFA-8B90-94911A83663F}" type="pres">
      <dgm:prSet presAssocID="{CC356FDA-AE08-462D-9B58-A2C2F3B4542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051A503-0E53-4AE5-9DCD-6D3748A3627B}" srcId="{CC356FDA-AE08-462D-9B58-A2C2F3B45425}" destId="{EE8C7A02-FAF5-4C35-BEAD-95F440F6F7DD}" srcOrd="4" destOrd="0" parTransId="{AF9EA079-66E5-40D0-ADF9-DBF65623BE3A}" sibTransId="{02F1AB57-CC82-4890-AF96-BB90253771FA}"/>
    <dgm:cxn modelId="{187A6F10-CC36-40A6-9B2A-DC1EF0586C88}" type="presOf" srcId="{3E6E6C43-8311-41D5-B835-FB5BCF5C312F}" destId="{B368A3EC-DD16-4620-B83A-99DC2AB88D9F}" srcOrd="0" destOrd="0" presId="urn:microsoft.com/office/officeart/2005/8/layout/vProcess5"/>
    <dgm:cxn modelId="{640D5A2C-16A5-4425-99AB-9B7F312F9955}" type="presOf" srcId="{951A77F1-239F-47A2-BF4C-86DE4E3B7940}" destId="{463B32C7-CB3B-448B-B33E-E3CFABE5CDFC}" srcOrd="0" destOrd="0" presId="urn:microsoft.com/office/officeart/2005/8/layout/vProcess5"/>
    <dgm:cxn modelId="{33CC143D-1435-4245-AF63-1BD726ECF31A}" type="presOf" srcId="{FA90D726-7327-4A07-A9EC-418B0556AC6F}" destId="{5BB999B9-B7EB-40AE-B567-314A0C03DBA1}" srcOrd="0" destOrd="0" presId="urn:microsoft.com/office/officeart/2005/8/layout/vProcess5"/>
    <dgm:cxn modelId="{892CC143-6EF5-4C17-9268-2FFFE64A175E}" srcId="{CC356FDA-AE08-462D-9B58-A2C2F3B45425}" destId="{59A194BC-5A89-4878-83F7-8A1DD50740C4}" srcOrd="2" destOrd="0" parTransId="{2C019BFD-FC73-42D6-BAA0-49A295D20269}" sibTransId="{2FC3AFEF-E236-4983-B2F7-5A018B9B4737}"/>
    <dgm:cxn modelId="{91ADFB55-6B20-4BCD-9491-02B040EE2962}" type="presOf" srcId="{EE8C7A02-FAF5-4C35-BEAD-95F440F6F7DD}" destId="{9B3FE9EA-53E1-4B60-BD08-37343A676400}" srcOrd="0" destOrd="0" presId="urn:microsoft.com/office/officeart/2005/8/layout/vProcess5"/>
    <dgm:cxn modelId="{EDE77C82-60FF-4233-B580-74D7B747D9F9}" srcId="{CC356FDA-AE08-462D-9B58-A2C2F3B45425}" destId="{FA90D726-7327-4A07-A9EC-418B0556AC6F}" srcOrd="0" destOrd="0" parTransId="{07397475-0FFA-4EA0-B4DA-E0FE895B256E}" sibTransId="{ADB0D521-EEB4-4618-A03C-D0DFAE7D1BC6}"/>
    <dgm:cxn modelId="{CD7CE984-779C-4921-A33C-C48DF333DA99}" type="presOf" srcId="{FA90D726-7327-4A07-A9EC-418B0556AC6F}" destId="{F56D67F4-F972-4A1F-839D-0A6C2F331C8D}" srcOrd="1" destOrd="0" presId="urn:microsoft.com/office/officeart/2005/8/layout/vProcess5"/>
    <dgm:cxn modelId="{64C63E8F-6B66-4D46-BA6E-EA652ADE54C3}" srcId="{CC356FDA-AE08-462D-9B58-A2C2F3B45425}" destId="{951A77F1-239F-47A2-BF4C-86DE4E3B7940}" srcOrd="3" destOrd="0" parTransId="{035EA0D2-0AA1-4AB2-98AB-44BE38FA8A07}" sibTransId="{19143174-EB02-4B87-A561-4882F283A7FC}"/>
    <dgm:cxn modelId="{950EF990-A375-446A-BDDB-3CA474EB450E}" type="presOf" srcId="{59A194BC-5A89-4878-83F7-8A1DD50740C4}" destId="{CF5B57B3-3700-4C5E-8B1A-F0B761876608}" srcOrd="1" destOrd="0" presId="urn:microsoft.com/office/officeart/2005/8/layout/vProcess5"/>
    <dgm:cxn modelId="{3DDD57AD-FAA0-4F4B-BEA0-24FF54C707CD}" type="presOf" srcId="{EE8C7A02-FAF5-4C35-BEAD-95F440F6F7DD}" destId="{722B685F-84AC-4DFA-8B90-94911A83663F}" srcOrd="1" destOrd="0" presId="urn:microsoft.com/office/officeart/2005/8/layout/vProcess5"/>
    <dgm:cxn modelId="{E8FDBABC-4D5D-4CD8-8C45-DD0AFEAC9029}" type="presOf" srcId="{B9DC4D87-F97C-4C61-8FE9-2DD1C853D2E9}" destId="{452887AA-B9B2-4C1B-AE38-7BA05DBA007E}" srcOrd="1" destOrd="0" presId="urn:microsoft.com/office/officeart/2005/8/layout/vProcess5"/>
    <dgm:cxn modelId="{57CADFBE-5734-4688-B6F0-F53900106C6E}" srcId="{CC356FDA-AE08-462D-9B58-A2C2F3B45425}" destId="{B9DC4D87-F97C-4C61-8FE9-2DD1C853D2E9}" srcOrd="1" destOrd="0" parTransId="{6880070D-6EB2-43F2-A1F0-EB7066E68473}" sibTransId="{3E6E6C43-8311-41D5-B835-FB5BCF5C312F}"/>
    <dgm:cxn modelId="{C8912EBF-23F4-41CA-9A62-514DE79DB6E9}" type="presOf" srcId="{B9DC4D87-F97C-4C61-8FE9-2DD1C853D2E9}" destId="{929F1414-1046-4697-BA6A-63DFC80655ED}" srcOrd="0" destOrd="0" presId="urn:microsoft.com/office/officeart/2005/8/layout/vProcess5"/>
    <dgm:cxn modelId="{BB9921C1-BF3E-4E15-AC49-1B3D00DC3444}" type="presOf" srcId="{2FC3AFEF-E236-4983-B2F7-5A018B9B4737}" destId="{0781A8A3-9F3E-4B42-A657-9B3FD5908351}" srcOrd="0" destOrd="0" presId="urn:microsoft.com/office/officeart/2005/8/layout/vProcess5"/>
    <dgm:cxn modelId="{80E5A2C3-4BBE-4A97-932C-2FEB82E5F719}" type="presOf" srcId="{951A77F1-239F-47A2-BF4C-86DE4E3B7940}" destId="{AF5E1872-2C53-4220-8CB3-AD986F0908B7}" srcOrd="1" destOrd="0" presId="urn:microsoft.com/office/officeart/2005/8/layout/vProcess5"/>
    <dgm:cxn modelId="{00B418CB-C338-4665-AFD4-93B611E59D1B}" type="presOf" srcId="{ADB0D521-EEB4-4618-A03C-D0DFAE7D1BC6}" destId="{C135D46F-858C-4F3F-92D2-48744B079A44}" srcOrd="0" destOrd="0" presId="urn:microsoft.com/office/officeart/2005/8/layout/vProcess5"/>
    <dgm:cxn modelId="{B9A014E2-848B-4066-B7F6-56AC4DCD91E0}" type="presOf" srcId="{19143174-EB02-4B87-A561-4882F283A7FC}" destId="{AECBB112-77FD-4946-BCB9-BD937BFF1630}" srcOrd="0" destOrd="0" presId="urn:microsoft.com/office/officeart/2005/8/layout/vProcess5"/>
    <dgm:cxn modelId="{E0D3C7E3-EA59-4D37-AC3A-6A77449DE9C1}" type="presOf" srcId="{59A194BC-5A89-4878-83F7-8A1DD50740C4}" destId="{FCB307D8-5908-4B30-89C1-98D96EB4FAC4}" srcOrd="0" destOrd="0" presId="urn:microsoft.com/office/officeart/2005/8/layout/vProcess5"/>
    <dgm:cxn modelId="{2BA12FE8-3BA1-41B1-A878-751D1E652BDC}" type="presOf" srcId="{CC356FDA-AE08-462D-9B58-A2C2F3B45425}" destId="{F7477FFD-9194-4F9A-B55A-463FA8CC3DF7}" srcOrd="0" destOrd="0" presId="urn:microsoft.com/office/officeart/2005/8/layout/vProcess5"/>
    <dgm:cxn modelId="{790C8765-8350-4F84-A9E0-D774685A2EB0}" type="presParOf" srcId="{F7477FFD-9194-4F9A-B55A-463FA8CC3DF7}" destId="{7AB5A4FB-144E-4720-BC4B-9E8B4C36BC2A}" srcOrd="0" destOrd="0" presId="urn:microsoft.com/office/officeart/2005/8/layout/vProcess5"/>
    <dgm:cxn modelId="{90F38B71-D6CD-46E7-B5D8-8B247C73EFEA}" type="presParOf" srcId="{F7477FFD-9194-4F9A-B55A-463FA8CC3DF7}" destId="{5BB999B9-B7EB-40AE-B567-314A0C03DBA1}" srcOrd="1" destOrd="0" presId="urn:microsoft.com/office/officeart/2005/8/layout/vProcess5"/>
    <dgm:cxn modelId="{26A8FCE6-6616-492E-8129-869573B91EBA}" type="presParOf" srcId="{F7477FFD-9194-4F9A-B55A-463FA8CC3DF7}" destId="{929F1414-1046-4697-BA6A-63DFC80655ED}" srcOrd="2" destOrd="0" presId="urn:microsoft.com/office/officeart/2005/8/layout/vProcess5"/>
    <dgm:cxn modelId="{01824CAB-EC7A-4C99-88BF-2D4A5AA8C31A}" type="presParOf" srcId="{F7477FFD-9194-4F9A-B55A-463FA8CC3DF7}" destId="{FCB307D8-5908-4B30-89C1-98D96EB4FAC4}" srcOrd="3" destOrd="0" presId="urn:microsoft.com/office/officeart/2005/8/layout/vProcess5"/>
    <dgm:cxn modelId="{041CC2EA-CCA7-432D-845F-88245B74CE05}" type="presParOf" srcId="{F7477FFD-9194-4F9A-B55A-463FA8CC3DF7}" destId="{463B32C7-CB3B-448B-B33E-E3CFABE5CDFC}" srcOrd="4" destOrd="0" presId="urn:microsoft.com/office/officeart/2005/8/layout/vProcess5"/>
    <dgm:cxn modelId="{8087B209-7C61-45DE-9D18-14A834FD6EF2}" type="presParOf" srcId="{F7477FFD-9194-4F9A-B55A-463FA8CC3DF7}" destId="{9B3FE9EA-53E1-4B60-BD08-37343A676400}" srcOrd="5" destOrd="0" presId="urn:microsoft.com/office/officeart/2005/8/layout/vProcess5"/>
    <dgm:cxn modelId="{CD894165-D5F8-4782-8C4C-D0E2B93D7D13}" type="presParOf" srcId="{F7477FFD-9194-4F9A-B55A-463FA8CC3DF7}" destId="{C135D46F-858C-4F3F-92D2-48744B079A44}" srcOrd="6" destOrd="0" presId="urn:microsoft.com/office/officeart/2005/8/layout/vProcess5"/>
    <dgm:cxn modelId="{571F701F-2D9E-4CEC-985D-4C18779160B0}" type="presParOf" srcId="{F7477FFD-9194-4F9A-B55A-463FA8CC3DF7}" destId="{B368A3EC-DD16-4620-B83A-99DC2AB88D9F}" srcOrd="7" destOrd="0" presId="urn:microsoft.com/office/officeart/2005/8/layout/vProcess5"/>
    <dgm:cxn modelId="{D3AEBCAF-75C4-4FD7-A70B-6FC5E4B39124}" type="presParOf" srcId="{F7477FFD-9194-4F9A-B55A-463FA8CC3DF7}" destId="{0781A8A3-9F3E-4B42-A657-9B3FD5908351}" srcOrd="8" destOrd="0" presId="urn:microsoft.com/office/officeart/2005/8/layout/vProcess5"/>
    <dgm:cxn modelId="{31DF15E1-87EC-47BB-9A00-C1754AF687C0}" type="presParOf" srcId="{F7477FFD-9194-4F9A-B55A-463FA8CC3DF7}" destId="{AECBB112-77FD-4946-BCB9-BD937BFF1630}" srcOrd="9" destOrd="0" presId="urn:microsoft.com/office/officeart/2005/8/layout/vProcess5"/>
    <dgm:cxn modelId="{B4496320-5BA6-4745-BDAE-61FA9CC6EC6E}" type="presParOf" srcId="{F7477FFD-9194-4F9A-B55A-463FA8CC3DF7}" destId="{F56D67F4-F972-4A1F-839D-0A6C2F331C8D}" srcOrd="10" destOrd="0" presId="urn:microsoft.com/office/officeart/2005/8/layout/vProcess5"/>
    <dgm:cxn modelId="{10D5D2C9-74A3-4202-B462-B652C220085D}" type="presParOf" srcId="{F7477FFD-9194-4F9A-B55A-463FA8CC3DF7}" destId="{452887AA-B9B2-4C1B-AE38-7BA05DBA007E}" srcOrd="11" destOrd="0" presId="urn:microsoft.com/office/officeart/2005/8/layout/vProcess5"/>
    <dgm:cxn modelId="{754818CB-880A-4910-870F-2DD8882E30F3}" type="presParOf" srcId="{F7477FFD-9194-4F9A-B55A-463FA8CC3DF7}" destId="{CF5B57B3-3700-4C5E-8B1A-F0B761876608}" srcOrd="12" destOrd="0" presId="urn:microsoft.com/office/officeart/2005/8/layout/vProcess5"/>
    <dgm:cxn modelId="{C02F8E1E-9E0A-4C1C-86CF-DDE000184DC3}" type="presParOf" srcId="{F7477FFD-9194-4F9A-B55A-463FA8CC3DF7}" destId="{AF5E1872-2C53-4220-8CB3-AD986F0908B7}" srcOrd="13" destOrd="0" presId="urn:microsoft.com/office/officeart/2005/8/layout/vProcess5"/>
    <dgm:cxn modelId="{C4189747-D33D-4EAE-8E97-7FA52D919BE8}" type="presParOf" srcId="{F7477FFD-9194-4F9A-B55A-463FA8CC3DF7}" destId="{722B685F-84AC-4DFA-8B90-94911A83663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1A3218-BC61-48F0-8CE5-E1CFBAC0986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32EF51-534A-406A-BE80-5E2B6085F2CF}">
      <dgm:prSet/>
      <dgm:spPr/>
      <dgm:t>
        <a:bodyPr/>
        <a:lstStyle/>
        <a:p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penanggung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 </a:t>
          </a:r>
          <a:r>
            <a:rPr lang="en-US" dirty="0" err="1"/>
            <a:t>pihak</a:t>
          </a:r>
          <a:r>
            <a:rPr lang="en-US" dirty="0"/>
            <a:t> </a:t>
          </a:r>
          <a:r>
            <a:rPr lang="en-US" dirty="0" err="1"/>
            <a:t>asuransi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menghitung</a:t>
          </a:r>
          <a:r>
            <a:rPr lang="en-US" dirty="0"/>
            <a:t> </a:t>
          </a:r>
          <a:r>
            <a:rPr lang="en-US" dirty="0" err="1"/>
            <a:t>perkiraan</a:t>
          </a:r>
          <a:r>
            <a:rPr lang="en-US" dirty="0"/>
            <a:t> </a:t>
          </a:r>
          <a:r>
            <a:rPr lang="en-US" dirty="0" err="1"/>
            <a:t>risiko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menentukan</a:t>
          </a:r>
          <a:r>
            <a:rPr lang="en-US" dirty="0"/>
            <a:t> </a:t>
          </a:r>
          <a:r>
            <a:rPr lang="en-US" dirty="0" err="1"/>
            <a:t>klaim</a:t>
          </a:r>
          <a:r>
            <a:rPr lang="en-US" dirty="0"/>
            <a:t>…???</a:t>
          </a:r>
        </a:p>
      </dgm:t>
    </dgm:pt>
    <dgm:pt modelId="{7871B207-68BD-4C74-AA96-C3711C83E44D}" type="parTrans" cxnId="{6A0C28E9-8283-4700-BE46-F26D4D2BAA2D}">
      <dgm:prSet/>
      <dgm:spPr/>
      <dgm:t>
        <a:bodyPr/>
        <a:lstStyle/>
        <a:p>
          <a:endParaRPr lang="en-US"/>
        </a:p>
      </dgm:t>
    </dgm:pt>
    <dgm:pt modelId="{6BEF6280-4C19-4A02-963C-BB451E6CE285}" type="sibTrans" cxnId="{6A0C28E9-8283-4700-BE46-F26D4D2BAA2D}">
      <dgm:prSet/>
      <dgm:spPr/>
      <dgm:t>
        <a:bodyPr/>
        <a:lstStyle/>
        <a:p>
          <a:endParaRPr lang="en-US"/>
        </a:p>
      </dgm:t>
    </dgm:pt>
    <dgm:pt modelId="{4C46A99D-BD97-4C2D-81A2-9141B922D0FC}">
      <dgm:prSet/>
      <dgm:spPr/>
      <dgm:t>
        <a:bodyPr/>
        <a:lstStyle/>
        <a:p>
          <a:r>
            <a:rPr lang="en-US" dirty="0" err="1"/>
            <a:t>Penanggung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</a:t>
          </a:r>
          <a:r>
            <a:rPr lang="en-US" u="heavy" dirty="0" err="1">
              <a:uFillTx/>
            </a:rPr>
            <a:t>ilmu</a:t>
          </a:r>
          <a:r>
            <a:rPr lang="en-US" u="heavy" dirty="0">
              <a:uFillTx/>
            </a:rPr>
            <a:t> </a:t>
          </a:r>
          <a:r>
            <a:rPr lang="en-US" dirty="0"/>
            <a:t> </a:t>
          </a:r>
          <a:r>
            <a:rPr lang="en-US" u="heavy" dirty="0" err="1">
              <a:uFillTx/>
            </a:rPr>
            <a:t>aktuaria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menghitung</a:t>
          </a:r>
          <a:r>
            <a:rPr lang="en-US" dirty="0"/>
            <a:t> </a:t>
          </a:r>
          <a:r>
            <a:rPr lang="en-US" dirty="0" err="1"/>
            <a:t>risiko</a:t>
          </a:r>
          <a:r>
            <a:rPr lang="en-US" dirty="0"/>
            <a:t>  yang </a:t>
          </a:r>
          <a:r>
            <a:rPr lang="en-US" dirty="0" err="1"/>
            <a:t>mereka</a:t>
          </a:r>
          <a:r>
            <a:rPr lang="en-US" dirty="0"/>
            <a:t> </a:t>
          </a:r>
          <a:r>
            <a:rPr lang="en-US" dirty="0" err="1"/>
            <a:t>perkirakan</a:t>
          </a:r>
          <a:endParaRPr lang="en-US" dirty="0"/>
        </a:p>
      </dgm:t>
    </dgm:pt>
    <dgm:pt modelId="{69246FE8-9BD8-4444-9512-A2F75B39CD62}" type="parTrans" cxnId="{CC10549E-357C-44A0-98B9-4A4BFC62021E}">
      <dgm:prSet/>
      <dgm:spPr/>
      <dgm:t>
        <a:bodyPr/>
        <a:lstStyle/>
        <a:p>
          <a:endParaRPr lang="en-US"/>
        </a:p>
      </dgm:t>
    </dgm:pt>
    <dgm:pt modelId="{642007C8-0E06-4B1D-9805-C7F4EBBC706A}" type="sibTrans" cxnId="{CC10549E-357C-44A0-98B9-4A4BFC62021E}">
      <dgm:prSet/>
      <dgm:spPr/>
      <dgm:t>
        <a:bodyPr/>
        <a:lstStyle/>
        <a:p>
          <a:endParaRPr lang="en-US"/>
        </a:p>
      </dgm:t>
    </dgm:pt>
    <dgm:pt modelId="{5B90779E-86C9-4708-BBC8-0FFFBADE78FB}" type="pres">
      <dgm:prSet presAssocID="{131A3218-BC61-48F0-8CE5-E1CFBAC098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57AB2B-7E83-417E-87F7-4B34F93A5DBA}" type="pres">
      <dgm:prSet presAssocID="{D632EF51-534A-406A-BE80-5E2B6085F2CF}" presName="hierRoot1" presStyleCnt="0"/>
      <dgm:spPr/>
    </dgm:pt>
    <dgm:pt modelId="{70895FA8-E312-46AB-A8FB-95F3E6403CF6}" type="pres">
      <dgm:prSet presAssocID="{D632EF51-534A-406A-BE80-5E2B6085F2CF}" presName="composite" presStyleCnt="0"/>
      <dgm:spPr/>
    </dgm:pt>
    <dgm:pt modelId="{BC4D63BB-2FE2-48CA-81DA-100FA88E7247}" type="pres">
      <dgm:prSet presAssocID="{D632EF51-534A-406A-BE80-5E2B6085F2CF}" presName="background" presStyleLbl="node0" presStyleIdx="0" presStyleCnt="1"/>
      <dgm:spPr/>
    </dgm:pt>
    <dgm:pt modelId="{CD656283-787A-4AEA-9CB4-ABCB00B00913}" type="pres">
      <dgm:prSet presAssocID="{D632EF51-534A-406A-BE80-5E2B6085F2CF}" presName="text" presStyleLbl="fgAcc0" presStyleIdx="0" presStyleCnt="1" custScaleX="175227">
        <dgm:presLayoutVars>
          <dgm:chPref val="3"/>
        </dgm:presLayoutVars>
      </dgm:prSet>
      <dgm:spPr/>
    </dgm:pt>
    <dgm:pt modelId="{72CBC747-499D-40ED-87AF-23916E7A7812}" type="pres">
      <dgm:prSet presAssocID="{D632EF51-534A-406A-BE80-5E2B6085F2CF}" presName="hierChild2" presStyleCnt="0"/>
      <dgm:spPr/>
    </dgm:pt>
    <dgm:pt modelId="{5415F9C2-C986-4E36-B6F4-682FEA99BFE9}" type="pres">
      <dgm:prSet presAssocID="{69246FE8-9BD8-4444-9512-A2F75B39CD62}" presName="Name10" presStyleLbl="parChTrans1D2" presStyleIdx="0" presStyleCnt="1"/>
      <dgm:spPr/>
    </dgm:pt>
    <dgm:pt modelId="{2FE04017-C844-49B5-9C04-9153412A513A}" type="pres">
      <dgm:prSet presAssocID="{4C46A99D-BD97-4C2D-81A2-9141B922D0FC}" presName="hierRoot2" presStyleCnt="0"/>
      <dgm:spPr/>
    </dgm:pt>
    <dgm:pt modelId="{73E689D3-864F-418C-8828-DCD31E635B3D}" type="pres">
      <dgm:prSet presAssocID="{4C46A99D-BD97-4C2D-81A2-9141B922D0FC}" presName="composite2" presStyleCnt="0"/>
      <dgm:spPr/>
    </dgm:pt>
    <dgm:pt modelId="{AFEA7978-1963-4FAD-8680-EA27E1ED8B21}" type="pres">
      <dgm:prSet presAssocID="{4C46A99D-BD97-4C2D-81A2-9141B922D0FC}" presName="background2" presStyleLbl="node2" presStyleIdx="0" presStyleCnt="1"/>
      <dgm:spPr/>
    </dgm:pt>
    <dgm:pt modelId="{4F128624-A510-4DB8-94C9-C1987A4FCB3C}" type="pres">
      <dgm:prSet presAssocID="{4C46A99D-BD97-4C2D-81A2-9141B922D0FC}" presName="text2" presStyleLbl="fgAcc2" presStyleIdx="0" presStyleCnt="1" custScaleX="221110">
        <dgm:presLayoutVars>
          <dgm:chPref val="3"/>
        </dgm:presLayoutVars>
      </dgm:prSet>
      <dgm:spPr/>
    </dgm:pt>
    <dgm:pt modelId="{C2B833DD-8807-4A1C-9A69-23F0B15C935D}" type="pres">
      <dgm:prSet presAssocID="{4C46A99D-BD97-4C2D-81A2-9141B922D0FC}" presName="hierChild3" presStyleCnt="0"/>
      <dgm:spPr/>
    </dgm:pt>
  </dgm:ptLst>
  <dgm:cxnLst>
    <dgm:cxn modelId="{663EFC16-D494-415C-B79E-D8BA49A9E4AA}" type="presOf" srcId="{69246FE8-9BD8-4444-9512-A2F75B39CD62}" destId="{5415F9C2-C986-4E36-B6F4-682FEA99BFE9}" srcOrd="0" destOrd="0" presId="urn:microsoft.com/office/officeart/2005/8/layout/hierarchy1"/>
    <dgm:cxn modelId="{8464C81B-5D4B-4075-9E79-96B0454CF84D}" type="presOf" srcId="{4C46A99D-BD97-4C2D-81A2-9141B922D0FC}" destId="{4F128624-A510-4DB8-94C9-C1987A4FCB3C}" srcOrd="0" destOrd="0" presId="urn:microsoft.com/office/officeart/2005/8/layout/hierarchy1"/>
    <dgm:cxn modelId="{5E69525A-4DFD-446F-AA39-13C42224C099}" type="presOf" srcId="{D632EF51-534A-406A-BE80-5E2B6085F2CF}" destId="{CD656283-787A-4AEA-9CB4-ABCB00B00913}" srcOrd="0" destOrd="0" presId="urn:microsoft.com/office/officeart/2005/8/layout/hierarchy1"/>
    <dgm:cxn modelId="{CC10549E-357C-44A0-98B9-4A4BFC62021E}" srcId="{D632EF51-534A-406A-BE80-5E2B6085F2CF}" destId="{4C46A99D-BD97-4C2D-81A2-9141B922D0FC}" srcOrd="0" destOrd="0" parTransId="{69246FE8-9BD8-4444-9512-A2F75B39CD62}" sibTransId="{642007C8-0E06-4B1D-9805-C7F4EBBC706A}"/>
    <dgm:cxn modelId="{B86168C7-5CB3-4D3C-9AD8-A1480C381DBB}" type="presOf" srcId="{131A3218-BC61-48F0-8CE5-E1CFBAC09860}" destId="{5B90779E-86C9-4708-BBC8-0FFFBADE78FB}" srcOrd="0" destOrd="0" presId="urn:microsoft.com/office/officeart/2005/8/layout/hierarchy1"/>
    <dgm:cxn modelId="{6A0C28E9-8283-4700-BE46-F26D4D2BAA2D}" srcId="{131A3218-BC61-48F0-8CE5-E1CFBAC09860}" destId="{D632EF51-534A-406A-BE80-5E2B6085F2CF}" srcOrd="0" destOrd="0" parTransId="{7871B207-68BD-4C74-AA96-C3711C83E44D}" sibTransId="{6BEF6280-4C19-4A02-963C-BB451E6CE285}"/>
    <dgm:cxn modelId="{6F887C50-09B1-45A6-A0CE-408486140BB7}" type="presParOf" srcId="{5B90779E-86C9-4708-BBC8-0FFFBADE78FB}" destId="{8257AB2B-7E83-417E-87F7-4B34F93A5DBA}" srcOrd="0" destOrd="0" presId="urn:microsoft.com/office/officeart/2005/8/layout/hierarchy1"/>
    <dgm:cxn modelId="{9C007334-18B6-4542-8363-F10AC3AADB57}" type="presParOf" srcId="{8257AB2B-7E83-417E-87F7-4B34F93A5DBA}" destId="{70895FA8-E312-46AB-A8FB-95F3E6403CF6}" srcOrd="0" destOrd="0" presId="urn:microsoft.com/office/officeart/2005/8/layout/hierarchy1"/>
    <dgm:cxn modelId="{124CC57D-D00C-48B7-8092-F4F37DAACDA4}" type="presParOf" srcId="{70895FA8-E312-46AB-A8FB-95F3E6403CF6}" destId="{BC4D63BB-2FE2-48CA-81DA-100FA88E7247}" srcOrd="0" destOrd="0" presId="urn:microsoft.com/office/officeart/2005/8/layout/hierarchy1"/>
    <dgm:cxn modelId="{DF3AEBF6-9687-4E3C-877A-6FDB99FE8AA7}" type="presParOf" srcId="{70895FA8-E312-46AB-A8FB-95F3E6403CF6}" destId="{CD656283-787A-4AEA-9CB4-ABCB00B00913}" srcOrd="1" destOrd="0" presId="urn:microsoft.com/office/officeart/2005/8/layout/hierarchy1"/>
    <dgm:cxn modelId="{1189B712-1752-4E3A-BA09-EF0562469975}" type="presParOf" srcId="{8257AB2B-7E83-417E-87F7-4B34F93A5DBA}" destId="{72CBC747-499D-40ED-87AF-23916E7A7812}" srcOrd="1" destOrd="0" presId="urn:microsoft.com/office/officeart/2005/8/layout/hierarchy1"/>
    <dgm:cxn modelId="{978E4DEF-BC94-455F-BEE9-AAB0D9244E5C}" type="presParOf" srcId="{72CBC747-499D-40ED-87AF-23916E7A7812}" destId="{5415F9C2-C986-4E36-B6F4-682FEA99BFE9}" srcOrd="0" destOrd="0" presId="urn:microsoft.com/office/officeart/2005/8/layout/hierarchy1"/>
    <dgm:cxn modelId="{E9D2F86B-56A2-4C5A-AC94-F978D2361A8F}" type="presParOf" srcId="{72CBC747-499D-40ED-87AF-23916E7A7812}" destId="{2FE04017-C844-49B5-9C04-9153412A513A}" srcOrd="1" destOrd="0" presId="urn:microsoft.com/office/officeart/2005/8/layout/hierarchy1"/>
    <dgm:cxn modelId="{E1FEAB4E-B09C-46BD-9F9E-5614A1A7FB99}" type="presParOf" srcId="{2FE04017-C844-49B5-9C04-9153412A513A}" destId="{73E689D3-864F-418C-8828-DCD31E635B3D}" srcOrd="0" destOrd="0" presId="urn:microsoft.com/office/officeart/2005/8/layout/hierarchy1"/>
    <dgm:cxn modelId="{56B0EC71-677B-4745-874C-C94D30D00520}" type="presParOf" srcId="{73E689D3-864F-418C-8828-DCD31E635B3D}" destId="{AFEA7978-1963-4FAD-8680-EA27E1ED8B21}" srcOrd="0" destOrd="0" presId="urn:microsoft.com/office/officeart/2005/8/layout/hierarchy1"/>
    <dgm:cxn modelId="{326AD3E3-65F3-41C3-8CFB-DF44086C45EC}" type="presParOf" srcId="{73E689D3-864F-418C-8828-DCD31E635B3D}" destId="{4F128624-A510-4DB8-94C9-C1987A4FCB3C}" srcOrd="1" destOrd="0" presId="urn:microsoft.com/office/officeart/2005/8/layout/hierarchy1"/>
    <dgm:cxn modelId="{0F6EFE34-71CE-4319-8AFA-16AF73CBFDA2}" type="presParOf" srcId="{2FE04017-C844-49B5-9C04-9153412A513A}" destId="{C2B833DD-8807-4A1C-9A69-23F0B15C93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04E35C-A716-4AC3-AF4C-3D235A86DC6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144A7C-6BFF-4555-8BB0-AD602F412B9C}">
      <dgm:prSet/>
      <dgm:spPr/>
      <dgm:t>
        <a:bodyPr/>
        <a:lstStyle/>
        <a:p>
          <a:r>
            <a:rPr lang="en-US"/>
            <a:t>Asuransi Kesehatan Pemerintah</a:t>
          </a:r>
        </a:p>
      </dgm:t>
    </dgm:pt>
    <dgm:pt modelId="{AD1C46CD-25CA-41B9-A8E4-A9CD376000D1}" type="parTrans" cxnId="{1E06F252-2207-4760-943F-85838498E8DA}">
      <dgm:prSet/>
      <dgm:spPr/>
      <dgm:t>
        <a:bodyPr/>
        <a:lstStyle/>
        <a:p>
          <a:endParaRPr lang="en-US"/>
        </a:p>
      </dgm:t>
    </dgm:pt>
    <dgm:pt modelId="{27D1F5E3-BE72-4DB2-B2F3-BDC203EE471E}" type="sibTrans" cxnId="{1E06F252-2207-4760-943F-85838498E8DA}">
      <dgm:prSet/>
      <dgm:spPr/>
      <dgm:t>
        <a:bodyPr/>
        <a:lstStyle/>
        <a:p>
          <a:endParaRPr lang="en-US"/>
        </a:p>
      </dgm:t>
    </dgm:pt>
    <dgm:pt modelId="{AAE1ED43-8036-4A0D-88B5-7184D5A1575D}">
      <dgm:prSet/>
      <dgm:spPr/>
      <dgm:t>
        <a:bodyPr/>
        <a:lstStyle/>
        <a:p>
          <a:r>
            <a:rPr lang="en-US"/>
            <a:t>Pengelolaan dana dilakukan oleh pemerintah</a:t>
          </a:r>
        </a:p>
      </dgm:t>
    </dgm:pt>
    <dgm:pt modelId="{40B6AFAC-4C7D-4453-B272-90FB336830DC}" type="parTrans" cxnId="{47C2B688-AF00-4250-A677-08FC60917037}">
      <dgm:prSet/>
      <dgm:spPr/>
      <dgm:t>
        <a:bodyPr/>
        <a:lstStyle/>
        <a:p>
          <a:endParaRPr lang="en-US"/>
        </a:p>
      </dgm:t>
    </dgm:pt>
    <dgm:pt modelId="{A45A83C6-1F2B-4C1A-B0FA-047F320DB30E}" type="sibTrans" cxnId="{47C2B688-AF00-4250-A677-08FC60917037}">
      <dgm:prSet/>
      <dgm:spPr/>
      <dgm:t>
        <a:bodyPr/>
        <a:lstStyle/>
        <a:p>
          <a:endParaRPr lang="en-US"/>
        </a:p>
      </dgm:t>
    </dgm:pt>
    <dgm:pt modelId="{6A2F4F55-915D-4001-8BE0-97E92C042F8A}">
      <dgm:prSet/>
      <dgm:spPr/>
      <dgm:t>
        <a:bodyPr/>
        <a:lstStyle/>
        <a:p>
          <a:r>
            <a:rPr lang="en-US"/>
            <a:t>Biaya kesehatan dapat diawasi</a:t>
          </a:r>
        </a:p>
      </dgm:t>
    </dgm:pt>
    <dgm:pt modelId="{734A470A-FDB2-4642-B8DA-8945F5D0132D}" type="parTrans" cxnId="{6CACBBCA-6CAC-4D66-871E-1F1BD0AEAEC9}">
      <dgm:prSet/>
      <dgm:spPr/>
      <dgm:t>
        <a:bodyPr/>
        <a:lstStyle/>
        <a:p>
          <a:endParaRPr lang="en-US"/>
        </a:p>
      </dgm:t>
    </dgm:pt>
    <dgm:pt modelId="{E6405E9F-E6A3-4BC6-8634-8CDD099F4956}" type="sibTrans" cxnId="{6CACBBCA-6CAC-4D66-871E-1F1BD0AEAEC9}">
      <dgm:prSet/>
      <dgm:spPr/>
      <dgm:t>
        <a:bodyPr/>
        <a:lstStyle/>
        <a:p>
          <a:endParaRPr lang="en-US"/>
        </a:p>
      </dgm:t>
    </dgm:pt>
    <dgm:pt modelId="{ED8615EF-860D-4FF8-968E-7F1139E6E8E0}">
      <dgm:prSet/>
      <dgm:spPr/>
      <dgm:t>
        <a:bodyPr/>
        <a:lstStyle/>
        <a:p>
          <a:r>
            <a:rPr lang="en-US"/>
            <a:t>Pelayanan kesehatan dapat distandarisasi</a:t>
          </a:r>
        </a:p>
      </dgm:t>
    </dgm:pt>
    <dgm:pt modelId="{CD525B65-DE5D-46E3-8660-DDA3F3AE0CC5}" type="parTrans" cxnId="{5B3E9E13-1823-456A-A508-C23ACD4919B0}">
      <dgm:prSet/>
      <dgm:spPr/>
      <dgm:t>
        <a:bodyPr/>
        <a:lstStyle/>
        <a:p>
          <a:endParaRPr lang="en-US"/>
        </a:p>
      </dgm:t>
    </dgm:pt>
    <dgm:pt modelId="{6A676310-AA7A-412F-BD87-097AACB103BE}" type="sibTrans" cxnId="{5B3E9E13-1823-456A-A508-C23ACD4919B0}">
      <dgm:prSet/>
      <dgm:spPr/>
      <dgm:t>
        <a:bodyPr/>
        <a:lstStyle/>
        <a:p>
          <a:endParaRPr lang="en-US"/>
        </a:p>
      </dgm:t>
    </dgm:pt>
    <dgm:pt modelId="{F74B1724-CF7D-4F56-A106-04C306D64CFD}">
      <dgm:prSet/>
      <dgm:spPr/>
      <dgm:t>
        <a:bodyPr/>
        <a:lstStyle/>
        <a:p>
          <a:r>
            <a:rPr lang="en-US"/>
            <a:t>Kurang puasnya para peserta  berkaitan dengan mutu pelayanan  yang kurang baik</a:t>
          </a:r>
        </a:p>
      </dgm:t>
    </dgm:pt>
    <dgm:pt modelId="{34CA7F6C-D66D-4A33-8841-F2B8956C0F8C}" type="parTrans" cxnId="{EA18850C-0699-4702-9ACE-BDE7BAA6219D}">
      <dgm:prSet/>
      <dgm:spPr/>
      <dgm:t>
        <a:bodyPr/>
        <a:lstStyle/>
        <a:p>
          <a:endParaRPr lang="en-US"/>
        </a:p>
      </dgm:t>
    </dgm:pt>
    <dgm:pt modelId="{34AB37D6-9186-4CF2-9B73-C1232B64E326}" type="sibTrans" cxnId="{EA18850C-0699-4702-9ACE-BDE7BAA6219D}">
      <dgm:prSet/>
      <dgm:spPr/>
      <dgm:t>
        <a:bodyPr/>
        <a:lstStyle/>
        <a:p>
          <a:endParaRPr lang="en-US"/>
        </a:p>
      </dgm:t>
    </dgm:pt>
    <dgm:pt modelId="{0903EDC8-F0D6-4599-95D7-37C6189A9560}" type="pres">
      <dgm:prSet presAssocID="{2604E35C-A716-4AC3-AF4C-3D235A86DC6C}" presName="outerComposite" presStyleCnt="0">
        <dgm:presLayoutVars>
          <dgm:chMax val="5"/>
          <dgm:dir/>
          <dgm:resizeHandles val="exact"/>
        </dgm:presLayoutVars>
      </dgm:prSet>
      <dgm:spPr/>
    </dgm:pt>
    <dgm:pt modelId="{42DCDB71-E43A-4AFC-BD3F-2CC57F7F7D84}" type="pres">
      <dgm:prSet presAssocID="{2604E35C-A716-4AC3-AF4C-3D235A86DC6C}" presName="dummyMaxCanvas" presStyleCnt="0">
        <dgm:presLayoutVars/>
      </dgm:prSet>
      <dgm:spPr/>
    </dgm:pt>
    <dgm:pt modelId="{71B32B8E-C9D3-4E26-8F9A-5C8FA6C7CE38}" type="pres">
      <dgm:prSet presAssocID="{2604E35C-A716-4AC3-AF4C-3D235A86DC6C}" presName="FiveNodes_1" presStyleLbl="node1" presStyleIdx="0" presStyleCnt="5">
        <dgm:presLayoutVars>
          <dgm:bulletEnabled val="1"/>
        </dgm:presLayoutVars>
      </dgm:prSet>
      <dgm:spPr/>
    </dgm:pt>
    <dgm:pt modelId="{5B419D11-C5E0-47A9-9A5A-09F3479693D1}" type="pres">
      <dgm:prSet presAssocID="{2604E35C-A716-4AC3-AF4C-3D235A86DC6C}" presName="FiveNodes_2" presStyleLbl="node1" presStyleIdx="1" presStyleCnt="5">
        <dgm:presLayoutVars>
          <dgm:bulletEnabled val="1"/>
        </dgm:presLayoutVars>
      </dgm:prSet>
      <dgm:spPr/>
    </dgm:pt>
    <dgm:pt modelId="{8544D765-5621-43D4-9B1D-9C989E7A3394}" type="pres">
      <dgm:prSet presAssocID="{2604E35C-A716-4AC3-AF4C-3D235A86DC6C}" presName="FiveNodes_3" presStyleLbl="node1" presStyleIdx="2" presStyleCnt="5">
        <dgm:presLayoutVars>
          <dgm:bulletEnabled val="1"/>
        </dgm:presLayoutVars>
      </dgm:prSet>
      <dgm:spPr/>
    </dgm:pt>
    <dgm:pt modelId="{BD002C75-614F-499F-8C0C-4C99D75BD6AE}" type="pres">
      <dgm:prSet presAssocID="{2604E35C-A716-4AC3-AF4C-3D235A86DC6C}" presName="FiveNodes_4" presStyleLbl="node1" presStyleIdx="3" presStyleCnt="5">
        <dgm:presLayoutVars>
          <dgm:bulletEnabled val="1"/>
        </dgm:presLayoutVars>
      </dgm:prSet>
      <dgm:spPr/>
    </dgm:pt>
    <dgm:pt modelId="{BA7F275B-F5D0-4B31-8C57-939E4F45C863}" type="pres">
      <dgm:prSet presAssocID="{2604E35C-A716-4AC3-AF4C-3D235A86DC6C}" presName="FiveNodes_5" presStyleLbl="node1" presStyleIdx="4" presStyleCnt="5">
        <dgm:presLayoutVars>
          <dgm:bulletEnabled val="1"/>
        </dgm:presLayoutVars>
      </dgm:prSet>
      <dgm:spPr/>
    </dgm:pt>
    <dgm:pt modelId="{C3B5C040-6A4A-4FFF-ACBF-5CF68F2C116E}" type="pres">
      <dgm:prSet presAssocID="{2604E35C-A716-4AC3-AF4C-3D235A86DC6C}" presName="FiveConn_1-2" presStyleLbl="fgAccFollowNode1" presStyleIdx="0" presStyleCnt="4">
        <dgm:presLayoutVars>
          <dgm:bulletEnabled val="1"/>
        </dgm:presLayoutVars>
      </dgm:prSet>
      <dgm:spPr/>
    </dgm:pt>
    <dgm:pt modelId="{95E7BA34-AA7F-4F28-AC49-8BAAAC51C30E}" type="pres">
      <dgm:prSet presAssocID="{2604E35C-A716-4AC3-AF4C-3D235A86DC6C}" presName="FiveConn_2-3" presStyleLbl="fgAccFollowNode1" presStyleIdx="1" presStyleCnt="4">
        <dgm:presLayoutVars>
          <dgm:bulletEnabled val="1"/>
        </dgm:presLayoutVars>
      </dgm:prSet>
      <dgm:spPr/>
    </dgm:pt>
    <dgm:pt modelId="{04DA709A-C812-4B5A-BCCB-5697AB8B64B0}" type="pres">
      <dgm:prSet presAssocID="{2604E35C-A716-4AC3-AF4C-3D235A86DC6C}" presName="FiveConn_3-4" presStyleLbl="fgAccFollowNode1" presStyleIdx="2" presStyleCnt="4">
        <dgm:presLayoutVars>
          <dgm:bulletEnabled val="1"/>
        </dgm:presLayoutVars>
      </dgm:prSet>
      <dgm:spPr/>
    </dgm:pt>
    <dgm:pt modelId="{72AE3596-4CB0-4BD1-AC24-1181420EEB02}" type="pres">
      <dgm:prSet presAssocID="{2604E35C-A716-4AC3-AF4C-3D235A86DC6C}" presName="FiveConn_4-5" presStyleLbl="fgAccFollowNode1" presStyleIdx="3" presStyleCnt="4">
        <dgm:presLayoutVars>
          <dgm:bulletEnabled val="1"/>
        </dgm:presLayoutVars>
      </dgm:prSet>
      <dgm:spPr/>
    </dgm:pt>
    <dgm:pt modelId="{A390687E-3AD2-4E54-BD1B-B4003D4AFE95}" type="pres">
      <dgm:prSet presAssocID="{2604E35C-A716-4AC3-AF4C-3D235A86DC6C}" presName="FiveNodes_1_text" presStyleLbl="node1" presStyleIdx="4" presStyleCnt="5">
        <dgm:presLayoutVars>
          <dgm:bulletEnabled val="1"/>
        </dgm:presLayoutVars>
      </dgm:prSet>
      <dgm:spPr/>
    </dgm:pt>
    <dgm:pt modelId="{9B207461-FC24-4612-9B61-6240C141AE68}" type="pres">
      <dgm:prSet presAssocID="{2604E35C-A716-4AC3-AF4C-3D235A86DC6C}" presName="FiveNodes_2_text" presStyleLbl="node1" presStyleIdx="4" presStyleCnt="5">
        <dgm:presLayoutVars>
          <dgm:bulletEnabled val="1"/>
        </dgm:presLayoutVars>
      </dgm:prSet>
      <dgm:spPr/>
    </dgm:pt>
    <dgm:pt modelId="{765944E0-1DED-4BC3-8981-50433BEC7F9A}" type="pres">
      <dgm:prSet presAssocID="{2604E35C-A716-4AC3-AF4C-3D235A86DC6C}" presName="FiveNodes_3_text" presStyleLbl="node1" presStyleIdx="4" presStyleCnt="5">
        <dgm:presLayoutVars>
          <dgm:bulletEnabled val="1"/>
        </dgm:presLayoutVars>
      </dgm:prSet>
      <dgm:spPr/>
    </dgm:pt>
    <dgm:pt modelId="{6933D267-1280-446C-A06A-5C30BBDA0EE8}" type="pres">
      <dgm:prSet presAssocID="{2604E35C-A716-4AC3-AF4C-3D235A86DC6C}" presName="FiveNodes_4_text" presStyleLbl="node1" presStyleIdx="4" presStyleCnt="5">
        <dgm:presLayoutVars>
          <dgm:bulletEnabled val="1"/>
        </dgm:presLayoutVars>
      </dgm:prSet>
      <dgm:spPr/>
    </dgm:pt>
    <dgm:pt modelId="{621B3012-C4C4-4CEA-A078-4913D736EA1F}" type="pres">
      <dgm:prSet presAssocID="{2604E35C-A716-4AC3-AF4C-3D235A86DC6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B87A600-5D93-489A-A834-7E35084E0A7F}" type="presOf" srcId="{E6405E9F-E6A3-4BC6-8634-8CDD099F4956}" destId="{04DA709A-C812-4B5A-BCCB-5697AB8B64B0}" srcOrd="0" destOrd="0" presId="urn:microsoft.com/office/officeart/2005/8/layout/vProcess5"/>
    <dgm:cxn modelId="{EA18850C-0699-4702-9ACE-BDE7BAA6219D}" srcId="{2604E35C-A716-4AC3-AF4C-3D235A86DC6C}" destId="{F74B1724-CF7D-4F56-A106-04C306D64CFD}" srcOrd="4" destOrd="0" parTransId="{34CA7F6C-D66D-4A33-8841-F2B8956C0F8C}" sibTransId="{34AB37D6-9186-4CF2-9B73-C1232B64E326}"/>
    <dgm:cxn modelId="{89224813-1860-4144-84E2-EEB0B41146BB}" type="presOf" srcId="{27D1F5E3-BE72-4DB2-B2F3-BDC203EE471E}" destId="{C3B5C040-6A4A-4FFF-ACBF-5CF68F2C116E}" srcOrd="0" destOrd="0" presId="urn:microsoft.com/office/officeart/2005/8/layout/vProcess5"/>
    <dgm:cxn modelId="{5B3E9E13-1823-456A-A508-C23ACD4919B0}" srcId="{2604E35C-A716-4AC3-AF4C-3D235A86DC6C}" destId="{ED8615EF-860D-4FF8-968E-7F1139E6E8E0}" srcOrd="3" destOrd="0" parTransId="{CD525B65-DE5D-46E3-8660-DDA3F3AE0CC5}" sibTransId="{6A676310-AA7A-412F-BD87-097AACB103BE}"/>
    <dgm:cxn modelId="{A5789220-BA02-4FD7-822F-4A3BA6889A20}" type="presOf" srcId="{2604E35C-A716-4AC3-AF4C-3D235A86DC6C}" destId="{0903EDC8-F0D6-4599-95D7-37C6189A9560}" srcOrd="0" destOrd="0" presId="urn:microsoft.com/office/officeart/2005/8/layout/vProcess5"/>
    <dgm:cxn modelId="{1412D032-D4F6-4D60-8249-1BFE47F49D4B}" type="presOf" srcId="{1E144A7C-6BFF-4555-8BB0-AD602F412B9C}" destId="{71B32B8E-C9D3-4E26-8F9A-5C8FA6C7CE38}" srcOrd="0" destOrd="0" presId="urn:microsoft.com/office/officeart/2005/8/layout/vProcess5"/>
    <dgm:cxn modelId="{7A50593B-6D6A-4F92-B0CE-AF5113F4F44E}" type="presOf" srcId="{F74B1724-CF7D-4F56-A106-04C306D64CFD}" destId="{BA7F275B-F5D0-4B31-8C57-939E4F45C863}" srcOrd="0" destOrd="0" presId="urn:microsoft.com/office/officeart/2005/8/layout/vProcess5"/>
    <dgm:cxn modelId="{082BF849-537A-4248-AA68-2FDBF93ABEDC}" type="presOf" srcId="{1E144A7C-6BFF-4555-8BB0-AD602F412B9C}" destId="{A390687E-3AD2-4E54-BD1B-B4003D4AFE95}" srcOrd="1" destOrd="0" presId="urn:microsoft.com/office/officeart/2005/8/layout/vProcess5"/>
    <dgm:cxn modelId="{06C3424F-0B26-4A1D-87AA-541287460655}" type="presOf" srcId="{ED8615EF-860D-4FF8-968E-7F1139E6E8E0}" destId="{6933D267-1280-446C-A06A-5C30BBDA0EE8}" srcOrd="1" destOrd="0" presId="urn:microsoft.com/office/officeart/2005/8/layout/vProcess5"/>
    <dgm:cxn modelId="{1E06F252-2207-4760-943F-85838498E8DA}" srcId="{2604E35C-A716-4AC3-AF4C-3D235A86DC6C}" destId="{1E144A7C-6BFF-4555-8BB0-AD602F412B9C}" srcOrd="0" destOrd="0" parTransId="{AD1C46CD-25CA-41B9-A8E4-A9CD376000D1}" sibTransId="{27D1F5E3-BE72-4DB2-B2F3-BDC203EE471E}"/>
    <dgm:cxn modelId="{E2CCCE7E-EAF1-4414-BFC4-E0E90DE4382B}" type="presOf" srcId="{AAE1ED43-8036-4A0D-88B5-7184D5A1575D}" destId="{9B207461-FC24-4612-9B61-6240C141AE68}" srcOrd="1" destOrd="0" presId="urn:microsoft.com/office/officeart/2005/8/layout/vProcess5"/>
    <dgm:cxn modelId="{47C2B688-AF00-4250-A677-08FC60917037}" srcId="{2604E35C-A716-4AC3-AF4C-3D235A86DC6C}" destId="{AAE1ED43-8036-4A0D-88B5-7184D5A1575D}" srcOrd="1" destOrd="0" parTransId="{40B6AFAC-4C7D-4453-B272-90FB336830DC}" sibTransId="{A45A83C6-1F2B-4C1A-B0FA-047F320DB30E}"/>
    <dgm:cxn modelId="{11F4F294-E91E-4F74-A575-3C1EA1333155}" type="presOf" srcId="{6A676310-AA7A-412F-BD87-097AACB103BE}" destId="{72AE3596-4CB0-4BD1-AC24-1181420EEB02}" srcOrd="0" destOrd="0" presId="urn:microsoft.com/office/officeart/2005/8/layout/vProcess5"/>
    <dgm:cxn modelId="{CCADA395-A528-4201-8BA3-DA9092745953}" type="presOf" srcId="{6A2F4F55-915D-4001-8BE0-97E92C042F8A}" destId="{8544D765-5621-43D4-9B1D-9C989E7A3394}" srcOrd="0" destOrd="0" presId="urn:microsoft.com/office/officeart/2005/8/layout/vProcess5"/>
    <dgm:cxn modelId="{256FC49E-DD23-4845-9D9C-8D4BF0C6374D}" type="presOf" srcId="{A45A83C6-1F2B-4C1A-B0FA-047F320DB30E}" destId="{95E7BA34-AA7F-4F28-AC49-8BAAAC51C30E}" srcOrd="0" destOrd="0" presId="urn:microsoft.com/office/officeart/2005/8/layout/vProcess5"/>
    <dgm:cxn modelId="{6CACBBCA-6CAC-4D66-871E-1F1BD0AEAEC9}" srcId="{2604E35C-A716-4AC3-AF4C-3D235A86DC6C}" destId="{6A2F4F55-915D-4001-8BE0-97E92C042F8A}" srcOrd="2" destOrd="0" parTransId="{734A470A-FDB2-4642-B8DA-8945F5D0132D}" sibTransId="{E6405E9F-E6A3-4BC6-8634-8CDD099F4956}"/>
    <dgm:cxn modelId="{AEE5E4D8-CB75-40A6-A027-E14D4FC7805A}" type="presOf" srcId="{ED8615EF-860D-4FF8-968E-7F1139E6E8E0}" destId="{BD002C75-614F-499F-8C0C-4C99D75BD6AE}" srcOrd="0" destOrd="0" presId="urn:microsoft.com/office/officeart/2005/8/layout/vProcess5"/>
    <dgm:cxn modelId="{BCF30BDC-807B-4250-8C24-3F2D360DFE61}" type="presOf" srcId="{6A2F4F55-915D-4001-8BE0-97E92C042F8A}" destId="{765944E0-1DED-4BC3-8981-50433BEC7F9A}" srcOrd="1" destOrd="0" presId="urn:microsoft.com/office/officeart/2005/8/layout/vProcess5"/>
    <dgm:cxn modelId="{031773DC-0FAF-430E-A534-6E63D052E174}" type="presOf" srcId="{F74B1724-CF7D-4F56-A106-04C306D64CFD}" destId="{621B3012-C4C4-4CEA-A078-4913D736EA1F}" srcOrd="1" destOrd="0" presId="urn:microsoft.com/office/officeart/2005/8/layout/vProcess5"/>
    <dgm:cxn modelId="{016FC4FD-18CB-4E09-A6F3-8A22D688E5C8}" type="presOf" srcId="{AAE1ED43-8036-4A0D-88B5-7184D5A1575D}" destId="{5B419D11-C5E0-47A9-9A5A-09F3479693D1}" srcOrd="0" destOrd="0" presId="urn:microsoft.com/office/officeart/2005/8/layout/vProcess5"/>
    <dgm:cxn modelId="{67665DB0-84FF-4F55-A64F-507A6AD0689C}" type="presParOf" srcId="{0903EDC8-F0D6-4599-95D7-37C6189A9560}" destId="{42DCDB71-E43A-4AFC-BD3F-2CC57F7F7D84}" srcOrd="0" destOrd="0" presId="urn:microsoft.com/office/officeart/2005/8/layout/vProcess5"/>
    <dgm:cxn modelId="{13AD217E-F670-436A-B88D-C380C66822D3}" type="presParOf" srcId="{0903EDC8-F0D6-4599-95D7-37C6189A9560}" destId="{71B32B8E-C9D3-4E26-8F9A-5C8FA6C7CE38}" srcOrd="1" destOrd="0" presId="urn:microsoft.com/office/officeart/2005/8/layout/vProcess5"/>
    <dgm:cxn modelId="{CB132A00-AA1F-487A-82B4-EB93D63FDDB5}" type="presParOf" srcId="{0903EDC8-F0D6-4599-95D7-37C6189A9560}" destId="{5B419D11-C5E0-47A9-9A5A-09F3479693D1}" srcOrd="2" destOrd="0" presId="urn:microsoft.com/office/officeart/2005/8/layout/vProcess5"/>
    <dgm:cxn modelId="{AC8A87D6-BFED-40E3-BB07-C4CD45BC008D}" type="presParOf" srcId="{0903EDC8-F0D6-4599-95D7-37C6189A9560}" destId="{8544D765-5621-43D4-9B1D-9C989E7A3394}" srcOrd="3" destOrd="0" presId="urn:microsoft.com/office/officeart/2005/8/layout/vProcess5"/>
    <dgm:cxn modelId="{6E57484A-B386-4858-ADDC-642D925FCB7D}" type="presParOf" srcId="{0903EDC8-F0D6-4599-95D7-37C6189A9560}" destId="{BD002C75-614F-499F-8C0C-4C99D75BD6AE}" srcOrd="4" destOrd="0" presId="urn:microsoft.com/office/officeart/2005/8/layout/vProcess5"/>
    <dgm:cxn modelId="{0C143595-0B8B-4B13-BDCA-64FDF2875216}" type="presParOf" srcId="{0903EDC8-F0D6-4599-95D7-37C6189A9560}" destId="{BA7F275B-F5D0-4B31-8C57-939E4F45C863}" srcOrd="5" destOrd="0" presId="urn:microsoft.com/office/officeart/2005/8/layout/vProcess5"/>
    <dgm:cxn modelId="{11EE1758-E707-450B-BBF0-30B431A94D08}" type="presParOf" srcId="{0903EDC8-F0D6-4599-95D7-37C6189A9560}" destId="{C3B5C040-6A4A-4FFF-ACBF-5CF68F2C116E}" srcOrd="6" destOrd="0" presId="urn:microsoft.com/office/officeart/2005/8/layout/vProcess5"/>
    <dgm:cxn modelId="{426E5665-0DBC-4E54-8B46-BBEAB1BCF9DA}" type="presParOf" srcId="{0903EDC8-F0D6-4599-95D7-37C6189A9560}" destId="{95E7BA34-AA7F-4F28-AC49-8BAAAC51C30E}" srcOrd="7" destOrd="0" presId="urn:microsoft.com/office/officeart/2005/8/layout/vProcess5"/>
    <dgm:cxn modelId="{E996C0C7-BF23-46B6-AF62-D17B04FC80C5}" type="presParOf" srcId="{0903EDC8-F0D6-4599-95D7-37C6189A9560}" destId="{04DA709A-C812-4B5A-BCCB-5697AB8B64B0}" srcOrd="8" destOrd="0" presId="urn:microsoft.com/office/officeart/2005/8/layout/vProcess5"/>
    <dgm:cxn modelId="{78E1A348-F3EC-4F1C-BFA3-7301F69790DD}" type="presParOf" srcId="{0903EDC8-F0D6-4599-95D7-37C6189A9560}" destId="{72AE3596-4CB0-4BD1-AC24-1181420EEB02}" srcOrd="9" destOrd="0" presId="urn:microsoft.com/office/officeart/2005/8/layout/vProcess5"/>
    <dgm:cxn modelId="{E417E1B0-1BAA-443B-9565-BE037DBAEA4A}" type="presParOf" srcId="{0903EDC8-F0D6-4599-95D7-37C6189A9560}" destId="{A390687E-3AD2-4E54-BD1B-B4003D4AFE95}" srcOrd="10" destOrd="0" presId="urn:microsoft.com/office/officeart/2005/8/layout/vProcess5"/>
    <dgm:cxn modelId="{D8BCC925-600A-49F5-9252-B0B296763640}" type="presParOf" srcId="{0903EDC8-F0D6-4599-95D7-37C6189A9560}" destId="{9B207461-FC24-4612-9B61-6240C141AE68}" srcOrd="11" destOrd="0" presId="urn:microsoft.com/office/officeart/2005/8/layout/vProcess5"/>
    <dgm:cxn modelId="{8CB81F41-2533-46E8-BEEA-FFB4D043D95C}" type="presParOf" srcId="{0903EDC8-F0D6-4599-95D7-37C6189A9560}" destId="{765944E0-1DED-4BC3-8981-50433BEC7F9A}" srcOrd="12" destOrd="0" presId="urn:microsoft.com/office/officeart/2005/8/layout/vProcess5"/>
    <dgm:cxn modelId="{EFBA7DB4-4B5A-4883-BE02-B65BA528BC55}" type="presParOf" srcId="{0903EDC8-F0D6-4599-95D7-37C6189A9560}" destId="{6933D267-1280-446C-A06A-5C30BBDA0EE8}" srcOrd="13" destOrd="0" presId="urn:microsoft.com/office/officeart/2005/8/layout/vProcess5"/>
    <dgm:cxn modelId="{B674967D-DB86-4AE7-B6C0-8921A3E6EC6B}" type="presParOf" srcId="{0903EDC8-F0D6-4599-95D7-37C6189A9560}" destId="{621B3012-C4C4-4CEA-A078-4913D736EA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5C48C-36BC-41FA-B11F-59153E42E655}">
      <dsp:nvSpPr>
        <dsp:cNvPr id="0" name=""/>
        <dsp:cNvSpPr/>
      </dsp:nvSpPr>
      <dsp:spPr>
        <a:xfrm>
          <a:off x="0" y="642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Pendahuluan</a:t>
          </a:r>
        </a:p>
      </dsp:txBody>
      <dsp:txXfrm>
        <a:off x="37125" y="101415"/>
        <a:ext cx="4897353" cy="686250"/>
      </dsp:txXfrm>
    </dsp:sp>
    <dsp:sp modelId="{5B1BC7C5-2BDE-409C-96A5-29E291F5365A}">
      <dsp:nvSpPr>
        <dsp:cNvPr id="0" name=""/>
        <dsp:cNvSpPr/>
      </dsp:nvSpPr>
      <dsp:spPr>
        <a:xfrm>
          <a:off x="0" y="8823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Definisi Asuransi Kesehatan</a:t>
          </a:r>
        </a:p>
      </dsp:txBody>
      <dsp:txXfrm>
        <a:off x="37125" y="919515"/>
        <a:ext cx="4897353" cy="686250"/>
      </dsp:txXfrm>
    </dsp:sp>
    <dsp:sp modelId="{8A9270C5-11F7-47E8-B1DD-39BF3DB63D04}">
      <dsp:nvSpPr>
        <dsp:cNvPr id="0" name=""/>
        <dsp:cNvSpPr/>
      </dsp:nvSpPr>
      <dsp:spPr>
        <a:xfrm>
          <a:off x="0" y="17004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Manfaat Asuransi Kesehatan</a:t>
          </a:r>
        </a:p>
      </dsp:txBody>
      <dsp:txXfrm>
        <a:off x="37125" y="1737615"/>
        <a:ext cx="4897353" cy="686250"/>
      </dsp:txXfrm>
    </dsp:sp>
    <dsp:sp modelId="{F90A4DE1-FEE6-48B5-8E29-B92AC444C9B6}">
      <dsp:nvSpPr>
        <dsp:cNvPr id="0" name=""/>
        <dsp:cNvSpPr/>
      </dsp:nvSpPr>
      <dsp:spPr>
        <a:xfrm>
          <a:off x="0" y="25185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Jenis Asuransi Kesehatan</a:t>
          </a:r>
        </a:p>
      </dsp:txBody>
      <dsp:txXfrm>
        <a:off x="37125" y="2555715"/>
        <a:ext cx="4897353" cy="686250"/>
      </dsp:txXfrm>
    </dsp:sp>
    <dsp:sp modelId="{5E948349-E848-4AD1-B2C0-6A631EEF4C58}">
      <dsp:nvSpPr>
        <dsp:cNvPr id="0" name=""/>
        <dsp:cNvSpPr/>
      </dsp:nvSpPr>
      <dsp:spPr>
        <a:xfrm>
          <a:off x="0" y="33366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Masalah dalam Aplikasi Asuransi Kesehatan</a:t>
          </a:r>
        </a:p>
      </dsp:txBody>
      <dsp:txXfrm>
        <a:off x="37125" y="3373815"/>
        <a:ext cx="4897353" cy="686250"/>
      </dsp:txXfrm>
    </dsp:sp>
    <dsp:sp modelId="{9039213B-C318-44DC-A1FA-03F7069DD20D}">
      <dsp:nvSpPr>
        <dsp:cNvPr id="0" name=""/>
        <dsp:cNvSpPr/>
      </dsp:nvSpPr>
      <dsp:spPr>
        <a:xfrm>
          <a:off x="0" y="4154790"/>
          <a:ext cx="4971603" cy="7605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Pendekatan Asuransi Kesehatan</a:t>
          </a:r>
        </a:p>
      </dsp:txBody>
      <dsp:txXfrm>
        <a:off x="37125" y="4191915"/>
        <a:ext cx="4897353" cy="6862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951E3-8260-4D30-AA20-33038826545B}">
      <dsp:nvSpPr>
        <dsp:cNvPr id="0" name=""/>
        <dsp:cNvSpPr/>
      </dsp:nvSpPr>
      <dsp:spPr>
        <a:xfrm>
          <a:off x="0" y="159060"/>
          <a:ext cx="4971603" cy="11027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Asuransi Kesehatan Swasta</a:t>
          </a:r>
        </a:p>
      </dsp:txBody>
      <dsp:txXfrm>
        <a:off x="53831" y="212891"/>
        <a:ext cx="4863941" cy="995063"/>
      </dsp:txXfrm>
    </dsp:sp>
    <dsp:sp modelId="{0BC2AA5C-4708-4D8A-857B-D7F2B973A607}">
      <dsp:nvSpPr>
        <dsp:cNvPr id="0" name=""/>
        <dsp:cNvSpPr/>
      </dsp:nvSpPr>
      <dsp:spPr>
        <a:xfrm>
          <a:off x="0" y="1345305"/>
          <a:ext cx="4971603" cy="1102725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Pengelolaan dana dilakukan  oleh badan swasta</a:t>
          </a:r>
        </a:p>
      </dsp:txBody>
      <dsp:txXfrm>
        <a:off x="53831" y="1399136"/>
        <a:ext cx="4863941" cy="995063"/>
      </dsp:txXfrm>
    </dsp:sp>
    <dsp:sp modelId="{050C6231-7D73-43CF-B504-1614C299C6C3}">
      <dsp:nvSpPr>
        <dsp:cNvPr id="0" name=""/>
        <dsp:cNvSpPr/>
      </dsp:nvSpPr>
      <dsp:spPr>
        <a:xfrm>
          <a:off x="0" y="2531550"/>
          <a:ext cx="4971603" cy="1102725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Mutu pelayanan relatif lebih baik</a:t>
          </a:r>
        </a:p>
      </dsp:txBody>
      <dsp:txXfrm>
        <a:off x="53831" y="2585381"/>
        <a:ext cx="4863941" cy="995063"/>
      </dsp:txXfrm>
    </dsp:sp>
    <dsp:sp modelId="{531927C2-9B79-4144-9006-79D6FB5875B5}">
      <dsp:nvSpPr>
        <dsp:cNvPr id="0" name=""/>
        <dsp:cNvSpPr/>
      </dsp:nvSpPr>
      <dsp:spPr>
        <a:xfrm>
          <a:off x="0" y="3717795"/>
          <a:ext cx="4971603" cy="110272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Sulit mengawasi biaya kesehatan</a:t>
          </a:r>
        </a:p>
      </dsp:txBody>
      <dsp:txXfrm>
        <a:off x="53831" y="3771626"/>
        <a:ext cx="4863941" cy="9950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FCF2C-695B-48F8-92AA-206B6CBC4660}">
      <dsp:nvSpPr>
        <dsp:cNvPr id="0" name=""/>
        <dsp:cNvSpPr/>
      </dsp:nvSpPr>
      <dsp:spPr>
        <a:xfrm>
          <a:off x="0" y="8355"/>
          <a:ext cx="4971603" cy="12741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Asuransi Kesehatan Wajib/Sosial</a:t>
          </a:r>
        </a:p>
      </dsp:txBody>
      <dsp:txXfrm>
        <a:off x="62198" y="70553"/>
        <a:ext cx="4847207" cy="1149734"/>
      </dsp:txXfrm>
    </dsp:sp>
    <dsp:sp modelId="{F81147ED-9385-49E7-B441-606D42135CBE}">
      <dsp:nvSpPr>
        <dsp:cNvPr id="0" name=""/>
        <dsp:cNvSpPr/>
      </dsp:nvSpPr>
      <dsp:spPr>
        <a:xfrm>
          <a:off x="0" y="1282485"/>
          <a:ext cx="4971603" cy="3688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84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Keikutsertaan peserta bersifat wajib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Diselenggarakan oleh pemerintah atau  badan yang ditunjuk pemerintah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Dana asuransi diperoleh dari kontribusi  perusahaan tempat pegawai bekerja,  dengan ditambah dari subsidi lainnya</a:t>
          </a:r>
        </a:p>
      </dsp:txBody>
      <dsp:txXfrm>
        <a:off x="0" y="1282485"/>
        <a:ext cx="4971603" cy="36887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90B88-AF27-4482-8B33-9C61B4738635}">
      <dsp:nvSpPr>
        <dsp:cNvPr id="0" name=""/>
        <dsp:cNvSpPr/>
      </dsp:nvSpPr>
      <dsp:spPr>
        <a:xfrm>
          <a:off x="0" y="1200"/>
          <a:ext cx="4971603" cy="1505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Asuransi</a:t>
          </a:r>
          <a:r>
            <a:rPr lang="en-US" sz="3900" kern="1200" dirty="0"/>
            <a:t> Kesehatan </a:t>
          </a:r>
          <a:r>
            <a:rPr lang="en-US" sz="3900" kern="1200" dirty="0" err="1"/>
            <a:t>Sukarela</a:t>
          </a:r>
          <a:endParaRPr lang="en-US" sz="3900" kern="1200" dirty="0"/>
        </a:p>
      </dsp:txBody>
      <dsp:txXfrm>
        <a:off x="73507" y="74707"/>
        <a:ext cx="4824589" cy="1358776"/>
      </dsp:txXfrm>
    </dsp:sp>
    <dsp:sp modelId="{5BDE5B53-5720-40FE-970A-1A1ED1974995}">
      <dsp:nvSpPr>
        <dsp:cNvPr id="0" name=""/>
        <dsp:cNvSpPr/>
      </dsp:nvSpPr>
      <dsp:spPr>
        <a:xfrm>
          <a:off x="0" y="1506990"/>
          <a:ext cx="4971603" cy="3471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848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Keikutsertaan peserta tidak bersifat wajib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Diselenggarakan oleh badan swasta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Tingkat premi ditentukan berdasarkan  probabilitas sakit peserta</a:t>
          </a:r>
        </a:p>
      </dsp:txBody>
      <dsp:txXfrm>
        <a:off x="0" y="1506990"/>
        <a:ext cx="4971603" cy="34713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71BFC-4610-4188-A703-F7F8711C1036}">
      <dsp:nvSpPr>
        <dsp:cNvPr id="0" name=""/>
        <dsp:cNvSpPr/>
      </dsp:nvSpPr>
      <dsp:spPr>
        <a:xfrm>
          <a:off x="0" y="0"/>
          <a:ext cx="6131560" cy="18420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Menanggung seluruh jenis pelayanan  kesehatan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Bertujuan untuk memelihara dan  meningkatkan kesehatan peserta</a:t>
          </a:r>
        </a:p>
      </dsp:txBody>
      <dsp:txXfrm>
        <a:off x="53952" y="53952"/>
        <a:ext cx="4227640" cy="1734162"/>
      </dsp:txXfrm>
    </dsp:sp>
    <dsp:sp modelId="{D84A7D66-DC46-42A2-9FD3-171851B6ABDA}">
      <dsp:nvSpPr>
        <dsp:cNvPr id="0" name=""/>
        <dsp:cNvSpPr/>
      </dsp:nvSpPr>
      <dsp:spPr>
        <a:xfrm>
          <a:off x="1082039" y="2251415"/>
          <a:ext cx="6131560" cy="184206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Menanggung sebagian pelayanan  kesehatan saja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Biasanya untuk pelayanan kesehatan tertentu  yang membutuhkan biaya besar</a:t>
          </a:r>
        </a:p>
      </dsp:txBody>
      <dsp:txXfrm>
        <a:off x="1135991" y="2305367"/>
        <a:ext cx="3744272" cy="1734162"/>
      </dsp:txXfrm>
    </dsp:sp>
    <dsp:sp modelId="{CF231A74-0F27-4F7E-990D-F79AA5A0CAAB}">
      <dsp:nvSpPr>
        <dsp:cNvPr id="0" name=""/>
        <dsp:cNvSpPr/>
      </dsp:nvSpPr>
      <dsp:spPr>
        <a:xfrm>
          <a:off x="4934216" y="1448069"/>
          <a:ext cx="1197343" cy="1197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03618" y="1448069"/>
        <a:ext cx="658539" cy="9010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2D9D4-209E-40DB-A0D8-8DBD9619BE1B}">
      <dsp:nvSpPr>
        <dsp:cNvPr id="0" name=""/>
        <dsp:cNvSpPr/>
      </dsp:nvSpPr>
      <dsp:spPr>
        <a:xfrm>
          <a:off x="5684368" y="1699700"/>
          <a:ext cx="91440" cy="777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70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7F374-4A21-43A6-BCCC-7DF96F9EDAE3}">
      <dsp:nvSpPr>
        <dsp:cNvPr id="0" name=""/>
        <dsp:cNvSpPr/>
      </dsp:nvSpPr>
      <dsp:spPr>
        <a:xfrm>
          <a:off x="2418798" y="1699700"/>
          <a:ext cx="91440" cy="777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70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6312B-BB19-478E-B589-463B9BC5524D}">
      <dsp:nvSpPr>
        <dsp:cNvPr id="0" name=""/>
        <dsp:cNvSpPr/>
      </dsp:nvSpPr>
      <dsp:spPr>
        <a:xfrm>
          <a:off x="1128603" y="3088"/>
          <a:ext cx="2671829" cy="169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944C7-1221-4492-B337-FCD3729B9F29}">
      <dsp:nvSpPr>
        <dsp:cNvPr id="0" name=""/>
        <dsp:cNvSpPr/>
      </dsp:nvSpPr>
      <dsp:spPr>
        <a:xfrm>
          <a:off x="1425473" y="285115"/>
          <a:ext cx="2671829" cy="169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Menanggung seluruh biaya kesehatan yang  diperlukan</a:t>
          </a:r>
        </a:p>
      </dsp:txBody>
      <dsp:txXfrm>
        <a:off x="1475165" y="334807"/>
        <a:ext cx="2572445" cy="1597228"/>
      </dsp:txXfrm>
    </dsp:sp>
    <dsp:sp modelId="{79BE7086-2C78-4A64-9878-F3D931DF0FB0}">
      <dsp:nvSpPr>
        <dsp:cNvPr id="0" name=""/>
        <dsp:cNvSpPr/>
      </dsp:nvSpPr>
      <dsp:spPr>
        <a:xfrm>
          <a:off x="1128603" y="2476757"/>
          <a:ext cx="2671829" cy="169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5108B-E6EB-4D47-96CA-48EF12B7B970}">
      <dsp:nvSpPr>
        <dsp:cNvPr id="0" name=""/>
        <dsp:cNvSpPr/>
      </dsp:nvSpPr>
      <dsp:spPr>
        <a:xfrm>
          <a:off x="1425473" y="2758784"/>
          <a:ext cx="2671829" cy="169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Seluruh biaya kesehatan ditanggung oleh  asuransi kesehatan</a:t>
          </a:r>
        </a:p>
      </dsp:txBody>
      <dsp:txXfrm>
        <a:off x="1475165" y="2808476"/>
        <a:ext cx="2572445" cy="1597228"/>
      </dsp:txXfrm>
    </dsp:sp>
    <dsp:sp modelId="{466D540F-C5F5-47D2-BF1F-18FB20108604}">
      <dsp:nvSpPr>
        <dsp:cNvPr id="0" name=""/>
        <dsp:cNvSpPr/>
      </dsp:nvSpPr>
      <dsp:spPr>
        <a:xfrm>
          <a:off x="4394173" y="3088"/>
          <a:ext cx="2671829" cy="169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4B8FB-C25B-4700-BF17-5A763B9C094B}">
      <dsp:nvSpPr>
        <dsp:cNvPr id="0" name=""/>
        <dsp:cNvSpPr/>
      </dsp:nvSpPr>
      <dsp:spPr>
        <a:xfrm>
          <a:off x="4691043" y="285115"/>
          <a:ext cx="2671829" cy="169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Hanya</a:t>
          </a:r>
          <a:r>
            <a:rPr lang="en-US" sz="2100" kern="1200" dirty="0"/>
            <a:t> </a:t>
          </a:r>
          <a:r>
            <a:rPr lang="en-US" sz="2100" kern="1200" dirty="0" err="1"/>
            <a:t>menanggung</a:t>
          </a:r>
          <a:r>
            <a:rPr lang="en-US" sz="2100" kern="1200" dirty="0"/>
            <a:t> </a:t>
          </a:r>
          <a:r>
            <a:rPr lang="en-US" sz="2100" kern="1200" dirty="0" err="1"/>
            <a:t>pelayanan</a:t>
          </a:r>
          <a:r>
            <a:rPr lang="en-US" sz="2100" kern="1200" dirty="0"/>
            <a:t> </a:t>
          </a:r>
          <a:r>
            <a:rPr lang="en-US" sz="2100" kern="1200" dirty="0" err="1"/>
            <a:t>kesehatan</a:t>
          </a:r>
          <a:r>
            <a:rPr lang="en-US" sz="2100" kern="1200" dirty="0"/>
            <a:t>  </a:t>
          </a:r>
          <a:r>
            <a:rPr lang="en-US" sz="2100" kern="1200" dirty="0" err="1"/>
            <a:t>dengan</a:t>
          </a:r>
          <a:r>
            <a:rPr lang="en-US" sz="2100" kern="1200" dirty="0"/>
            <a:t> </a:t>
          </a:r>
          <a:r>
            <a:rPr lang="en-US" sz="2100" kern="1200" dirty="0" err="1"/>
            <a:t>biaya</a:t>
          </a:r>
          <a:r>
            <a:rPr lang="en-US" sz="2100" kern="1200" dirty="0"/>
            <a:t> yang </a:t>
          </a:r>
          <a:r>
            <a:rPr lang="en-US" sz="2100" kern="1200" dirty="0" err="1"/>
            <a:t>tinggi</a:t>
          </a:r>
          <a:r>
            <a:rPr lang="en-US" sz="2100" kern="1200" dirty="0"/>
            <a:t> </a:t>
          </a:r>
          <a:r>
            <a:rPr lang="en-US" sz="2100" kern="1200" dirty="0" err="1"/>
            <a:t>saja</a:t>
          </a:r>
          <a:endParaRPr lang="en-US" sz="2100" kern="1200" dirty="0"/>
        </a:p>
      </dsp:txBody>
      <dsp:txXfrm>
        <a:off x="4740735" y="334807"/>
        <a:ext cx="2572445" cy="1597228"/>
      </dsp:txXfrm>
    </dsp:sp>
    <dsp:sp modelId="{8B888F61-2E10-4E16-BFA8-ADC10EA3F031}">
      <dsp:nvSpPr>
        <dsp:cNvPr id="0" name=""/>
        <dsp:cNvSpPr/>
      </dsp:nvSpPr>
      <dsp:spPr>
        <a:xfrm>
          <a:off x="4394173" y="2476757"/>
          <a:ext cx="2671829" cy="169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4F486-0C3C-4F1D-9604-D6C87EE9C282}">
      <dsp:nvSpPr>
        <dsp:cNvPr id="0" name=""/>
        <dsp:cNvSpPr/>
      </dsp:nvSpPr>
      <dsp:spPr>
        <a:xfrm>
          <a:off x="4691043" y="2758784"/>
          <a:ext cx="2671829" cy="169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Bertujuan untuk mengatasi penggunaan yang  berlebihan</a:t>
          </a:r>
        </a:p>
      </dsp:txBody>
      <dsp:txXfrm>
        <a:off x="4740735" y="2808476"/>
        <a:ext cx="2572445" cy="15972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E23B4-76AB-414C-81FC-D71E3718687D}">
      <dsp:nvSpPr>
        <dsp:cNvPr id="0" name=""/>
        <dsp:cNvSpPr/>
      </dsp:nvSpPr>
      <dsp:spPr>
        <a:xfrm>
          <a:off x="880" y="1016478"/>
          <a:ext cx="3434208" cy="20605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Pembayaran berdasarkan jumlah  kunjungan peserta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Makin banyak jumlah kunjungan,  makin besar uang yang diterima  oleh penyedia pelayanan kesehatan</a:t>
          </a:r>
        </a:p>
      </dsp:txBody>
      <dsp:txXfrm>
        <a:off x="880" y="1016478"/>
        <a:ext cx="3434208" cy="2060525"/>
      </dsp:txXfrm>
    </dsp:sp>
    <dsp:sp modelId="{99FF1C05-D51C-4FBA-B470-B05ADB07BB57}">
      <dsp:nvSpPr>
        <dsp:cNvPr id="0" name=""/>
        <dsp:cNvSpPr/>
      </dsp:nvSpPr>
      <dsp:spPr>
        <a:xfrm>
          <a:off x="3778510" y="1016478"/>
          <a:ext cx="3434208" cy="20605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Pembayaran dilakukan di muka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Pembayaran dilakukan sebelum pelayanan  kesehatan selesai diselenggarakan</a:t>
          </a:r>
        </a:p>
      </dsp:txBody>
      <dsp:txXfrm>
        <a:off x="3778510" y="1016478"/>
        <a:ext cx="3434208" cy="206052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2B2E3-A2A4-4F9C-8F86-00F9EF2210DB}">
      <dsp:nvSpPr>
        <dsp:cNvPr id="0" name=""/>
        <dsp:cNvSpPr/>
      </dsp:nvSpPr>
      <dsp:spPr>
        <a:xfrm>
          <a:off x="0" y="18278"/>
          <a:ext cx="4971603" cy="24745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☑Mendorong penggunaan yang berlebihan</a:t>
          </a:r>
        </a:p>
      </dsp:txBody>
      <dsp:txXfrm>
        <a:off x="120798" y="139076"/>
        <a:ext cx="4730007" cy="2232954"/>
      </dsp:txXfrm>
    </dsp:sp>
    <dsp:sp modelId="{B83E27AC-92BD-453E-86D5-CAD17BD6F751}">
      <dsp:nvSpPr>
        <dsp:cNvPr id="0" name=""/>
        <dsp:cNvSpPr/>
      </dsp:nvSpPr>
      <dsp:spPr>
        <a:xfrm>
          <a:off x="0" y="2492828"/>
          <a:ext cx="4971603" cy="2468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848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500" kern="1200"/>
            <a:t>Disebabkan karena peserta tidak  mengeluarkan uang tunai pada  setiap kali berobat</a:t>
          </a:r>
        </a:p>
      </dsp:txBody>
      <dsp:txXfrm>
        <a:off x="0" y="2492828"/>
        <a:ext cx="4971603" cy="246847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53CEA-2730-4966-AA25-652AE3670E8E}">
      <dsp:nvSpPr>
        <dsp:cNvPr id="0" name=""/>
        <dsp:cNvSpPr/>
      </dsp:nvSpPr>
      <dsp:spPr>
        <a:xfrm>
          <a:off x="0" y="0"/>
          <a:ext cx="7213600" cy="4093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Memadukan badan asuransi dengan  penyedia pelayanan kesehatan</a:t>
          </a:r>
        </a:p>
      </dsp:txBody>
      <dsp:txXfrm>
        <a:off x="0" y="0"/>
        <a:ext cx="7213600" cy="2210480"/>
      </dsp:txXfrm>
    </dsp:sp>
    <dsp:sp modelId="{3AA088A4-1D47-4688-925B-A051672FBA75}">
      <dsp:nvSpPr>
        <dsp:cNvPr id="0" name=""/>
        <dsp:cNvSpPr/>
      </dsp:nvSpPr>
      <dsp:spPr>
        <a:xfrm>
          <a:off x="0" y="2128610"/>
          <a:ext cx="7213600" cy="188300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– Pengelolaan dana dapat dilakukan  sesuai dengan kebutuhan, sehingga  terselenggaranya pelayanan kesehatan  yang sebaik – baiknya</a:t>
          </a:r>
        </a:p>
      </dsp:txBody>
      <dsp:txXfrm>
        <a:off x="0" y="2128610"/>
        <a:ext cx="7213600" cy="188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B470E-253D-4880-9F5C-59104EB3228A}">
      <dsp:nvSpPr>
        <dsp:cNvPr id="0" name=""/>
        <dsp:cNvSpPr/>
      </dsp:nvSpPr>
      <dsp:spPr>
        <a:xfrm>
          <a:off x="0" y="809181"/>
          <a:ext cx="4971603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2EF88-440E-4AB7-97AD-1EA672416414}">
      <dsp:nvSpPr>
        <dsp:cNvPr id="0" name=""/>
        <dsp:cNvSpPr/>
      </dsp:nvSpPr>
      <dsp:spPr>
        <a:xfrm>
          <a:off x="451896" y="1145303"/>
          <a:ext cx="821630" cy="8216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0AFCE-438E-4CF8-BB3C-3AEB2321D6CD}">
      <dsp:nvSpPr>
        <dsp:cNvPr id="0" name=""/>
        <dsp:cNvSpPr/>
      </dsp:nvSpPr>
      <dsp:spPr>
        <a:xfrm>
          <a:off x="1725424" y="809181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Sakit merupakan peristiwa yang  tidak pasti, tidak teratur, dan  mungkin jarang terjadi</a:t>
          </a:r>
        </a:p>
      </dsp:txBody>
      <dsp:txXfrm>
        <a:off x="1725424" y="809181"/>
        <a:ext cx="3246178" cy="1493874"/>
      </dsp:txXfrm>
    </dsp:sp>
    <dsp:sp modelId="{FED1F8E0-0624-4586-89FB-7DF20DCD78B8}">
      <dsp:nvSpPr>
        <dsp:cNvPr id="0" name=""/>
        <dsp:cNvSpPr/>
      </dsp:nvSpPr>
      <dsp:spPr>
        <a:xfrm>
          <a:off x="0" y="2676524"/>
          <a:ext cx="4971603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AFF25-D399-46E8-B6A2-6222C1318CD8}">
      <dsp:nvSpPr>
        <dsp:cNvPr id="0" name=""/>
        <dsp:cNvSpPr/>
      </dsp:nvSpPr>
      <dsp:spPr>
        <a:xfrm>
          <a:off x="451896" y="3012646"/>
          <a:ext cx="821630" cy="8216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F5D6-A4F2-4F20-B969-29102FB2C15F}">
      <dsp:nvSpPr>
        <dsp:cNvPr id="0" name=""/>
        <dsp:cNvSpPr/>
      </dsp:nvSpPr>
      <dsp:spPr>
        <a:xfrm>
          <a:off x="1725424" y="2676524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Ketika peristiwa sakit terjadi,  implikasi biaya pengobatan  dapat sedemikian besar, sehingga membebani ekonomi rumah tangga</a:t>
          </a:r>
        </a:p>
      </dsp:txBody>
      <dsp:txXfrm>
        <a:off x="1725424" y="2676524"/>
        <a:ext cx="3246178" cy="1493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849FF-D685-4293-B42D-4C5B69AD6FC4}">
      <dsp:nvSpPr>
        <dsp:cNvPr id="0" name=""/>
        <dsp:cNvSpPr/>
      </dsp:nvSpPr>
      <dsp:spPr>
        <a:xfrm>
          <a:off x="0" y="2150165"/>
          <a:ext cx="6098540" cy="1410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Perlu adanya alternatif pembayaran,  yang salah satunya adala asuransi kesehatan</a:t>
          </a:r>
        </a:p>
      </dsp:txBody>
      <dsp:txXfrm>
        <a:off x="0" y="2150165"/>
        <a:ext cx="6098540" cy="1410741"/>
      </dsp:txXfrm>
    </dsp:sp>
    <dsp:sp modelId="{C023C1DF-5D6B-4A63-AE84-2B881AD7FD9C}">
      <dsp:nvSpPr>
        <dsp:cNvPr id="0" name=""/>
        <dsp:cNvSpPr/>
      </dsp:nvSpPr>
      <dsp:spPr>
        <a:xfrm rot="10800000">
          <a:off x="0" y="1606"/>
          <a:ext cx="6098540" cy="2169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Keadaan yang tidak menguntungkan  tersebut dapat disebabkan oleh cara pembayaran pelayanan medis  secara langsung dari kantong (</a:t>
          </a:r>
          <a:r>
            <a:rPr lang="en-US" sz="2000" i="1" kern="1200"/>
            <a:t>out of pocket</a:t>
          </a:r>
          <a:r>
            <a:rPr lang="en-US" sz="2000" kern="1200"/>
            <a:t>)</a:t>
          </a:r>
        </a:p>
      </dsp:txBody>
      <dsp:txXfrm rot="10800000">
        <a:off x="0" y="1606"/>
        <a:ext cx="6098540" cy="1409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84DCA-4B27-44D3-9FCB-20E1255D04EE}">
      <dsp:nvSpPr>
        <dsp:cNvPr id="0" name=""/>
        <dsp:cNvSpPr/>
      </dsp:nvSpPr>
      <dsp:spPr>
        <a:xfrm>
          <a:off x="0" y="3005440"/>
          <a:ext cx="4971603" cy="19718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Risiko bersama akan membuat  kerugian menjadi lebih ringan</a:t>
          </a:r>
        </a:p>
      </dsp:txBody>
      <dsp:txXfrm>
        <a:off x="0" y="3005440"/>
        <a:ext cx="4971603" cy="1971894"/>
      </dsp:txXfrm>
    </dsp:sp>
    <dsp:sp modelId="{962E7C33-2A72-41D4-87E1-8C8D9513A8A0}">
      <dsp:nvSpPr>
        <dsp:cNvPr id="0" name=""/>
        <dsp:cNvSpPr/>
      </dsp:nvSpPr>
      <dsp:spPr>
        <a:xfrm rot="10800000">
          <a:off x="0" y="2245"/>
          <a:ext cx="4971603" cy="303277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Sebuah sistem untuk membantu  mengurangi risiko perorangan  kepada risiko sekelompok orang  dengan cara perangkuman risiko  (</a:t>
          </a:r>
          <a:r>
            <a:rPr lang="en-US" sz="2400" i="1" kern="1200"/>
            <a:t>risk pooling</a:t>
          </a:r>
          <a:r>
            <a:rPr lang="en-US" sz="2400" kern="1200"/>
            <a:t>)</a:t>
          </a:r>
        </a:p>
      </dsp:txBody>
      <dsp:txXfrm rot="10800000">
        <a:off x="0" y="2245"/>
        <a:ext cx="4971603" cy="1970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DD48B-B592-4EF4-93E6-14946472ED70}">
      <dsp:nvSpPr>
        <dsp:cNvPr id="0" name=""/>
        <dsp:cNvSpPr/>
      </dsp:nvSpPr>
      <dsp:spPr>
        <a:xfrm>
          <a:off x="0" y="0"/>
          <a:ext cx="6131560" cy="18420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Membebaskan</a:t>
          </a:r>
          <a:r>
            <a:rPr lang="en-US" sz="2800" kern="1200" dirty="0"/>
            <a:t> </a:t>
          </a:r>
          <a:r>
            <a:rPr lang="en-US" sz="2800" kern="1200" dirty="0" err="1"/>
            <a:t>peserta</a:t>
          </a:r>
          <a:r>
            <a:rPr lang="en-US" sz="2800" kern="1200" dirty="0"/>
            <a:t> </a:t>
          </a:r>
          <a:r>
            <a:rPr lang="en-US" sz="2800" kern="1200" dirty="0" err="1"/>
            <a:t>dari</a:t>
          </a:r>
          <a:r>
            <a:rPr lang="en-US" sz="2800" kern="1200" dirty="0"/>
            <a:t> </a:t>
          </a:r>
          <a:r>
            <a:rPr lang="en-US" sz="2800" kern="1200" dirty="0" err="1"/>
            <a:t>kesulitan</a:t>
          </a:r>
          <a:r>
            <a:rPr lang="en-US" sz="2800" kern="1200" dirty="0"/>
            <a:t>  </a:t>
          </a:r>
          <a:r>
            <a:rPr lang="en-US" sz="2800" kern="1200" dirty="0" err="1"/>
            <a:t>menyediakan</a:t>
          </a:r>
          <a:r>
            <a:rPr lang="en-US" sz="2800" kern="1200" dirty="0"/>
            <a:t> dana </a:t>
          </a:r>
          <a:r>
            <a:rPr lang="en-US" sz="2800" kern="1200" dirty="0" err="1"/>
            <a:t>tunai</a:t>
          </a:r>
          <a:endParaRPr lang="en-US" sz="2800" kern="1200" dirty="0"/>
        </a:p>
      </dsp:txBody>
      <dsp:txXfrm>
        <a:off x="53952" y="53952"/>
        <a:ext cx="4227640" cy="1734162"/>
      </dsp:txXfrm>
    </dsp:sp>
    <dsp:sp modelId="{926B4BD7-2005-47B8-A618-91597BAADEF1}">
      <dsp:nvSpPr>
        <dsp:cNvPr id="0" name=""/>
        <dsp:cNvSpPr/>
      </dsp:nvSpPr>
      <dsp:spPr>
        <a:xfrm>
          <a:off x="1082039" y="2251415"/>
          <a:ext cx="6131560" cy="184206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Karena telah ada yang menjamin  biaya kesehatan pada setiap kali  berobat</a:t>
          </a:r>
        </a:p>
      </dsp:txBody>
      <dsp:txXfrm>
        <a:off x="1135991" y="2305367"/>
        <a:ext cx="3744272" cy="1734162"/>
      </dsp:txXfrm>
    </dsp:sp>
    <dsp:sp modelId="{CC2D043C-6808-47F8-8438-D51AF8E2140B}">
      <dsp:nvSpPr>
        <dsp:cNvPr id="0" name=""/>
        <dsp:cNvSpPr/>
      </dsp:nvSpPr>
      <dsp:spPr>
        <a:xfrm>
          <a:off x="4934216" y="1448069"/>
          <a:ext cx="1197343" cy="11973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03618" y="1448069"/>
        <a:ext cx="658539" cy="9010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EC0BA-956E-4C90-8E87-8A8BB6D16168}">
      <dsp:nvSpPr>
        <dsp:cNvPr id="0" name=""/>
        <dsp:cNvSpPr/>
      </dsp:nvSpPr>
      <dsp:spPr>
        <a:xfrm>
          <a:off x="0" y="68689"/>
          <a:ext cx="4971603" cy="23793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Mutu pelayanan dapat diawasi</a:t>
          </a:r>
        </a:p>
      </dsp:txBody>
      <dsp:txXfrm>
        <a:off x="116150" y="184839"/>
        <a:ext cx="4739303" cy="2147041"/>
      </dsp:txXfrm>
    </dsp:sp>
    <dsp:sp modelId="{2E33817E-2750-40DA-9D26-23E647B9DCC7}">
      <dsp:nvSpPr>
        <dsp:cNvPr id="0" name=""/>
        <dsp:cNvSpPr/>
      </dsp:nvSpPr>
      <dsp:spPr>
        <a:xfrm>
          <a:off x="0" y="2531550"/>
          <a:ext cx="4971603" cy="2379341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Dilakukan melalui penilaian berkala  terhadap terpenuhi atau tidaknya  standar minimal pelayanan</a:t>
          </a:r>
        </a:p>
      </dsp:txBody>
      <dsp:txXfrm>
        <a:off x="116150" y="2647700"/>
        <a:ext cx="4739303" cy="21470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999B9-B7EB-40AE-B567-314A0C03DBA1}">
      <dsp:nvSpPr>
        <dsp:cNvPr id="0" name=""/>
        <dsp:cNvSpPr/>
      </dsp:nvSpPr>
      <dsp:spPr>
        <a:xfrm>
          <a:off x="0" y="0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Berperan sebagai perantara</a:t>
          </a:r>
        </a:p>
      </dsp:txBody>
      <dsp:txXfrm>
        <a:off x="21581" y="21581"/>
        <a:ext cx="4673169" cy="693664"/>
      </dsp:txXfrm>
    </dsp:sp>
    <dsp:sp modelId="{929F1414-1046-4697-BA6A-63DFC80655ED}">
      <dsp:nvSpPr>
        <dsp:cNvPr id="0" name=""/>
        <dsp:cNvSpPr/>
      </dsp:nvSpPr>
      <dsp:spPr>
        <a:xfrm>
          <a:off x="414782" y="839163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Mengumpulkan data – data pelanggan</a:t>
          </a:r>
        </a:p>
      </dsp:txBody>
      <dsp:txXfrm>
        <a:off x="436363" y="860744"/>
        <a:ext cx="4617590" cy="693664"/>
      </dsp:txXfrm>
    </dsp:sp>
    <dsp:sp modelId="{FCB307D8-5908-4B30-89C1-98D96EB4FAC4}">
      <dsp:nvSpPr>
        <dsp:cNvPr id="0" name=""/>
        <dsp:cNvSpPr/>
      </dsp:nvSpPr>
      <dsp:spPr>
        <a:xfrm>
          <a:off x="829564" y="1678327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Mengorganisasikan perangkuman risiko</a:t>
          </a:r>
        </a:p>
      </dsp:txBody>
      <dsp:txXfrm>
        <a:off x="851145" y="1699908"/>
        <a:ext cx="4617590" cy="693664"/>
      </dsp:txXfrm>
    </dsp:sp>
    <dsp:sp modelId="{463B32C7-CB3B-448B-B33E-E3CFABE5CDFC}">
      <dsp:nvSpPr>
        <dsp:cNvPr id="0" name=""/>
        <dsp:cNvSpPr/>
      </dsp:nvSpPr>
      <dsp:spPr>
        <a:xfrm>
          <a:off x="1244346" y="2517491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Menentukan dan mengumpulkan premi</a:t>
          </a:r>
        </a:p>
      </dsp:txBody>
      <dsp:txXfrm>
        <a:off x="1265927" y="2539072"/>
        <a:ext cx="4617590" cy="693664"/>
      </dsp:txXfrm>
    </dsp:sp>
    <dsp:sp modelId="{9B3FE9EA-53E1-4B60-BD08-37343A676400}">
      <dsp:nvSpPr>
        <dsp:cNvPr id="0" name=""/>
        <dsp:cNvSpPr/>
      </dsp:nvSpPr>
      <dsp:spPr>
        <a:xfrm>
          <a:off x="1659128" y="3356655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Membiayai pelayanan kesehatan  yang diperlukan</a:t>
          </a:r>
        </a:p>
      </dsp:txBody>
      <dsp:txXfrm>
        <a:off x="1680709" y="3378236"/>
        <a:ext cx="4617590" cy="693664"/>
      </dsp:txXfrm>
    </dsp:sp>
    <dsp:sp modelId="{C135D46F-858C-4F3F-92D2-48744B079A44}">
      <dsp:nvSpPr>
        <dsp:cNvPr id="0" name=""/>
        <dsp:cNvSpPr/>
      </dsp:nvSpPr>
      <dsp:spPr>
        <a:xfrm>
          <a:off x="5075534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83295" y="538292"/>
        <a:ext cx="263415" cy="360400"/>
      </dsp:txXfrm>
    </dsp:sp>
    <dsp:sp modelId="{B368A3EC-DD16-4620-B83A-99DC2AB88D9F}">
      <dsp:nvSpPr>
        <dsp:cNvPr id="0" name=""/>
        <dsp:cNvSpPr/>
      </dsp:nvSpPr>
      <dsp:spPr>
        <a:xfrm>
          <a:off x="5490316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598077" y="1377456"/>
        <a:ext cx="263415" cy="360400"/>
      </dsp:txXfrm>
    </dsp:sp>
    <dsp:sp modelId="{0781A8A3-9F3E-4B42-A657-9B3FD5908351}">
      <dsp:nvSpPr>
        <dsp:cNvPr id="0" name=""/>
        <dsp:cNvSpPr/>
      </dsp:nvSpPr>
      <dsp:spPr>
        <a:xfrm>
          <a:off x="5905098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012859" y="2204340"/>
        <a:ext cx="263415" cy="360400"/>
      </dsp:txXfrm>
    </dsp:sp>
    <dsp:sp modelId="{AECBB112-77FD-4946-BCB9-BD937BFF1630}">
      <dsp:nvSpPr>
        <dsp:cNvPr id="0" name=""/>
        <dsp:cNvSpPr/>
      </dsp:nvSpPr>
      <dsp:spPr>
        <a:xfrm>
          <a:off x="6319880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427641" y="3051690"/>
        <a:ext cx="263415" cy="360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5F9C2-C986-4E36-B6F4-682FEA99BFE9}">
      <dsp:nvSpPr>
        <dsp:cNvPr id="0" name=""/>
        <dsp:cNvSpPr/>
      </dsp:nvSpPr>
      <dsp:spPr>
        <a:xfrm>
          <a:off x="3424768" y="1560449"/>
          <a:ext cx="91440" cy="7135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35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D63BB-2FE2-48CA-81DA-100FA88E7247}">
      <dsp:nvSpPr>
        <dsp:cNvPr id="0" name=""/>
        <dsp:cNvSpPr/>
      </dsp:nvSpPr>
      <dsp:spPr>
        <a:xfrm>
          <a:off x="1320794" y="2406"/>
          <a:ext cx="4299387" cy="1558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56283-787A-4AEA-9CB4-ABCB00B00913}">
      <dsp:nvSpPr>
        <dsp:cNvPr id="0" name=""/>
        <dsp:cNvSpPr/>
      </dsp:nvSpPr>
      <dsp:spPr>
        <a:xfrm>
          <a:off x="1593417" y="261398"/>
          <a:ext cx="4299387" cy="1558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Bagaimana</a:t>
          </a:r>
          <a:r>
            <a:rPr lang="en-US" sz="2400" kern="1200" dirty="0"/>
            <a:t> </a:t>
          </a:r>
          <a:r>
            <a:rPr lang="en-US" sz="2400" kern="1200" dirty="0" err="1"/>
            <a:t>penanggung</a:t>
          </a:r>
          <a:r>
            <a:rPr lang="en-US" sz="2400" kern="1200" dirty="0"/>
            <a:t> </a:t>
          </a:r>
          <a:r>
            <a:rPr lang="en-US" sz="2400" kern="1200" dirty="0" err="1"/>
            <a:t>atau</a:t>
          </a:r>
          <a:r>
            <a:rPr lang="en-US" sz="2400" kern="1200" dirty="0"/>
            <a:t>  </a:t>
          </a:r>
          <a:r>
            <a:rPr lang="en-US" sz="2400" kern="1200" dirty="0" err="1"/>
            <a:t>pihak</a:t>
          </a:r>
          <a:r>
            <a:rPr lang="en-US" sz="2400" kern="1200" dirty="0"/>
            <a:t> </a:t>
          </a:r>
          <a:r>
            <a:rPr lang="en-US" sz="2400" kern="1200" dirty="0" err="1"/>
            <a:t>asuransi</a:t>
          </a:r>
          <a:r>
            <a:rPr lang="en-US" sz="2400" kern="1200" dirty="0"/>
            <a:t> </a:t>
          </a:r>
          <a:r>
            <a:rPr lang="en-US" sz="2400" kern="1200" dirty="0" err="1"/>
            <a:t>dapat</a:t>
          </a:r>
          <a:r>
            <a:rPr lang="en-US" sz="2400" kern="1200" dirty="0"/>
            <a:t> </a:t>
          </a:r>
          <a:r>
            <a:rPr lang="en-US" sz="2400" kern="1200" dirty="0" err="1"/>
            <a:t>menghitung</a:t>
          </a:r>
          <a:r>
            <a:rPr lang="en-US" sz="2400" kern="1200" dirty="0"/>
            <a:t> </a:t>
          </a:r>
          <a:r>
            <a:rPr lang="en-US" sz="2400" kern="1200" dirty="0" err="1"/>
            <a:t>perkiraan</a:t>
          </a:r>
          <a:r>
            <a:rPr lang="en-US" sz="2400" kern="1200" dirty="0"/>
            <a:t> </a:t>
          </a:r>
          <a:r>
            <a:rPr lang="en-US" sz="2400" kern="1200" dirty="0" err="1"/>
            <a:t>risiko</a:t>
          </a:r>
          <a:r>
            <a:rPr lang="en-US" sz="2400" kern="1200" dirty="0"/>
            <a:t> </a:t>
          </a:r>
          <a:r>
            <a:rPr lang="en-US" sz="2400" kern="1200" dirty="0" err="1"/>
            <a:t>untuk</a:t>
          </a:r>
          <a:r>
            <a:rPr lang="en-US" sz="2400" kern="1200" dirty="0"/>
            <a:t> </a:t>
          </a:r>
          <a:r>
            <a:rPr lang="en-US" sz="2400" kern="1200" dirty="0" err="1"/>
            <a:t>menentukan</a:t>
          </a:r>
          <a:r>
            <a:rPr lang="en-US" sz="2400" kern="1200" dirty="0"/>
            <a:t> </a:t>
          </a:r>
          <a:r>
            <a:rPr lang="en-US" sz="2400" kern="1200" dirty="0" err="1"/>
            <a:t>klaim</a:t>
          </a:r>
          <a:r>
            <a:rPr lang="en-US" sz="2400" kern="1200" dirty="0"/>
            <a:t>…???</a:t>
          </a:r>
        </a:p>
      </dsp:txBody>
      <dsp:txXfrm>
        <a:off x="1639050" y="307031"/>
        <a:ext cx="4208121" cy="1466776"/>
      </dsp:txXfrm>
    </dsp:sp>
    <dsp:sp modelId="{AFEA7978-1963-4FAD-8680-EA27E1ED8B21}">
      <dsp:nvSpPr>
        <dsp:cNvPr id="0" name=""/>
        <dsp:cNvSpPr/>
      </dsp:nvSpPr>
      <dsp:spPr>
        <a:xfrm>
          <a:off x="757899" y="2274040"/>
          <a:ext cx="5425177" cy="1558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28624-A510-4DB8-94C9-C1987A4FCB3C}">
      <dsp:nvSpPr>
        <dsp:cNvPr id="0" name=""/>
        <dsp:cNvSpPr/>
      </dsp:nvSpPr>
      <dsp:spPr>
        <a:xfrm>
          <a:off x="1030522" y="2533032"/>
          <a:ext cx="5425177" cy="1558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Penanggung</a:t>
          </a:r>
          <a:r>
            <a:rPr lang="en-US" sz="2400" kern="1200" dirty="0"/>
            <a:t> </a:t>
          </a:r>
          <a:r>
            <a:rPr lang="en-US" sz="2400" kern="1200" dirty="0" err="1"/>
            <a:t>menggunakan</a:t>
          </a:r>
          <a:r>
            <a:rPr lang="en-US" sz="2400" kern="1200" dirty="0"/>
            <a:t> </a:t>
          </a:r>
          <a:r>
            <a:rPr lang="en-US" sz="2400" u="heavy" kern="1200" dirty="0" err="1">
              <a:uFillTx/>
            </a:rPr>
            <a:t>ilmu</a:t>
          </a:r>
          <a:r>
            <a:rPr lang="en-US" sz="2400" u="heavy" kern="1200" dirty="0">
              <a:uFillTx/>
            </a:rPr>
            <a:t> </a:t>
          </a:r>
          <a:r>
            <a:rPr lang="en-US" sz="2400" kern="1200" dirty="0"/>
            <a:t> </a:t>
          </a:r>
          <a:r>
            <a:rPr lang="en-US" sz="2400" u="heavy" kern="1200" dirty="0" err="1">
              <a:uFillTx/>
            </a:rPr>
            <a:t>aktuaria</a:t>
          </a:r>
          <a:r>
            <a:rPr lang="en-US" sz="2400" kern="1200" dirty="0"/>
            <a:t> </a:t>
          </a:r>
          <a:r>
            <a:rPr lang="en-US" sz="2400" kern="1200" dirty="0" err="1"/>
            <a:t>untuk</a:t>
          </a:r>
          <a:r>
            <a:rPr lang="en-US" sz="2400" kern="1200" dirty="0"/>
            <a:t> </a:t>
          </a:r>
          <a:r>
            <a:rPr lang="en-US" sz="2400" kern="1200" dirty="0" err="1"/>
            <a:t>menghitung</a:t>
          </a:r>
          <a:r>
            <a:rPr lang="en-US" sz="2400" kern="1200" dirty="0"/>
            <a:t> </a:t>
          </a:r>
          <a:r>
            <a:rPr lang="en-US" sz="2400" kern="1200" dirty="0" err="1"/>
            <a:t>risiko</a:t>
          </a:r>
          <a:r>
            <a:rPr lang="en-US" sz="2400" kern="1200" dirty="0"/>
            <a:t>  yang </a:t>
          </a:r>
          <a:r>
            <a:rPr lang="en-US" sz="2400" kern="1200" dirty="0" err="1"/>
            <a:t>mereka</a:t>
          </a:r>
          <a:r>
            <a:rPr lang="en-US" sz="2400" kern="1200" dirty="0"/>
            <a:t> </a:t>
          </a:r>
          <a:r>
            <a:rPr lang="en-US" sz="2400" kern="1200" dirty="0" err="1"/>
            <a:t>perkirakan</a:t>
          </a:r>
          <a:endParaRPr lang="en-US" sz="2400" kern="1200" dirty="0"/>
        </a:p>
      </dsp:txBody>
      <dsp:txXfrm>
        <a:off x="1076155" y="2578665"/>
        <a:ext cx="5333911" cy="14667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32B8E-C9D3-4E26-8F9A-5C8FA6C7CE38}">
      <dsp:nvSpPr>
        <dsp:cNvPr id="0" name=""/>
        <dsp:cNvSpPr/>
      </dsp:nvSpPr>
      <dsp:spPr>
        <a:xfrm>
          <a:off x="0" y="0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Asuransi Kesehatan Pemerintah</a:t>
          </a:r>
        </a:p>
      </dsp:txBody>
      <dsp:txXfrm>
        <a:off x="21581" y="21581"/>
        <a:ext cx="4673169" cy="693664"/>
      </dsp:txXfrm>
    </dsp:sp>
    <dsp:sp modelId="{5B419D11-C5E0-47A9-9A5A-09F3479693D1}">
      <dsp:nvSpPr>
        <dsp:cNvPr id="0" name=""/>
        <dsp:cNvSpPr/>
      </dsp:nvSpPr>
      <dsp:spPr>
        <a:xfrm>
          <a:off x="414782" y="839163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Pengelolaan dana dilakukan oleh pemerintah</a:t>
          </a:r>
        </a:p>
      </dsp:txBody>
      <dsp:txXfrm>
        <a:off x="436363" y="860744"/>
        <a:ext cx="4617590" cy="693664"/>
      </dsp:txXfrm>
    </dsp:sp>
    <dsp:sp modelId="{8544D765-5621-43D4-9B1D-9C989E7A3394}">
      <dsp:nvSpPr>
        <dsp:cNvPr id="0" name=""/>
        <dsp:cNvSpPr/>
      </dsp:nvSpPr>
      <dsp:spPr>
        <a:xfrm>
          <a:off x="829564" y="1678327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Biaya kesehatan dapat diawasi</a:t>
          </a:r>
        </a:p>
      </dsp:txBody>
      <dsp:txXfrm>
        <a:off x="851145" y="1699908"/>
        <a:ext cx="4617590" cy="693664"/>
      </dsp:txXfrm>
    </dsp:sp>
    <dsp:sp modelId="{BD002C75-614F-499F-8C0C-4C99D75BD6AE}">
      <dsp:nvSpPr>
        <dsp:cNvPr id="0" name=""/>
        <dsp:cNvSpPr/>
      </dsp:nvSpPr>
      <dsp:spPr>
        <a:xfrm>
          <a:off x="1244346" y="2517491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Pelayanan kesehatan dapat distandarisasi</a:t>
          </a:r>
        </a:p>
      </dsp:txBody>
      <dsp:txXfrm>
        <a:off x="1265927" y="2539072"/>
        <a:ext cx="4617590" cy="693664"/>
      </dsp:txXfrm>
    </dsp:sp>
    <dsp:sp modelId="{BA7F275B-F5D0-4B31-8C57-939E4F45C863}">
      <dsp:nvSpPr>
        <dsp:cNvPr id="0" name=""/>
        <dsp:cNvSpPr/>
      </dsp:nvSpPr>
      <dsp:spPr>
        <a:xfrm>
          <a:off x="1659128" y="3356655"/>
          <a:ext cx="5554471" cy="73682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Kurang puasnya para peserta  berkaitan dengan mutu pelayanan  yang kurang baik</a:t>
          </a:r>
        </a:p>
      </dsp:txBody>
      <dsp:txXfrm>
        <a:off x="1680709" y="3378236"/>
        <a:ext cx="4617590" cy="693664"/>
      </dsp:txXfrm>
    </dsp:sp>
    <dsp:sp modelId="{C3B5C040-6A4A-4FFF-ACBF-5CF68F2C116E}">
      <dsp:nvSpPr>
        <dsp:cNvPr id="0" name=""/>
        <dsp:cNvSpPr/>
      </dsp:nvSpPr>
      <dsp:spPr>
        <a:xfrm>
          <a:off x="5075534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83295" y="538292"/>
        <a:ext cx="263415" cy="360400"/>
      </dsp:txXfrm>
    </dsp:sp>
    <dsp:sp modelId="{95E7BA34-AA7F-4F28-AC49-8BAAAC51C30E}">
      <dsp:nvSpPr>
        <dsp:cNvPr id="0" name=""/>
        <dsp:cNvSpPr/>
      </dsp:nvSpPr>
      <dsp:spPr>
        <a:xfrm>
          <a:off x="5490316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598077" y="1377456"/>
        <a:ext cx="263415" cy="360400"/>
      </dsp:txXfrm>
    </dsp:sp>
    <dsp:sp modelId="{04DA709A-C812-4B5A-BCCB-5697AB8B64B0}">
      <dsp:nvSpPr>
        <dsp:cNvPr id="0" name=""/>
        <dsp:cNvSpPr/>
      </dsp:nvSpPr>
      <dsp:spPr>
        <a:xfrm>
          <a:off x="5905098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012859" y="2204340"/>
        <a:ext cx="263415" cy="360400"/>
      </dsp:txXfrm>
    </dsp:sp>
    <dsp:sp modelId="{72AE3596-4CB0-4BD1-AC24-1181420EEB02}">
      <dsp:nvSpPr>
        <dsp:cNvPr id="0" name=""/>
        <dsp:cNvSpPr/>
      </dsp:nvSpPr>
      <dsp:spPr>
        <a:xfrm>
          <a:off x="6319880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427641" y="3051690"/>
        <a:ext cx="263415" cy="36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9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4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01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3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87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6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48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5016" y="2027809"/>
            <a:ext cx="609396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98981" y="3956430"/>
            <a:ext cx="6146037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3042B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202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2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5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7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5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4604"/>
            <a:r>
              <a:rPr lang="en-US" sz="5200" spc="550">
                <a:solidFill>
                  <a:srgbClr val="FFFFFF"/>
                </a:solidFill>
                <a:latin typeface="+mj-lt"/>
                <a:cs typeface="+mj-cs"/>
              </a:rPr>
              <a:t>A</a:t>
            </a:r>
            <a:r>
              <a:rPr lang="en-US" sz="5200" spc="-415">
                <a:solidFill>
                  <a:srgbClr val="FFFFFF"/>
                </a:solidFill>
                <a:latin typeface="+mj-lt"/>
                <a:cs typeface="+mj-cs"/>
              </a:rPr>
              <a:t>S</a:t>
            </a:r>
            <a:r>
              <a:rPr lang="en-US" sz="5200" spc="250">
                <a:solidFill>
                  <a:srgbClr val="FFFFFF"/>
                </a:solidFill>
                <a:latin typeface="+mj-lt"/>
                <a:cs typeface="+mj-cs"/>
              </a:rPr>
              <a:t>U</a:t>
            </a:r>
            <a:r>
              <a:rPr lang="en-US" sz="5200" spc="170">
                <a:solidFill>
                  <a:srgbClr val="FFFFFF"/>
                </a:solidFill>
                <a:latin typeface="+mj-lt"/>
                <a:cs typeface="+mj-cs"/>
              </a:rPr>
              <a:t>RANSI</a:t>
            </a:r>
            <a:r>
              <a:rPr lang="en-US" sz="5200" spc="-260">
                <a:solidFill>
                  <a:srgbClr val="FFFFFF"/>
                </a:solidFill>
                <a:latin typeface="+mj-lt"/>
                <a:cs typeface="+mj-cs"/>
              </a:rPr>
              <a:t> </a:t>
            </a:r>
            <a:r>
              <a:rPr lang="en-US" sz="5200" spc="200">
                <a:solidFill>
                  <a:srgbClr val="FFFFFF"/>
                </a:solidFill>
                <a:latin typeface="+mj-lt"/>
                <a:cs typeface="+mj-cs"/>
              </a:rPr>
              <a:t>K</a:t>
            </a:r>
            <a:r>
              <a:rPr lang="en-US" sz="5200" spc="-110">
                <a:solidFill>
                  <a:srgbClr val="FFFFFF"/>
                </a:solidFill>
                <a:latin typeface="+mj-lt"/>
                <a:cs typeface="+mj-cs"/>
              </a:rPr>
              <a:t>E</a:t>
            </a:r>
            <a:r>
              <a:rPr lang="en-US" sz="5200" spc="-415">
                <a:solidFill>
                  <a:srgbClr val="FFFFFF"/>
                </a:solidFill>
                <a:latin typeface="+mj-lt"/>
                <a:cs typeface="+mj-cs"/>
              </a:rPr>
              <a:t>S</a:t>
            </a:r>
            <a:r>
              <a:rPr lang="en-US" sz="5200" spc="-110">
                <a:solidFill>
                  <a:srgbClr val="FFFFFF"/>
                </a:solidFill>
                <a:latin typeface="+mj-lt"/>
                <a:cs typeface="+mj-cs"/>
              </a:rPr>
              <a:t>E</a:t>
            </a:r>
            <a:r>
              <a:rPr lang="en-US" sz="5200" spc="345">
                <a:solidFill>
                  <a:srgbClr val="FFFFFF"/>
                </a:solidFill>
                <a:latin typeface="+mj-lt"/>
                <a:cs typeface="+mj-cs"/>
              </a:rPr>
              <a:t>HATAN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508000" y="1253067"/>
            <a:ext cx="4616450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699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spc="-1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Biaya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28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</a:t>
            </a:r>
            <a:r>
              <a:rPr lang="en-US" sz="28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2800" spc="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</a:t>
            </a:r>
            <a:r>
              <a:rPr lang="en-US" sz="28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800" spc="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800" spc="-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awasi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699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spc="-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Adanya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peraturan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membatasi</a:t>
            </a:r>
            <a:r>
              <a:rPr lang="en-US" sz="2800" spc="-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jenis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 </a:t>
            </a:r>
            <a:r>
              <a:rPr lang="en-US" sz="2800" spc="-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diberikan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oleh</a:t>
            </a:r>
            <a:r>
              <a:rPr lang="en-US" sz="28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penyedia</a:t>
            </a:r>
            <a:r>
              <a:rPr lang="en-US" sz="2800" spc="-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28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dimanfaatkan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oleh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peserta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42659" y="0"/>
            <a:ext cx="794940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91200" y="3721395"/>
            <a:ext cx="325917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10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2243" y="1253067"/>
            <a:ext cx="2528807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675">
                <a:solidFill>
                  <a:schemeClr val="bg1"/>
                </a:solidFill>
              </a:rPr>
              <a:t>M</a:t>
            </a:r>
            <a:r>
              <a:rPr lang="en-US" spc="-415">
                <a:solidFill>
                  <a:schemeClr val="bg1"/>
                </a:solidFill>
              </a:rPr>
              <a:t>a</a:t>
            </a:r>
            <a:r>
              <a:rPr lang="en-US" spc="-85">
                <a:solidFill>
                  <a:schemeClr val="bg1"/>
                </a:solidFill>
              </a:rPr>
              <a:t>n</a:t>
            </a:r>
            <a:r>
              <a:rPr lang="en-US" spc="-350">
                <a:solidFill>
                  <a:schemeClr val="bg1"/>
                </a:solidFill>
              </a:rPr>
              <a:t>faa</a:t>
            </a:r>
            <a:r>
              <a:rPr lang="en-US" spc="-285">
                <a:solidFill>
                  <a:schemeClr val="bg1"/>
                </a:solidFill>
              </a:rPr>
              <a:t>t</a:t>
            </a:r>
            <a:r>
              <a:rPr lang="en-US" spc="-245">
                <a:solidFill>
                  <a:schemeClr val="bg1"/>
                </a:solidFill>
              </a:rPr>
              <a:t> </a:t>
            </a:r>
            <a:r>
              <a:rPr lang="en-US" spc="550">
                <a:solidFill>
                  <a:schemeClr val="bg1"/>
                </a:solidFill>
              </a:rPr>
              <a:t>A</a:t>
            </a:r>
            <a:r>
              <a:rPr lang="en-US" spc="-390">
                <a:solidFill>
                  <a:schemeClr val="bg1"/>
                </a:solidFill>
              </a:rPr>
              <a:t>s</a:t>
            </a:r>
            <a:r>
              <a:rPr lang="en-US" spc="-300">
                <a:solidFill>
                  <a:schemeClr val="bg1"/>
                </a:solidFill>
              </a:rPr>
              <a:t>u</a:t>
            </a:r>
            <a:r>
              <a:rPr lang="en-US" spc="-200">
                <a:solidFill>
                  <a:schemeClr val="bg1"/>
                </a:solidFill>
              </a:rPr>
              <a:t>r</a:t>
            </a:r>
            <a:r>
              <a:rPr lang="en-US" spc="-315">
                <a:solidFill>
                  <a:schemeClr val="bg1"/>
                </a:solidFill>
              </a:rPr>
              <a:t>ans</a:t>
            </a:r>
            <a:r>
              <a:rPr lang="en-US" spc="-180">
                <a:solidFill>
                  <a:schemeClr val="bg1"/>
                </a:solidFill>
              </a:rPr>
              <a:t>i</a:t>
            </a:r>
            <a:r>
              <a:rPr lang="en-US" spc="-240">
                <a:solidFill>
                  <a:schemeClr val="bg1"/>
                </a:solidFill>
              </a:rPr>
              <a:t> </a:t>
            </a:r>
            <a:r>
              <a:rPr lang="en-US" spc="200">
                <a:solidFill>
                  <a:schemeClr val="bg1"/>
                </a:solidFill>
              </a:rPr>
              <a:t>K</a:t>
            </a:r>
            <a:r>
              <a:rPr lang="en-US" spc="-495">
                <a:solidFill>
                  <a:schemeClr val="bg1"/>
                </a:solidFill>
              </a:rPr>
              <a:t>e</a:t>
            </a:r>
            <a:r>
              <a:rPr lang="en-US" spc="-370">
                <a:solidFill>
                  <a:schemeClr val="bg1"/>
                </a:solidFill>
              </a:rPr>
              <a:t>seha</a:t>
            </a:r>
            <a:r>
              <a:rPr lang="en-US" spc="-254">
                <a:solidFill>
                  <a:schemeClr val="bg1"/>
                </a:solidFill>
              </a:rPr>
              <a:t>t</a:t>
            </a:r>
            <a:r>
              <a:rPr lang="en-US" spc="-270">
                <a:solidFill>
                  <a:schemeClr val="bg1"/>
                </a:solidFill>
              </a:rPr>
              <a:t>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675"/>
              <a:t>M</a:t>
            </a:r>
            <a:r>
              <a:rPr lang="en-US" sz="3800" spc="-415"/>
              <a:t>a</a:t>
            </a:r>
            <a:r>
              <a:rPr lang="en-US" sz="3800" spc="-85"/>
              <a:t>n</a:t>
            </a:r>
            <a:r>
              <a:rPr lang="en-US" sz="3800" spc="-350"/>
              <a:t>faa</a:t>
            </a:r>
            <a:r>
              <a:rPr lang="en-US" sz="3800" spc="-285"/>
              <a:t>t</a:t>
            </a:r>
            <a:r>
              <a:rPr lang="en-US" sz="3800" spc="-245"/>
              <a:t> </a:t>
            </a:r>
            <a:r>
              <a:rPr lang="en-US" sz="3800" spc="550"/>
              <a:t>A</a:t>
            </a:r>
            <a:r>
              <a:rPr lang="en-US" sz="3800" spc="-390"/>
              <a:t>s</a:t>
            </a:r>
            <a:r>
              <a:rPr lang="en-US" sz="3800" spc="-300"/>
              <a:t>u</a:t>
            </a:r>
            <a:r>
              <a:rPr lang="en-US" sz="3800" spc="-200"/>
              <a:t>r</a:t>
            </a:r>
            <a:r>
              <a:rPr lang="en-US" sz="3800" spc="-315"/>
              <a:t>ans</a:t>
            </a:r>
            <a:r>
              <a:rPr lang="en-US" sz="3800" spc="-180"/>
              <a:t>i</a:t>
            </a:r>
            <a:r>
              <a:rPr lang="en-US" sz="3800" spc="-240"/>
              <a:t> </a:t>
            </a:r>
            <a:r>
              <a:rPr lang="en-US" sz="3800" spc="200"/>
              <a:t>K</a:t>
            </a:r>
            <a:r>
              <a:rPr lang="en-US" sz="3800" spc="-495"/>
              <a:t>e</a:t>
            </a:r>
            <a:r>
              <a:rPr lang="en-US" sz="3800" spc="-370"/>
              <a:t>seha</a:t>
            </a:r>
            <a:r>
              <a:rPr lang="en-US" sz="3800" spc="-254"/>
              <a:t>t</a:t>
            </a:r>
            <a:r>
              <a:rPr lang="en-US" sz="3800" spc="-270"/>
              <a:t>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949F8D4-D6F8-C796-0021-390BC1963F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8571739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963" y="1197055"/>
            <a:ext cx="2475485" cy="446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675"/>
              <a:t>M</a:t>
            </a:r>
            <a:r>
              <a:rPr lang="en-US" spc="-415"/>
              <a:t>a</a:t>
            </a:r>
            <a:r>
              <a:rPr lang="en-US" spc="-85"/>
              <a:t>n</a:t>
            </a:r>
            <a:r>
              <a:rPr lang="en-US" spc="-350"/>
              <a:t>faa</a:t>
            </a:r>
            <a:r>
              <a:rPr lang="en-US" spc="-285"/>
              <a:t>t</a:t>
            </a:r>
            <a:r>
              <a:rPr lang="en-US" spc="-245"/>
              <a:t> </a:t>
            </a:r>
            <a:r>
              <a:rPr lang="en-US" spc="550"/>
              <a:t>A</a:t>
            </a:r>
            <a:r>
              <a:rPr lang="en-US" spc="-390"/>
              <a:t>s</a:t>
            </a:r>
            <a:r>
              <a:rPr lang="en-US" spc="-300"/>
              <a:t>u</a:t>
            </a:r>
            <a:r>
              <a:rPr lang="en-US" spc="-200"/>
              <a:t>r</a:t>
            </a:r>
            <a:r>
              <a:rPr lang="en-US" spc="-315"/>
              <a:t>ans</a:t>
            </a:r>
            <a:r>
              <a:rPr lang="en-US" spc="-180"/>
              <a:t>i</a:t>
            </a:r>
            <a:r>
              <a:rPr lang="en-US" spc="-240"/>
              <a:t> </a:t>
            </a:r>
            <a:r>
              <a:rPr lang="en-US" spc="200"/>
              <a:t>K</a:t>
            </a:r>
            <a:r>
              <a:rPr lang="en-US" spc="-495"/>
              <a:t>e</a:t>
            </a:r>
            <a:r>
              <a:rPr lang="en-US" spc="-370"/>
              <a:t>seha</a:t>
            </a:r>
            <a:r>
              <a:rPr lang="en-US" spc="-254"/>
              <a:t>t</a:t>
            </a:r>
            <a:r>
              <a:rPr lang="en-US" spc="-270"/>
              <a:t>an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3"/>
          <p:cNvSpPr txBox="1"/>
          <p:nvPr/>
        </p:nvSpPr>
        <p:spPr>
          <a:xfrm>
            <a:off x="3734188" y="609600"/>
            <a:ext cx="4755762" cy="5638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699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spc="-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Tersedianya</a:t>
            </a:r>
            <a:r>
              <a:rPr lang="en-US" sz="2800" spc="-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Asuransi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membutuhkan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tersedianya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lengkap</a:t>
            </a:r>
            <a:r>
              <a:rPr lang="en-US" sz="2800" spc="-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diperlukan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merencanakan</a:t>
            </a:r>
            <a:r>
              <a:rPr lang="en-US" sz="28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menilai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kegiatan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dilakukan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12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5875"/>
            <a:r>
              <a:rPr lang="en-US" spc="-340"/>
              <a:t>P</a:t>
            </a:r>
            <a:r>
              <a:rPr lang="en-US" spc="-295"/>
              <a:t>e</a:t>
            </a:r>
            <a:r>
              <a:rPr lang="en-US" spc="-355"/>
              <a:t>r</a:t>
            </a:r>
            <a:r>
              <a:rPr lang="en-US" spc="-415"/>
              <a:t>a</a:t>
            </a:r>
            <a:r>
              <a:rPr lang="en-US" spc="-100"/>
              <a:t>n</a:t>
            </a:r>
            <a:r>
              <a:rPr lang="en-US" spc="-265"/>
              <a:t> </a:t>
            </a:r>
            <a:r>
              <a:rPr lang="en-US" spc="-340"/>
              <a:t>P</a:t>
            </a:r>
            <a:r>
              <a:rPr lang="en-US" spc="-295"/>
              <a:t>e</a:t>
            </a:r>
            <a:r>
              <a:rPr lang="en-US" spc="-210"/>
              <a:t>r</a:t>
            </a:r>
            <a:r>
              <a:rPr lang="en-US" spc="-275"/>
              <a:t>u</a:t>
            </a:r>
            <a:r>
              <a:rPr lang="en-US" spc="-365"/>
              <a:t>s</a:t>
            </a:r>
            <a:r>
              <a:rPr lang="en-US" spc="-440"/>
              <a:t>a</a:t>
            </a:r>
            <a:r>
              <a:rPr lang="en-US" spc="-365"/>
              <a:t>ha</a:t>
            </a:r>
            <a:r>
              <a:rPr lang="en-US" spc="-340"/>
              <a:t>a</a:t>
            </a:r>
            <a:r>
              <a:rPr lang="en-US" spc="-100"/>
              <a:t>n</a:t>
            </a:r>
            <a:r>
              <a:rPr lang="en-US" spc="-265"/>
              <a:t> </a:t>
            </a:r>
            <a:r>
              <a:rPr lang="en-US" spc="545"/>
              <a:t>A</a:t>
            </a:r>
            <a:r>
              <a:rPr lang="en-US" spc="-385"/>
              <a:t>s</a:t>
            </a:r>
            <a:r>
              <a:rPr lang="en-US" spc="-300"/>
              <a:t>u</a:t>
            </a:r>
            <a:r>
              <a:rPr lang="en-US" spc="-190"/>
              <a:t>r</a:t>
            </a:r>
            <a:r>
              <a:rPr lang="en-US" spc="-409"/>
              <a:t>a</a:t>
            </a:r>
            <a:r>
              <a:rPr lang="en-US" spc="-225"/>
              <a:t>nsi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13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C7D55114-F2AE-EAC2-230C-40660856F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31877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5875"/>
            <a:r>
              <a:rPr lang="en-US" spc="-340"/>
              <a:t>P</a:t>
            </a:r>
            <a:r>
              <a:rPr lang="en-US" spc="-295"/>
              <a:t>e</a:t>
            </a:r>
            <a:r>
              <a:rPr lang="en-US" spc="-355"/>
              <a:t>r</a:t>
            </a:r>
            <a:r>
              <a:rPr lang="en-US" spc="-415"/>
              <a:t>a</a:t>
            </a:r>
            <a:r>
              <a:rPr lang="en-US" spc="-100"/>
              <a:t>n</a:t>
            </a:r>
            <a:r>
              <a:rPr lang="en-US" spc="-265"/>
              <a:t> </a:t>
            </a:r>
            <a:r>
              <a:rPr lang="en-US" spc="-340"/>
              <a:t>P</a:t>
            </a:r>
            <a:r>
              <a:rPr lang="en-US" spc="-295"/>
              <a:t>e</a:t>
            </a:r>
            <a:r>
              <a:rPr lang="en-US" spc="-210"/>
              <a:t>r</a:t>
            </a:r>
            <a:r>
              <a:rPr lang="en-US" spc="-275"/>
              <a:t>u</a:t>
            </a:r>
            <a:r>
              <a:rPr lang="en-US" spc="-365"/>
              <a:t>s</a:t>
            </a:r>
            <a:r>
              <a:rPr lang="en-US" spc="-440"/>
              <a:t>a</a:t>
            </a:r>
            <a:r>
              <a:rPr lang="en-US" spc="-365"/>
              <a:t>ha</a:t>
            </a:r>
            <a:r>
              <a:rPr lang="en-US" spc="-340"/>
              <a:t>a</a:t>
            </a:r>
            <a:r>
              <a:rPr lang="en-US" spc="-100"/>
              <a:t>n</a:t>
            </a:r>
            <a:r>
              <a:rPr lang="en-US" spc="-265"/>
              <a:t> </a:t>
            </a:r>
            <a:r>
              <a:rPr lang="en-US" spc="545"/>
              <a:t>A</a:t>
            </a:r>
            <a:r>
              <a:rPr lang="en-US" spc="-385"/>
              <a:t>s</a:t>
            </a:r>
            <a:r>
              <a:rPr lang="en-US" spc="-300"/>
              <a:t>u</a:t>
            </a:r>
            <a:r>
              <a:rPr lang="en-US" spc="-190"/>
              <a:t>r</a:t>
            </a:r>
            <a:r>
              <a:rPr lang="en-US" spc="-409"/>
              <a:t>a</a:t>
            </a:r>
            <a:r>
              <a:rPr lang="en-US" spc="-225"/>
              <a:t>nsi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14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3572521-F7D6-0CFC-C063-C7921905C5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415496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5875"/>
            <a:r>
              <a:rPr lang="en-US" spc="-340" dirty="0"/>
              <a:t>P</a:t>
            </a:r>
            <a:r>
              <a:rPr lang="en-US" spc="-295" dirty="0"/>
              <a:t>e</a:t>
            </a:r>
            <a:r>
              <a:rPr lang="en-US" spc="-355" dirty="0"/>
              <a:t>r</a:t>
            </a:r>
            <a:r>
              <a:rPr lang="en-US" spc="-415" dirty="0"/>
              <a:t>a</a:t>
            </a:r>
            <a:r>
              <a:rPr lang="en-US" spc="-100" dirty="0"/>
              <a:t>n</a:t>
            </a:r>
            <a:r>
              <a:rPr lang="en-US" spc="-265" dirty="0"/>
              <a:t> </a:t>
            </a:r>
            <a:r>
              <a:rPr lang="en-US" spc="-340" dirty="0"/>
              <a:t>P</a:t>
            </a:r>
            <a:r>
              <a:rPr lang="en-US" spc="-295" dirty="0"/>
              <a:t>e</a:t>
            </a:r>
            <a:r>
              <a:rPr lang="en-US" spc="-210" dirty="0"/>
              <a:t>r</a:t>
            </a:r>
            <a:r>
              <a:rPr lang="en-US" spc="-275" dirty="0"/>
              <a:t>u</a:t>
            </a:r>
            <a:r>
              <a:rPr lang="en-US" spc="-365" dirty="0"/>
              <a:t>s</a:t>
            </a:r>
            <a:r>
              <a:rPr lang="en-US" spc="-440" dirty="0"/>
              <a:t>a</a:t>
            </a:r>
            <a:r>
              <a:rPr lang="en-US" spc="-365" dirty="0"/>
              <a:t>ha</a:t>
            </a:r>
            <a:r>
              <a:rPr lang="en-US" spc="-340" dirty="0"/>
              <a:t>a</a:t>
            </a:r>
            <a:r>
              <a:rPr lang="en-US" spc="-100" dirty="0"/>
              <a:t>n</a:t>
            </a:r>
            <a:r>
              <a:rPr lang="en-US" spc="-265" dirty="0"/>
              <a:t> </a:t>
            </a:r>
            <a:r>
              <a:rPr lang="en-US" spc="545" dirty="0" err="1"/>
              <a:t>A</a:t>
            </a:r>
            <a:r>
              <a:rPr lang="en-US" spc="-385" dirty="0" err="1"/>
              <a:t>s</a:t>
            </a:r>
            <a:r>
              <a:rPr lang="en-US" spc="-300" dirty="0" err="1"/>
              <a:t>u</a:t>
            </a:r>
            <a:r>
              <a:rPr lang="en-US" spc="-190" dirty="0" err="1"/>
              <a:t>r</a:t>
            </a:r>
            <a:r>
              <a:rPr lang="en-US" spc="-409" dirty="0" err="1"/>
              <a:t>a</a:t>
            </a:r>
            <a:r>
              <a:rPr lang="en-US" spc="-225" dirty="0" err="1"/>
              <a:t>nsi</a:t>
            </a:r>
            <a:endParaRPr lang="en-US" spc="-22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15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0721" y="816638"/>
            <a:ext cx="346477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Ilmu</a:t>
            </a:r>
            <a:r>
              <a:rPr lang="en-US" sz="2800" spc="-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aktuaria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menggunakan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matematika</a:t>
            </a:r>
            <a:r>
              <a:rPr lang="en-US" sz="2800" spc="-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8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statistika</a:t>
            </a:r>
            <a:r>
              <a:rPr lang="en-US" sz="2800" spc="-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probabilitas</a:t>
            </a:r>
            <a:r>
              <a:rPr lang="en-US" sz="28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28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digunakan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menghitung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risiko</a:t>
            </a:r>
            <a:r>
              <a:rPr lang="en-US" sz="2800" spc="-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memperkirakan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klaim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</a:t>
            </a:r>
            <a:r>
              <a:rPr lang="en-US" sz="2800" spc="-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kemudian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hari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ketepatan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2800" spc="-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diandalkan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pc="-340" dirty="0"/>
              <a:t>P</a:t>
            </a:r>
            <a:r>
              <a:rPr spc="-295" dirty="0"/>
              <a:t>e</a:t>
            </a:r>
            <a:r>
              <a:rPr spc="-355" dirty="0"/>
              <a:t>r</a:t>
            </a:r>
            <a:r>
              <a:rPr spc="-415" dirty="0"/>
              <a:t>a</a:t>
            </a:r>
            <a:r>
              <a:rPr spc="-100" dirty="0"/>
              <a:t>n</a:t>
            </a:r>
            <a:r>
              <a:rPr spc="-265" dirty="0"/>
              <a:t> </a:t>
            </a:r>
            <a:r>
              <a:rPr spc="-340" dirty="0"/>
              <a:t>P</a:t>
            </a:r>
            <a:r>
              <a:rPr spc="-295" dirty="0"/>
              <a:t>e</a:t>
            </a:r>
            <a:r>
              <a:rPr spc="-210" dirty="0"/>
              <a:t>r</a:t>
            </a:r>
            <a:r>
              <a:rPr spc="-275" dirty="0"/>
              <a:t>u</a:t>
            </a:r>
            <a:r>
              <a:rPr spc="-365" dirty="0"/>
              <a:t>s</a:t>
            </a:r>
            <a:r>
              <a:rPr spc="-440" dirty="0"/>
              <a:t>a</a:t>
            </a:r>
            <a:r>
              <a:rPr spc="-365" dirty="0"/>
              <a:t>ha</a:t>
            </a:r>
            <a:r>
              <a:rPr spc="-340" dirty="0"/>
              <a:t>a</a:t>
            </a:r>
            <a:r>
              <a:rPr spc="-100" dirty="0"/>
              <a:t>n</a:t>
            </a:r>
            <a:r>
              <a:rPr spc="-265" dirty="0"/>
              <a:t> </a:t>
            </a:r>
            <a:r>
              <a:rPr spc="545" dirty="0"/>
              <a:t>A</a:t>
            </a:r>
            <a:r>
              <a:rPr spc="-385" dirty="0"/>
              <a:t>s</a:t>
            </a:r>
            <a:r>
              <a:rPr spc="-300" dirty="0"/>
              <a:t>u</a:t>
            </a:r>
            <a:r>
              <a:rPr spc="-190" dirty="0"/>
              <a:t>r</a:t>
            </a:r>
            <a:r>
              <a:rPr spc="-409" dirty="0"/>
              <a:t>a</a:t>
            </a:r>
            <a:r>
              <a:rPr spc="-225" dirty="0"/>
              <a:t>nsi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5119370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8961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Perusahaan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asuransi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20" dirty="0">
                <a:solidFill>
                  <a:srgbClr val="03042B"/>
                </a:solidFill>
                <a:latin typeface="Times New Roman"/>
                <a:cs typeface="Times New Roman"/>
              </a:rPr>
              <a:t>juga </a:t>
            </a:r>
            <a:r>
              <a:rPr sz="3200" spc="-114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mendapatkan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keuntungan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Diperoleh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dari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investasi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premi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0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diterima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03042B"/>
                </a:solidFill>
                <a:latin typeface="Times New Roman"/>
                <a:cs typeface="Times New Roman"/>
              </a:rPr>
              <a:t>sampai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mereka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harus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membayar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10" dirty="0">
                <a:solidFill>
                  <a:srgbClr val="03042B"/>
                </a:solidFill>
                <a:latin typeface="Times New Roman"/>
                <a:cs typeface="Times New Roman"/>
              </a:rPr>
              <a:t>klaim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Uang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ini</a:t>
            </a:r>
            <a:r>
              <a:rPr sz="32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disebut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"float“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-630" dirty="0" err="1"/>
              <a:t>J</a:t>
            </a:r>
            <a:r>
              <a:rPr lang="en-US" spc="-500" dirty="0" err="1"/>
              <a:t>e</a:t>
            </a:r>
            <a:r>
              <a:rPr lang="en-US" spc="-90" dirty="0" err="1"/>
              <a:t>n</a:t>
            </a:r>
            <a:r>
              <a:rPr lang="en-US" spc="-290" dirty="0" err="1"/>
              <a:t>is</a:t>
            </a:r>
            <a:r>
              <a:rPr lang="en-US" spc="-265" dirty="0"/>
              <a:t> </a:t>
            </a:r>
            <a:r>
              <a:rPr lang="en-US" spc="545" dirty="0" err="1"/>
              <a:t>A</a:t>
            </a:r>
            <a:r>
              <a:rPr lang="en-US" spc="-390" dirty="0" err="1"/>
              <a:t>s</a:t>
            </a:r>
            <a:r>
              <a:rPr lang="en-US" spc="-300" dirty="0" err="1"/>
              <a:t>u</a:t>
            </a:r>
            <a:r>
              <a:rPr lang="en-US" spc="-195" dirty="0" err="1"/>
              <a:t>r</a:t>
            </a:r>
            <a:r>
              <a:rPr lang="en-US" spc="-315" dirty="0" err="1"/>
              <a:t>ans</a:t>
            </a:r>
            <a:r>
              <a:rPr lang="en-US" spc="-180" dirty="0" err="1"/>
              <a:t>i</a:t>
            </a:r>
            <a:r>
              <a:rPr lang="en-US" spc="-265" dirty="0"/>
              <a:t> </a:t>
            </a:r>
            <a:r>
              <a:rPr lang="en-US" spc="195" dirty="0"/>
              <a:t>K</a:t>
            </a:r>
            <a:r>
              <a:rPr lang="en-US" spc="-500" dirty="0"/>
              <a:t>e</a:t>
            </a:r>
            <a:r>
              <a:rPr lang="en-US" spc="-390" dirty="0"/>
              <a:t>seh</a:t>
            </a:r>
            <a:r>
              <a:rPr lang="en-US" spc="-370" dirty="0"/>
              <a:t>a</a:t>
            </a:r>
            <a:r>
              <a:rPr lang="en-US" spc="-250" dirty="0"/>
              <a:t>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17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0721" y="816638"/>
            <a:ext cx="346477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Ditinjau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pengelola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dana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Keikutsertaan</a:t>
            </a:r>
            <a:r>
              <a:rPr lang="en-US" sz="24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anggota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Jenis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4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ditanggung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Jumlah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dana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ditanggung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Cara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pembayaran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kepada</a:t>
            </a:r>
            <a:r>
              <a:rPr lang="en-US" sz="24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penyelenggara</a:t>
            </a:r>
            <a:r>
              <a:rPr lang="en-US" sz="2400" spc="-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spc="-380"/>
              <a:t>a</a:t>
            </a:r>
            <a:r>
              <a:rPr lang="en-US" spc="-470"/>
              <a:t>.</a:t>
            </a:r>
            <a:r>
              <a:rPr lang="en-US" spc="-190"/>
              <a:t> </a:t>
            </a:r>
            <a:r>
              <a:rPr lang="en-US" spc="65"/>
              <a:t>D</a:t>
            </a:r>
            <a:r>
              <a:rPr lang="en-US" spc="-150"/>
              <a:t>i</a:t>
            </a:r>
            <a:r>
              <a:rPr lang="en-US" spc="-180"/>
              <a:t>t</a:t>
            </a:r>
            <a:r>
              <a:rPr lang="en-US" spc="-90"/>
              <a:t>i</a:t>
            </a:r>
            <a:r>
              <a:rPr lang="en-US" spc="-155"/>
              <a:t>n</a:t>
            </a:r>
            <a:r>
              <a:rPr lang="en-US" spc="-315"/>
              <a:t>jau</a:t>
            </a:r>
            <a:r>
              <a:rPr lang="en-US" spc="-240"/>
              <a:t> </a:t>
            </a:r>
            <a:r>
              <a:rPr lang="en-US" spc="-229"/>
              <a:t>d</a:t>
            </a:r>
            <a:r>
              <a:rPr lang="en-US" spc="-380"/>
              <a:t>a</a:t>
            </a:r>
            <a:r>
              <a:rPr lang="en-US" spc="-320"/>
              <a:t>r</a:t>
            </a:r>
            <a:r>
              <a:rPr lang="en-US" spc="-170"/>
              <a:t>i</a:t>
            </a:r>
            <a:r>
              <a:rPr lang="en-US" spc="-215"/>
              <a:t> </a:t>
            </a:r>
            <a:r>
              <a:rPr lang="en-US" spc="-315"/>
              <a:t>p</a:t>
            </a:r>
            <a:r>
              <a:rPr lang="en-US" spc="-465"/>
              <a:t>e</a:t>
            </a:r>
            <a:r>
              <a:rPr lang="en-US" spc="-35"/>
              <a:t>n</a:t>
            </a:r>
            <a:r>
              <a:rPr lang="en-US" spc="-15"/>
              <a:t>g</a:t>
            </a:r>
            <a:r>
              <a:rPr lang="en-US" spc="-465"/>
              <a:t>e</a:t>
            </a:r>
            <a:r>
              <a:rPr lang="en-US" spc="-85"/>
              <a:t>lo</a:t>
            </a:r>
            <a:r>
              <a:rPr lang="en-US" spc="-80"/>
              <a:t>l</a:t>
            </a:r>
            <a:r>
              <a:rPr lang="en-US" spc="-390"/>
              <a:t>a</a:t>
            </a:r>
            <a:r>
              <a:rPr lang="en-US" spc="-235"/>
              <a:t> </a:t>
            </a:r>
            <a:r>
              <a:rPr lang="en-US" spc="-229"/>
              <a:t>d</a:t>
            </a:r>
            <a:r>
              <a:rPr lang="en-US" spc="-380"/>
              <a:t>a</a:t>
            </a:r>
            <a:r>
              <a:rPr lang="en-US" spc="-70"/>
              <a:t>n</a:t>
            </a:r>
            <a:r>
              <a:rPr lang="en-US" spc="-390"/>
              <a:t>a</a:t>
            </a: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18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F0661C6-07C0-35F5-35AB-217714E34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262728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65" dirty="0" err="1"/>
              <a:t>D</a:t>
            </a:r>
            <a:r>
              <a:rPr lang="en-US" sz="3800" spc="-150" dirty="0" err="1"/>
              <a:t>i</a:t>
            </a:r>
            <a:r>
              <a:rPr lang="en-US" sz="3800" spc="-180" dirty="0" err="1"/>
              <a:t>t</a:t>
            </a:r>
            <a:r>
              <a:rPr lang="en-US" sz="3800" spc="-90" dirty="0" err="1"/>
              <a:t>i</a:t>
            </a:r>
            <a:r>
              <a:rPr lang="en-US" sz="3800" spc="-155" dirty="0" err="1"/>
              <a:t>n</a:t>
            </a:r>
            <a:r>
              <a:rPr lang="en-US" sz="3800" spc="-315" dirty="0" err="1"/>
              <a:t>jau</a:t>
            </a:r>
            <a:r>
              <a:rPr lang="en-US" sz="3800" spc="-240" dirty="0"/>
              <a:t> </a:t>
            </a:r>
            <a:r>
              <a:rPr lang="en-US" sz="3800" spc="-229" dirty="0" err="1"/>
              <a:t>d</a:t>
            </a:r>
            <a:r>
              <a:rPr lang="en-US" sz="3800" spc="-380" dirty="0" err="1"/>
              <a:t>a</a:t>
            </a:r>
            <a:r>
              <a:rPr lang="en-US" sz="3800" spc="-320" dirty="0" err="1"/>
              <a:t>r</a:t>
            </a:r>
            <a:r>
              <a:rPr lang="en-US" sz="3800" spc="-170" dirty="0" err="1"/>
              <a:t>i</a:t>
            </a:r>
            <a:r>
              <a:rPr lang="en-US" sz="3800" spc="-215" dirty="0"/>
              <a:t> </a:t>
            </a:r>
            <a:r>
              <a:rPr lang="en-US" sz="3800" spc="-315" dirty="0" err="1"/>
              <a:t>p</a:t>
            </a:r>
            <a:r>
              <a:rPr lang="en-US" sz="3800" spc="-465" dirty="0" err="1"/>
              <a:t>e</a:t>
            </a:r>
            <a:r>
              <a:rPr lang="en-US" sz="3800" spc="-35" dirty="0" err="1"/>
              <a:t>n</a:t>
            </a:r>
            <a:r>
              <a:rPr lang="en-US" sz="3800" spc="-15" dirty="0" err="1"/>
              <a:t>g</a:t>
            </a:r>
            <a:r>
              <a:rPr lang="en-US" sz="3800" spc="-465" dirty="0" err="1"/>
              <a:t>e</a:t>
            </a:r>
            <a:r>
              <a:rPr lang="en-US" sz="3800" spc="-85" dirty="0" err="1"/>
              <a:t>lo</a:t>
            </a:r>
            <a:r>
              <a:rPr lang="en-US" sz="3800" spc="-80" dirty="0" err="1"/>
              <a:t>l</a:t>
            </a:r>
            <a:r>
              <a:rPr lang="en-US" sz="3800" spc="-390" dirty="0" err="1"/>
              <a:t>a</a:t>
            </a:r>
            <a:r>
              <a:rPr lang="en-US" sz="3800" spc="-235" dirty="0"/>
              <a:t> </a:t>
            </a:r>
            <a:r>
              <a:rPr lang="en-US" sz="3800" spc="-229" dirty="0"/>
              <a:t>d</a:t>
            </a:r>
            <a:r>
              <a:rPr lang="en-US" sz="3800" spc="-380" dirty="0"/>
              <a:t>a</a:t>
            </a:r>
            <a:r>
              <a:rPr lang="en-US" sz="3800" spc="-70" dirty="0"/>
              <a:t>n</a:t>
            </a:r>
            <a:r>
              <a:rPr lang="en-US" sz="3800" spc="-390" dirty="0"/>
              <a:t>a</a:t>
            </a:r>
            <a:endParaRPr lang="en-US" sz="3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3BE15830-E01B-579B-B2A9-23190A346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4329987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-35"/>
              <a:t>P</a:t>
            </a:r>
            <a:r>
              <a:rPr lang="en-US" sz="3800" spc="-5"/>
              <a:t>o</a:t>
            </a:r>
            <a:r>
              <a:rPr lang="en-US" sz="3800" spc="-160"/>
              <a:t>k</a:t>
            </a:r>
            <a:r>
              <a:rPr lang="en-US" sz="3800" spc="-45"/>
              <a:t>ok</a:t>
            </a:r>
            <a:r>
              <a:rPr lang="en-US" sz="3800" spc="-260"/>
              <a:t> </a:t>
            </a:r>
            <a:r>
              <a:rPr lang="en-US" sz="3800" spc="-245"/>
              <a:t>B</a:t>
            </a:r>
            <a:r>
              <a:rPr lang="en-US" sz="3800" spc="-409"/>
              <a:t>a</a:t>
            </a:r>
            <a:r>
              <a:rPr lang="en-US" sz="3800" spc="-195"/>
              <a:t>h</a:t>
            </a:r>
            <a:r>
              <a:rPr lang="en-US" sz="3800" spc="-340"/>
              <a:t>asan</a:t>
            </a: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6" name="object 3">
            <a:extLst>
              <a:ext uri="{FF2B5EF4-FFF2-40B4-BE49-F238E27FC236}">
                <a16:creationId xmlns:a16="http://schemas.microsoft.com/office/drawing/2014/main" id="{831B4C4A-55A0-79C7-4BE9-8EFD431BB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6193454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500" spc="-165" dirty="0" err="1"/>
              <a:t>K</a:t>
            </a:r>
            <a:r>
              <a:rPr lang="en-US" sz="3500" spc="-135" dirty="0" err="1"/>
              <a:t>e</a:t>
            </a:r>
            <a:r>
              <a:rPr lang="en-US" sz="3500" spc="-114" dirty="0" err="1"/>
              <a:t>i</a:t>
            </a:r>
            <a:r>
              <a:rPr lang="en-US" sz="3500" spc="-195" dirty="0" err="1"/>
              <a:t>k</a:t>
            </a:r>
            <a:r>
              <a:rPr lang="en-US" sz="3500" spc="-110" dirty="0" err="1"/>
              <a:t>u</a:t>
            </a:r>
            <a:r>
              <a:rPr lang="en-US" sz="3500" spc="-320" dirty="0" err="1"/>
              <a:t>tser</a:t>
            </a:r>
            <a:r>
              <a:rPr lang="en-US" sz="3500" spc="-260" dirty="0" err="1"/>
              <a:t>t</a:t>
            </a:r>
            <a:r>
              <a:rPr lang="en-US" sz="3500" spc="-285" dirty="0" err="1"/>
              <a:t>aa</a:t>
            </a:r>
            <a:r>
              <a:rPr lang="en-US" sz="3500" spc="-310" dirty="0" err="1"/>
              <a:t>n</a:t>
            </a:r>
            <a:r>
              <a:rPr lang="en-US" sz="3500" spc="-229" dirty="0"/>
              <a:t> </a:t>
            </a:r>
            <a:r>
              <a:rPr lang="en-US" sz="3500" spc="-380" dirty="0" err="1"/>
              <a:t>a</a:t>
            </a:r>
            <a:r>
              <a:rPr lang="en-US" sz="3500" spc="-70" dirty="0" err="1"/>
              <a:t>n</a:t>
            </a:r>
            <a:r>
              <a:rPr lang="en-US" sz="3500" spc="40" dirty="0" err="1"/>
              <a:t>g</a:t>
            </a:r>
            <a:r>
              <a:rPr lang="en-US" sz="3500" spc="-120" dirty="0" err="1"/>
              <a:t>gota</a:t>
            </a:r>
            <a:endParaRPr lang="en-US" sz="35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294DD416-E66A-6C84-E110-79ACE0468E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997018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500" spc="-165" dirty="0" err="1"/>
              <a:t>K</a:t>
            </a:r>
            <a:r>
              <a:rPr lang="en-US" sz="3500" spc="-135" dirty="0" err="1"/>
              <a:t>e</a:t>
            </a:r>
            <a:r>
              <a:rPr lang="en-US" sz="3500" spc="-114" dirty="0" err="1"/>
              <a:t>i</a:t>
            </a:r>
            <a:r>
              <a:rPr lang="en-US" sz="3500" spc="-195" dirty="0" err="1"/>
              <a:t>k</a:t>
            </a:r>
            <a:r>
              <a:rPr lang="en-US" sz="3500" spc="-110" dirty="0" err="1"/>
              <a:t>u</a:t>
            </a:r>
            <a:r>
              <a:rPr lang="en-US" sz="3500" spc="-320" dirty="0" err="1"/>
              <a:t>tser</a:t>
            </a:r>
            <a:r>
              <a:rPr lang="en-US" sz="3500" spc="-260" dirty="0" err="1"/>
              <a:t>t</a:t>
            </a:r>
            <a:r>
              <a:rPr lang="en-US" sz="3500" spc="-285" dirty="0" err="1"/>
              <a:t>aa</a:t>
            </a:r>
            <a:r>
              <a:rPr lang="en-US" sz="3500" spc="-310" dirty="0" err="1"/>
              <a:t>n</a:t>
            </a:r>
            <a:r>
              <a:rPr lang="en-US" sz="3500" spc="-229" dirty="0"/>
              <a:t> </a:t>
            </a:r>
            <a:r>
              <a:rPr lang="en-US" sz="3500" spc="-380" dirty="0" err="1"/>
              <a:t>a</a:t>
            </a:r>
            <a:r>
              <a:rPr lang="en-US" sz="3500" spc="-70" dirty="0" err="1"/>
              <a:t>n</a:t>
            </a:r>
            <a:r>
              <a:rPr lang="en-US" sz="3500" spc="40" dirty="0" err="1"/>
              <a:t>g</a:t>
            </a:r>
            <a:r>
              <a:rPr lang="en-US" sz="3500" spc="-120" dirty="0" err="1"/>
              <a:t>gota</a:t>
            </a:r>
            <a:endParaRPr lang="en-US" sz="35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5477F474-40F7-9B65-EC16-BC32B08A5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8701864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spc="-335" dirty="0" err="1"/>
              <a:t>J</a:t>
            </a:r>
            <a:r>
              <a:rPr lang="en-US" spc="-535" dirty="0" err="1"/>
              <a:t>e</a:t>
            </a:r>
            <a:r>
              <a:rPr lang="en-US" spc="-70" dirty="0" err="1"/>
              <a:t>n</a:t>
            </a:r>
            <a:r>
              <a:rPr lang="en-US" spc="-260" dirty="0" err="1"/>
              <a:t>is</a:t>
            </a:r>
            <a:r>
              <a:rPr lang="en-US" spc="-225" dirty="0"/>
              <a:t> </a:t>
            </a:r>
            <a:r>
              <a:rPr lang="en-US" spc="-315" dirty="0" err="1"/>
              <a:t>p</a:t>
            </a:r>
            <a:r>
              <a:rPr lang="en-US" spc="-420" dirty="0" err="1"/>
              <a:t>e</a:t>
            </a:r>
            <a:r>
              <a:rPr lang="en-US" spc="-200" dirty="0" err="1"/>
              <a:t>l</a:t>
            </a:r>
            <a:r>
              <a:rPr lang="en-US" spc="-380" dirty="0" err="1"/>
              <a:t>a</a:t>
            </a:r>
            <a:r>
              <a:rPr lang="en-US" spc="-215" dirty="0" err="1"/>
              <a:t>yanan</a:t>
            </a:r>
            <a:r>
              <a:rPr lang="en-US" spc="-240" dirty="0"/>
              <a:t> </a:t>
            </a:r>
            <a:r>
              <a:rPr lang="en-US" spc="-105" dirty="0"/>
              <a:t>y</a:t>
            </a:r>
            <a:r>
              <a:rPr lang="en-US" spc="-380" dirty="0"/>
              <a:t>a</a:t>
            </a:r>
            <a:r>
              <a:rPr lang="en-US" spc="-70" dirty="0"/>
              <a:t>n</a:t>
            </a:r>
            <a:r>
              <a:rPr lang="en-US" spc="20" dirty="0"/>
              <a:t>g</a:t>
            </a:r>
            <a:r>
              <a:rPr lang="en-US" spc="-235" dirty="0"/>
              <a:t> </a:t>
            </a:r>
            <a:r>
              <a:rPr lang="en-US" spc="-265" dirty="0" err="1"/>
              <a:t>d</a:t>
            </a:r>
            <a:r>
              <a:rPr lang="en-US" spc="-120" dirty="0" err="1"/>
              <a:t>i</a:t>
            </a:r>
            <a:r>
              <a:rPr lang="en-US" spc="-175" dirty="0" err="1"/>
              <a:t>t</a:t>
            </a:r>
            <a:r>
              <a:rPr lang="en-US" spc="-380" dirty="0" err="1"/>
              <a:t>a</a:t>
            </a:r>
            <a:r>
              <a:rPr lang="en-US" spc="-70" dirty="0" err="1"/>
              <a:t>n</a:t>
            </a:r>
            <a:r>
              <a:rPr lang="en-US" spc="20" dirty="0" err="1"/>
              <a:t>g</a:t>
            </a:r>
            <a:r>
              <a:rPr lang="en-US" spc="25" dirty="0" err="1"/>
              <a:t>g</a:t>
            </a:r>
            <a:r>
              <a:rPr lang="en-US" spc="-70" dirty="0" err="1"/>
              <a:t>ung</a:t>
            </a:r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22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5A831EF-7E61-9CF7-75E7-DB83EC28B7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52537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spc="-340"/>
              <a:t>J</a:t>
            </a:r>
            <a:r>
              <a:rPr lang="en-US" spc="-355"/>
              <a:t>u</a:t>
            </a:r>
            <a:r>
              <a:rPr lang="en-US" spc="35"/>
              <a:t>m</a:t>
            </a:r>
            <a:r>
              <a:rPr lang="en-US" spc="-245"/>
              <a:t>lah</a:t>
            </a:r>
            <a:r>
              <a:rPr lang="en-US" spc="-220"/>
              <a:t> </a:t>
            </a:r>
            <a:r>
              <a:rPr lang="en-US" spc="-325"/>
              <a:t>d</a:t>
            </a:r>
            <a:r>
              <a:rPr lang="en-US" spc="-280"/>
              <a:t>a</a:t>
            </a:r>
            <a:r>
              <a:rPr lang="en-US" spc="-70"/>
              <a:t>n</a:t>
            </a:r>
            <a:r>
              <a:rPr lang="en-US" spc="-390"/>
              <a:t>a</a:t>
            </a:r>
            <a:r>
              <a:rPr lang="en-US" spc="-235"/>
              <a:t> </a:t>
            </a:r>
            <a:r>
              <a:rPr lang="en-US" spc="-105"/>
              <a:t>y</a:t>
            </a:r>
            <a:r>
              <a:rPr lang="en-US" spc="-380"/>
              <a:t>a</a:t>
            </a:r>
            <a:r>
              <a:rPr lang="en-US" spc="-70"/>
              <a:t>n</a:t>
            </a:r>
            <a:r>
              <a:rPr lang="en-US" spc="20"/>
              <a:t>g</a:t>
            </a:r>
            <a:r>
              <a:rPr lang="en-US" spc="-235"/>
              <a:t> </a:t>
            </a:r>
            <a:r>
              <a:rPr lang="en-US" spc="-265"/>
              <a:t>d</a:t>
            </a:r>
            <a:r>
              <a:rPr lang="en-US" spc="-120"/>
              <a:t>i</a:t>
            </a:r>
            <a:r>
              <a:rPr lang="en-US" spc="-175"/>
              <a:t>t</a:t>
            </a:r>
            <a:r>
              <a:rPr lang="en-US" spc="-380"/>
              <a:t>a</a:t>
            </a:r>
            <a:r>
              <a:rPr lang="en-US" spc="-35"/>
              <a:t>n</a:t>
            </a:r>
            <a:r>
              <a:rPr lang="en-US" spc="-25"/>
              <a:t>g</a:t>
            </a:r>
            <a:r>
              <a:rPr lang="en-US" spc="-40"/>
              <a:t>gung</a:t>
            </a: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smtClean="0"/>
              <a:pPr>
                <a:spcBef>
                  <a:spcPts val="15"/>
                </a:spcBef>
              </a:pPr>
              <a:t>23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3D0F8B9C-FF24-D5D6-9833-41404DDE2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634810"/>
              </p:ext>
            </p:extLst>
          </p:nvPr>
        </p:nvGraphicFramePr>
        <p:xfrm>
          <a:off x="315973" y="2089515"/>
          <a:ext cx="8491477" cy="4458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5080" indent="807720">
              <a:lnSpc>
                <a:spcPct val="90000"/>
              </a:lnSpc>
            </a:pPr>
            <a:r>
              <a:rPr lang="en-US" spc="45"/>
              <a:t>C</a:t>
            </a:r>
            <a:r>
              <a:rPr lang="en-US" spc="-370"/>
              <a:t>a</a:t>
            </a:r>
            <a:r>
              <a:rPr lang="en-US" spc="-265"/>
              <a:t>r</a:t>
            </a:r>
            <a:r>
              <a:rPr lang="en-US" spc="-350"/>
              <a:t>a</a:t>
            </a:r>
            <a:r>
              <a:rPr lang="en-US" spc="-220"/>
              <a:t> </a:t>
            </a:r>
            <a:r>
              <a:rPr lang="en-US" spc="-290"/>
              <a:t>p</a:t>
            </a:r>
            <a:r>
              <a:rPr lang="en-US" spc="-415"/>
              <a:t>e</a:t>
            </a:r>
            <a:r>
              <a:rPr lang="en-US" spc="40"/>
              <a:t>m</a:t>
            </a:r>
            <a:r>
              <a:rPr lang="en-US" spc="-250"/>
              <a:t>bay</a:t>
            </a:r>
            <a:r>
              <a:rPr lang="en-US" spc="-235"/>
              <a:t>a</a:t>
            </a:r>
            <a:r>
              <a:rPr lang="en-US" spc="-290"/>
              <a:t>r</a:t>
            </a:r>
            <a:r>
              <a:rPr lang="en-US" spc="-355"/>
              <a:t>a</a:t>
            </a:r>
            <a:r>
              <a:rPr lang="en-US" spc="-80"/>
              <a:t>n</a:t>
            </a:r>
            <a:r>
              <a:rPr lang="en-US" spc="-210"/>
              <a:t> </a:t>
            </a:r>
            <a:r>
              <a:rPr lang="en-US" spc="-280"/>
              <a:t>k</a:t>
            </a:r>
            <a:r>
              <a:rPr lang="en-US" spc="-270"/>
              <a:t>e</a:t>
            </a:r>
            <a:r>
              <a:rPr lang="en-US" spc="-290"/>
              <a:t>p</a:t>
            </a:r>
            <a:r>
              <a:rPr lang="en-US" spc="-254"/>
              <a:t>ada</a:t>
            </a:r>
            <a:r>
              <a:rPr lang="en-US" spc="-254" dirty="0"/>
              <a:t> </a:t>
            </a:r>
            <a:r>
              <a:rPr lang="en-US" spc="-285"/>
              <a:t>p</a:t>
            </a:r>
            <a:r>
              <a:rPr lang="en-US" spc="-415"/>
              <a:t>e</a:t>
            </a:r>
            <a:r>
              <a:rPr lang="en-US" spc="-75"/>
              <a:t>n</a:t>
            </a:r>
            <a:r>
              <a:rPr lang="en-US" spc="-90"/>
              <a:t>y</a:t>
            </a:r>
            <a:r>
              <a:rPr lang="en-US" spc="-200"/>
              <a:t>elengga</a:t>
            </a:r>
            <a:r>
              <a:rPr lang="en-US" spc="-330"/>
              <a:t>ra</a:t>
            </a:r>
            <a:r>
              <a:rPr lang="en-US" spc="-210"/>
              <a:t> </a:t>
            </a:r>
            <a:r>
              <a:rPr lang="en-US" spc="-285"/>
              <a:t>p</a:t>
            </a:r>
            <a:r>
              <a:rPr lang="en-US" spc="-415"/>
              <a:t>e</a:t>
            </a:r>
            <a:r>
              <a:rPr lang="en-US" spc="-130"/>
              <a:t>l</a:t>
            </a:r>
            <a:r>
              <a:rPr lang="en-US" spc="-235"/>
              <a:t>a</a:t>
            </a:r>
            <a:r>
              <a:rPr lang="en-US" spc="-220"/>
              <a:t>y</a:t>
            </a:r>
            <a:r>
              <a:rPr lang="en-US" spc="-270"/>
              <a:t>an</a:t>
            </a:r>
            <a:r>
              <a:rPr lang="en-US" spc="-240"/>
              <a:t>a</a:t>
            </a:r>
            <a:r>
              <a:rPr lang="en-US" spc="-85"/>
              <a:t>n</a:t>
            </a:r>
            <a:r>
              <a:rPr lang="en-US" spc="-229"/>
              <a:t> </a:t>
            </a:r>
            <a:r>
              <a:rPr lang="en-US" spc="-140"/>
              <a:t>k</a:t>
            </a:r>
            <a:r>
              <a:rPr lang="en-US" spc="-415"/>
              <a:t>e</a:t>
            </a:r>
            <a:r>
              <a:rPr lang="en-US" spc="-295"/>
              <a:t>s</a:t>
            </a:r>
            <a:r>
              <a:rPr lang="en-US" spc="-415"/>
              <a:t>e</a:t>
            </a:r>
            <a:r>
              <a:rPr lang="en-US" spc="-165"/>
              <a:t>h</a:t>
            </a:r>
            <a:r>
              <a:rPr lang="en-US" spc="-245"/>
              <a:t>atan</a:t>
            </a:r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24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B8E0F96-CC82-FCBE-8B13-207669B8DD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4263663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675"/>
              <a:t>M</a:t>
            </a:r>
            <a:r>
              <a:rPr lang="en-US" sz="3800" spc="-415"/>
              <a:t>a</a:t>
            </a:r>
            <a:r>
              <a:rPr lang="en-US" sz="3800" spc="-390"/>
              <a:t>s</a:t>
            </a:r>
            <a:r>
              <a:rPr lang="en-US" sz="3800" spc="-315"/>
              <a:t>al</a:t>
            </a:r>
            <a:r>
              <a:rPr lang="en-US" sz="3800" spc="-375"/>
              <a:t>a</a:t>
            </a:r>
            <a:r>
              <a:rPr lang="en-US" sz="3800" spc="-215"/>
              <a:t>h</a:t>
            </a:r>
            <a:r>
              <a:rPr lang="en-US" sz="3800" spc="-260"/>
              <a:t> </a:t>
            </a:r>
            <a:r>
              <a:rPr lang="en-US" sz="3800" spc="550"/>
              <a:t>A</a:t>
            </a:r>
            <a:r>
              <a:rPr lang="en-US" sz="3800" spc="-390"/>
              <a:t>s</a:t>
            </a:r>
            <a:r>
              <a:rPr lang="en-US" sz="3800" spc="-130"/>
              <a:t>u</a:t>
            </a:r>
            <a:r>
              <a:rPr lang="en-US" sz="3800" spc="-280"/>
              <a:t>ra</a:t>
            </a:r>
            <a:r>
              <a:rPr lang="en-US" sz="3800" spc="-335"/>
              <a:t>n</a:t>
            </a:r>
            <a:r>
              <a:rPr lang="en-US" sz="3800" spc="-290"/>
              <a:t>si</a:t>
            </a:r>
            <a:r>
              <a:rPr lang="en-US" sz="3800" spc="-260"/>
              <a:t> </a:t>
            </a:r>
            <a:r>
              <a:rPr lang="en-US" sz="3800" spc="200"/>
              <a:t>K</a:t>
            </a:r>
            <a:r>
              <a:rPr lang="en-US" sz="3800" spc="-495"/>
              <a:t>e</a:t>
            </a:r>
            <a:r>
              <a:rPr lang="en-US" sz="3800" spc="-355"/>
              <a:t>se</a:t>
            </a:r>
            <a:r>
              <a:rPr lang="en-US" sz="3800" spc="-415"/>
              <a:t>ha</a:t>
            </a:r>
            <a:r>
              <a:rPr lang="en-US" sz="3800" spc="-250"/>
              <a:t>tan</a:t>
            </a: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25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6" name="object 3">
            <a:extLst>
              <a:ext uri="{FF2B5EF4-FFF2-40B4-BE49-F238E27FC236}">
                <a16:creationId xmlns:a16="http://schemas.microsoft.com/office/drawing/2014/main" id="{FA6D762A-198E-DDDF-5A89-4EA128BC9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101848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508000" y="1253067"/>
            <a:ext cx="4616450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27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Mendorong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berlebihan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4965" marR="1351915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800" spc="-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800" spc="-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menaikkan</a:t>
            </a:r>
            <a:r>
              <a:rPr lang="en-US" sz="28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pendapatan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penyedia</a:t>
            </a:r>
            <a:r>
              <a:rPr lang="en-US" sz="28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dilakukan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berlebihan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42659" y="0"/>
            <a:ext cx="794940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91200" y="3721395"/>
            <a:ext cx="325917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26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2243" y="1253067"/>
            <a:ext cx="2528807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675">
                <a:solidFill>
                  <a:schemeClr val="bg1"/>
                </a:solidFill>
              </a:rPr>
              <a:t>M</a:t>
            </a:r>
            <a:r>
              <a:rPr lang="en-US" spc="-415">
                <a:solidFill>
                  <a:schemeClr val="bg1"/>
                </a:solidFill>
              </a:rPr>
              <a:t>a</a:t>
            </a:r>
            <a:r>
              <a:rPr lang="en-US" spc="-390">
                <a:solidFill>
                  <a:schemeClr val="bg1"/>
                </a:solidFill>
              </a:rPr>
              <a:t>s</a:t>
            </a:r>
            <a:r>
              <a:rPr lang="en-US" spc="-315">
                <a:solidFill>
                  <a:schemeClr val="bg1"/>
                </a:solidFill>
              </a:rPr>
              <a:t>al</a:t>
            </a:r>
            <a:r>
              <a:rPr lang="en-US" spc="-375">
                <a:solidFill>
                  <a:schemeClr val="bg1"/>
                </a:solidFill>
              </a:rPr>
              <a:t>a</a:t>
            </a:r>
            <a:r>
              <a:rPr lang="en-US" spc="-215">
                <a:solidFill>
                  <a:schemeClr val="bg1"/>
                </a:solidFill>
              </a:rPr>
              <a:t>h</a:t>
            </a:r>
            <a:r>
              <a:rPr lang="en-US" spc="-260">
                <a:solidFill>
                  <a:schemeClr val="bg1"/>
                </a:solidFill>
              </a:rPr>
              <a:t> </a:t>
            </a:r>
            <a:r>
              <a:rPr lang="en-US" spc="550">
                <a:solidFill>
                  <a:schemeClr val="bg1"/>
                </a:solidFill>
              </a:rPr>
              <a:t>A</a:t>
            </a:r>
            <a:r>
              <a:rPr lang="en-US" spc="-390">
                <a:solidFill>
                  <a:schemeClr val="bg1"/>
                </a:solidFill>
              </a:rPr>
              <a:t>s</a:t>
            </a:r>
            <a:r>
              <a:rPr lang="en-US" spc="-130">
                <a:solidFill>
                  <a:schemeClr val="bg1"/>
                </a:solidFill>
              </a:rPr>
              <a:t>u</a:t>
            </a:r>
            <a:r>
              <a:rPr lang="en-US" spc="-280">
                <a:solidFill>
                  <a:schemeClr val="bg1"/>
                </a:solidFill>
              </a:rPr>
              <a:t>ra</a:t>
            </a:r>
            <a:r>
              <a:rPr lang="en-US" spc="-335">
                <a:solidFill>
                  <a:schemeClr val="bg1"/>
                </a:solidFill>
              </a:rPr>
              <a:t>n</a:t>
            </a:r>
            <a:r>
              <a:rPr lang="en-US" spc="-290">
                <a:solidFill>
                  <a:schemeClr val="bg1"/>
                </a:solidFill>
              </a:rPr>
              <a:t>si</a:t>
            </a:r>
            <a:r>
              <a:rPr lang="en-US" spc="-260">
                <a:solidFill>
                  <a:schemeClr val="bg1"/>
                </a:solidFill>
              </a:rPr>
              <a:t> </a:t>
            </a:r>
            <a:r>
              <a:rPr lang="en-US" spc="200">
                <a:solidFill>
                  <a:schemeClr val="bg1"/>
                </a:solidFill>
              </a:rPr>
              <a:t>K</a:t>
            </a:r>
            <a:r>
              <a:rPr lang="en-US" spc="-495">
                <a:solidFill>
                  <a:schemeClr val="bg1"/>
                </a:solidFill>
              </a:rPr>
              <a:t>e</a:t>
            </a:r>
            <a:r>
              <a:rPr lang="en-US" spc="-355">
                <a:solidFill>
                  <a:schemeClr val="bg1"/>
                </a:solidFill>
              </a:rPr>
              <a:t>se</a:t>
            </a:r>
            <a:r>
              <a:rPr lang="en-US" spc="-415">
                <a:solidFill>
                  <a:schemeClr val="bg1"/>
                </a:solidFill>
              </a:rPr>
              <a:t>ha</a:t>
            </a:r>
            <a:r>
              <a:rPr lang="en-US" spc="-250">
                <a:solidFill>
                  <a:schemeClr val="bg1"/>
                </a:solidFill>
              </a:rPr>
              <a:t>tan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-340" dirty="0" err="1"/>
              <a:t>P</a:t>
            </a:r>
            <a:r>
              <a:rPr lang="en-US" spc="-300" dirty="0" err="1"/>
              <a:t>e</a:t>
            </a:r>
            <a:r>
              <a:rPr lang="en-US" spc="-85" dirty="0" err="1"/>
              <a:t>n</a:t>
            </a:r>
            <a:r>
              <a:rPr lang="en-US" spc="-350" dirty="0" err="1"/>
              <a:t>dek</a:t>
            </a:r>
            <a:r>
              <a:rPr lang="en-US" spc="-320" dirty="0" err="1"/>
              <a:t>a</a:t>
            </a:r>
            <a:r>
              <a:rPr lang="en-US" spc="-229" dirty="0" err="1"/>
              <a:t>ta</a:t>
            </a:r>
            <a:r>
              <a:rPr lang="en-US" spc="-285" dirty="0" err="1"/>
              <a:t>n</a:t>
            </a:r>
            <a:r>
              <a:rPr lang="en-US" spc="-250" dirty="0"/>
              <a:t> </a:t>
            </a:r>
            <a:r>
              <a:rPr lang="en-US" spc="545" dirty="0" err="1"/>
              <a:t>A</a:t>
            </a:r>
            <a:r>
              <a:rPr lang="en-US" spc="-390" dirty="0" err="1"/>
              <a:t>s</a:t>
            </a:r>
            <a:r>
              <a:rPr lang="en-US" spc="-300" dirty="0" err="1"/>
              <a:t>u</a:t>
            </a:r>
            <a:r>
              <a:rPr lang="en-US" spc="-200" dirty="0" err="1"/>
              <a:t>r</a:t>
            </a:r>
            <a:r>
              <a:rPr lang="en-US" spc="-315" dirty="0" err="1"/>
              <a:t>ans</a:t>
            </a:r>
            <a:r>
              <a:rPr lang="en-US" spc="-180" dirty="0" err="1"/>
              <a:t>i</a:t>
            </a:r>
            <a:r>
              <a:rPr lang="en-US" spc="-265" dirty="0"/>
              <a:t> </a:t>
            </a:r>
            <a:r>
              <a:rPr lang="en-US" spc="200" dirty="0"/>
              <a:t>K</a:t>
            </a:r>
            <a:r>
              <a:rPr lang="en-US" spc="-495" dirty="0"/>
              <a:t>e</a:t>
            </a:r>
            <a:r>
              <a:rPr lang="en-US" spc="-390" dirty="0"/>
              <a:t>seh</a:t>
            </a:r>
            <a:r>
              <a:rPr lang="en-US" spc="-365" dirty="0"/>
              <a:t>a</a:t>
            </a:r>
            <a:r>
              <a:rPr lang="en-US" spc="-250" dirty="0"/>
              <a:t>tan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3"/>
          <p:cNvSpPr txBox="1"/>
          <p:nvPr/>
        </p:nvSpPr>
        <p:spPr>
          <a:xfrm>
            <a:off x="3734188" y="1109145"/>
            <a:ext cx="4755762" cy="460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Perlu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adanya</a:t>
            </a:r>
            <a:r>
              <a:rPr lang="en-US" sz="28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usaha</a:t>
            </a:r>
            <a:r>
              <a:rPr lang="en-US" sz="28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usaha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800" spc="-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terhadap</a:t>
            </a:r>
            <a:r>
              <a:rPr lang="en-US" sz="28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penyelenggaraan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asuransi</a:t>
            </a:r>
            <a:r>
              <a:rPr lang="en-US" sz="28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8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sehingga</a:t>
            </a:r>
            <a:r>
              <a:rPr lang="en-US" sz="28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menciptakan</a:t>
            </a:r>
            <a:r>
              <a:rPr lang="en-US" sz="28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sz="28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efektif</a:t>
            </a:r>
            <a:r>
              <a:rPr lang="en-US" sz="28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efisien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27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508000" y="1253067"/>
            <a:ext cx="4616450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065" marR="508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spc="-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Mengganti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heavy" spc="-4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03042B"/>
                  </a:solidFill>
                </a:uFill>
              </a:rPr>
              <a:t>reimbursement </a:t>
            </a:r>
            <a:r>
              <a:rPr lang="en-US" sz="2400" spc="-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pembayaran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akhir</a:t>
            </a:r>
            <a:r>
              <a:rPr lang="en-US" sz="2400" spc="-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menjadi</a:t>
            </a:r>
            <a:r>
              <a:rPr lang="en-US" sz="24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2400" spc="-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u="heavy" spc="-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03042B"/>
                  </a:solidFill>
                </a:uFill>
              </a:rPr>
              <a:t>prepayment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pembayaran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awal</a:t>
            </a:r>
            <a:r>
              <a:rPr lang="en-US" sz="2400" spc="-1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Terdiri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metode</a:t>
            </a:r>
            <a:r>
              <a:rPr lang="en-US" sz="2400" spc="-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2740" indent="-3206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33375" algn="l"/>
              </a:tabLst>
            </a:pP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2400" spc="-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Kapitasi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2740" indent="-32004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32740" algn="l"/>
              </a:tabLst>
            </a:pPr>
            <a:r>
              <a:rPr lang="en-US" sz="2400" spc="-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24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Paket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2740" indent="-320675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33375" algn="l"/>
              </a:tabLst>
            </a:pP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Sistem</a:t>
            </a:r>
            <a:r>
              <a:rPr lang="en-US" sz="24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Anggaran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42659" y="0"/>
            <a:ext cx="794940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91200" y="3721395"/>
            <a:ext cx="325917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28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2243" y="1253067"/>
            <a:ext cx="2528807" cy="4351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-340">
                <a:solidFill>
                  <a:schemeClr val="bg1"/>
                </a:solidFill>
              </a:rPr>
              <a:t>P</a:t>
            </a:r>
            <a:r>
              <a:rPr lang="en-US" spc="-300">
                <a:solidFill>
                  <a:schemeClr val="bg1"/>
                </a:solidFill>
              </a:rPr>
              <a:t>e</a:t>
            </a:r>
            <a:r>
              <a:rPr lang="en-US" spc="-85">
                <a:solidFill>
                  <a:schemeClr val="bg1"/>
                </a:solidFill>
              </a:rPr>
              <a:t>n</a:t>
            </a:r>
            <a:r>
              <a:rPr lang="en-US" spc="-350">
                <a:solidFill>
                  <a:schemeClr val="bg1"/>
                </a:solidFill>
              </a:rPr>
              <a:t>dek</a:t>
            </a:r>
            <a:r>
              <a:rPr lang="en-US" spc="-320">
                <a:solidFill>
                  <a:schemeClr val="bg1"/>
                </a:solidFill>
              </a:rPr>
              <a:t>a</a:t>
            </a:r>
            <a:r>
              <a:rPr lang="en-US" spc="-229">
                <a:solidFill>
                  <a:schemeClr val="bg1"/>
                </a:solidFill>
              </a:rPr>
              <a:t>ta</a:t>
            </a:r>
            <a:r>
              <a:rPr lang="en-US" spc="-285">
                <a:solidFill>
                  <a:schemeClr val="bg1"/>
                </a:solidFill>
              </a:rPr>
              <a:t>n</a:t>
            </a:r>
            <a:r>
              <a:rPr lang="en-US" spc="-250">
                <a:solidFill>
                  <a:schemeClr val="bg1"/>
                </a:solidFill>
              </a:rPr>
              <a:t> </a:t>
            </a:r>
            <a:r>
              <a:rPr lang="en-US" spc="545">
                <a:solidFill>
                  <a:schemeClr val="bg1"/>
                </a:solidFill>
              </a:rPr>
              <a:t>A</a:t>
            </a:r>
            <a:r>
              <a:rPr lang="en-US" spc="-390">
                <a:solidFill>
                  <a:schemeClr val="bg1"/>
                </a:solidFill>
              </a:rPr>
              <a:t>s</a:t>
            </a:r>
            <a:r>
              <a:rPr lang="en-US" spc="-300">
                <a:solidFill>
                  <a:schemeClr val="bg1"/>
                </a:solidFill>
              </a:rPr>
              <a:t>u</a:t>
            </a:r>
            <a:r>
              <a:rPr lang="en-US" spc="-200">
                <a:solidFill>
                  <a:schemeClr val="bg1"/>
                </a:solidFill>
              </a:rPr>
              <a:t>r</a:t>
            </a:r>
            <a:r>
              <a:rPr lang="en-US" spc="-315">
                <a:solidFill>
                  <a:schemeClr val="bg1"/>
                </a:solidFill>
              </a:rPr>
              <a:t>ans</a:t>
            </a:r>
            <a:r>
              <a:rPr lang="en-US" spc="-180">
                <a:solidFill>
                  <a:schemeClr val="bg1"/>
                </a:solidFill>
              </a:rPr>
              <a:t>i</a:t>
            </a:r>
            <a:r>
              <a:rPr lang="en-US" spc="-265">
                <a:solidFill>
                  <a:schemeClr val="bg1"/>
                </a:solidFill>
              </a:rPr>
              <a:t> </a:t>
            </a:r>
            <a:r>
              <a:rPr lang="en-US" spc="200">
                <a:solidFill>
                  <a:schemeClr val="bg1"/>
                </a:solidFill>
              </a:rPr>
              <a:t>K</a:t>
            </a:r>
            <a:r>
              <a:rPr lang="en-US" spc="-495">
                <a:solidFill>
                  <a:schemeClr val="bg1"/>
                </a:solidFill>
              </a:rPr>
              <a:t>e</a:t>
            </a:r>
            <a:r>
              <a:rPr lang="en-US" spc="-390">
                <a:solidFill>
                  <a:schemeClr val="bg1"/>
                </a:solidFill>
              </a:rPr>
              <a:t>seh</a:t>
            </a:r>
            <a:r>
              <a:rPr lang="en-US" spc="-365">
                <a:solidFill>
                  <a:schemeClr val="bg1"/>
                </a:solidFill>
              </a:rPr>
              <a:t>a</a:t>
            </a:r>
            <a:r>
              <a:rPr lang="en-US" spc="-250">
                <a:solidFill>
                  <a:schemeClr val="bg1"/>
                </a:solidFill>
              </a:rPr>
              <a:t>tan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472" y="744473"/>
            <a:ext cx="7421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0" dirty="0"/>
              <a:t>P</a:t>
            </a:r>
            <a:r>
              <a:rPr spc="-300" dirty="0"/>
              <a:t>e</a:t>
            </a:r>
            <a:r>
              <a:rPr spc="-85" dirty="0"/>
              <a:t>n</a:t>
            </a:r>
            <a:r>
              <a:rPr spc="-350" dirty="0"/>
              <a:t>dek</a:t>
            </a:r>
            <a:r>
              <a:rPr spc="-320" dirty="0"/>
              <a:t>a</a:t>
            </a:r>
            <a:r>
              <a:rPr spc="-229" dirty="0"/>
              <a:t>ta</a:t>
            </a:r>
            <a:r>
              <a:rPr spc="-285" dirty="0"/>
              <a:t>n</a:t>
            </a:r>
            <a:r>
              <a:rPr spc="-250" dirty="0"/>
              <a:t> </a:t>
            </a:r>
            <a:r>
              <a:rPr spc="545" dirty="0"/>
              <a:t>A</a:t>
            </a:r>
            <a:r>
              <a:rPr spc="-390" dirty="0"/>
              <a:t>s</a:t>
            </a:r>
            <a:r>
              <a:rPr spc="-300" dirty="0"/>
              <a:t>u</a:t>
            </a:r>
            <a:r>
              <a:rPr spc="-200" dirty="0"/>
              <a:t>r</a:t>
            </a:r>
            <a:r>
              <a:rPr spc="-315" dirty="0"/>
              <a:t>ans</a:t>
            </a:r>
            <a:r>
              <a:rPr spc="-180" dirty="0"/>
              <a:t>i</a:t>
            </a:r>
            <a:r>
              <a:rPr spc="-265" dirty="0"/>
              <a:t> </a:t>
            </a:r>
            <a:r>
              <a:rPr spc="200" dirty="0"/>
              <a:t>K</a:t>
            </a:r>
            <a:r>
              <a:rPr spc="-495" dirty="0"/>
              <a:t>e</a:t>
            </a:r>
            <a:r>
              <a:rPr spc="-390" dirty="0"/>
              <a:t>seh</a:t>
            </a:r>
            <a:r>
              <a:rPr spc="-365" dirty="0"/>
              <a:t>a</a:t>
            </a:r>
            <a:r>
              <a:rPr spc="-250" dirty="0"/>
              <a:t>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57" y="1882527"/>
            <a:ext cx="5962015" cy="415734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u="heavy" spc="-9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Sistem</a:t>
            </a:r>
            <a:r>
              <a:rPr sz="3200" u="heavy" spc="-30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Kapitasi</a:t>
            </a:r>
            <a:endParaRPr sz="3200">
              <a:latin typeface="Times New Roman"/>
              <a:cs typeface="Times New Roman"/>
            </a:endParaRPr>
          </a:p>
          <a:p>
            <a:pPr marL="756285" marR="5715" lvl="1" indent="-287020">
              <a:lnSpc>
                <a:spcPct val="102499"/>
              </a:lnSpc>
              <a:spcBef>
                <a:spcPts val="645"/>
              </a:spcBef>
              <a:buChar char="–"/>
              <a:tabLst>
                <a:tab pos="756920" algn="l"/>
              </a:tabLst>
            </a:pP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Pembayaran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dilakukan</a:t>
            </a:r>
            <a:r>
              <a:rPr sz="3000" spc="5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berdasarkan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kesepakatan</a:t>
            </a:r>
            <a:r>
              <a:rPr sz="3000" spc="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harga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000" spc="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0" dirty="0">
                <a:solidFill>
                  <a:srgbClr val="03042B"/>
                </a:solidFill>
                <a:latin typeface="Times New Roman"/>
                <a:cs typeface="Times New Roman"/>
              </a:rPr>
              <a:t>setiap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40" dirty="0">
                <a:solidFill>
                  <a:srgbClr val="03042B"/>
                </a:solidFill>
                <a:latin typeface="Times New Roman"/>
                <a:cs typeface="Times New Roman"/>
              </a:rPr>
              <a:t>peserta</a:t>
            </a: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0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dipertanggungkan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u="heavy" spc="-9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Sistem</a:t>
            </a:r>
            <a:r>
              <a:rPr sz="3200" u="heavy" spc="-30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0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Paket</a:t>
            </a:r>
            <a:endParaRPr sz="3200">
              <a:latin typeface="Times New Roman"/>
              <a:cs typeface="Times New Roman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20"/>
              </a:spcBef>
              <a:buChar char="–"/>
              <a:tabLst>
                <a:tab pos="756920" algn="l"/>
              </a:tabLst>
            </a:pP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Pembayaran</a:t>
            </a:r>
            <a:r>
              <a:rPr sz="30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dilakukan</a:t>
            </a:r>
            <a:r>
              <a:rPr sz="3000" spc="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03042B"/>
                </a:solidFill>
                <a:latin typeface="Times New Roman"/>
                <a:cs typeface="Times New Roman"/>
              </a:rPr>
              <a:t>berdasarkan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kesepakatan</a:t>
            </a:r>
            <a:r>
              <a:rPr sz="3000" spc="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harga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000" spc="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45" dirty="0">
                <a:solidFill>
                  <a:srgbClr val="03042B"/>
                </a:solidFill>
                <a:latin typeface="Times New Roman"/>
                <a:cs typeface="Times New Roman"/>
              </a:rPr>
              <a:t>suatu </a:t>
            </a:r>
            <a:r>
              <a:rPr sz="3000" spc="-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03042B"/>
                </a:solidFill>
                <a:latin typeface="Times New Roman"/>
                <a:cs typeface="Times New Roman"/>
              </a:rPr>
              <a:t>paket</a:t>
            </a:r>
            <a:r>
              <a:rPr sz="30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r>
              <a:rPr sz="30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tertentu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-235"/>
              <a:t>Pendahuluan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25A40E88-847E-D71D-9940-A0F483956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590631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472" y="744473"/>
            <a:ext cx="7421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0" dirty="0"/>
              <a:t>P</a:t>
            </a:r>
            <a:r>
              <a:rPr spc="-300" dirty="0"/>
              <a:t>e</a:t>
            </a:r>
            <a:r>
              <a:rPr spc="-85" dirty="0"/>
              <a:t>n</a:t>
            </a:r>
            <a:r>
              <a:rPr spc="-350" dirty="0"/>
              <a:t>dek</a:t>
            </a:r>
            <a:r>
              <a:rPr spc="-320" dirty="0"/>
              <a:t>a</a:t>
            </a:r>
            <a:r>
              <a:rPr spc="-229" dirty="0"/>
              <a:t>ta</a:t>
            </a:r>
            <a:r>
              <a:rPr spc="-285" dirty="0"/>
              <a:t>n</a:t>
            </a:r>
            <a:r>
              <a:rPr spc="-250" dirty="0"/>
              <a:t> </a:t>
            </a:r>
            <a:r>
              <a:rPr spc="545" dirty="0"/>
              <a:t>A</a:t>
            </a:r>
            <a:r>
              <a:rPr spc="-390" dirty="0"/>
              <a:t>s</a:t>
            </a:r>
            <a:r>
              <a:rPr spc="-300" dirty="0"/>
              <a:t>u</a:t>
            </a:r>
            <a:r>
              <a:rPr spc="-200" dirty="0"/>
              <a:t>r</a:t>
            </a:r>
            <a:r>
              <a:rPr spc="-315" dirty="0"/>
              <a:t>ans</a:t>
            </a:r>
            <a:r>
              <a:rPr spc="-180" dirty="0"/>
              <a:t>i</a:t>
            </a:r>
            <a:r>
              <a:rPr spc="-265" dirty="0"/>
              <a:t> </a:t>
            </a:r>
            <a:r>
              <a:rPr spc="200" dirty="0"/>
              <a:t>K</a:t>
            </a:r>
            <a:r>
              <a:rPr spc="-495" dirty="0"/>
              <a:t>e</a:t>
            </a:r>
            <a:r>
              <a:rPr spc="-390" dirty="0"/>
              <a:t>seh</a:t>
            </a:r>
            <a:r>
              <a:rPr spc="-365" dirty="0"/>
              <a:t>a</a:t>
            </a:r>
            <a:r>
              <a:rPr spc="-250" dirty="0"/>
              <a:t>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57" y="1882527"/>
            <a:ext cx="5960745" cy="25361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u="heavy" spc="-9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Sistem</a:t>
            </a:r>
            <a:r>
              <a:rPr sz="3200" u="heavy" spc="-2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85" dirty="0">
                <a:solidFill>
                  <a:srgbClr val="03042B"/>
                </a:solidFill>
                <a:uFill>
                  <a:solidFill>
                    <a:srgbClr val="03042B"/>
                  </a:solidFill>
                </a:uFill>
                <a:latin typeface="Times New Roman"/>
                <a:cs typeface="Times New Roman"/>
              </a:rPr>
              <a:t>Anggaran</a:t>
            </a:r>
            <a:endParaRPr sz="32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spcBef>
                <a:spcPts val="735"/>
              </a:spcBef>
            </a:pP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–</a:t>
            </a:r>
            <a:r>
              <a:rPr sz="30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Pembayaran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dilakukan</a:t>
            </a:r>
            <a:r>
              <a:rPr sz="3000" spc="5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berdasarkan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kesepakatan</a:t>
            </a:r>
            <a:r>
              <a:rPr sz="3000" spc="4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harga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90" dirty="0">
                <a:solidFill>
                  <a:srgbClr val="03042B"/>
                </a:solidFill>
                <a:latin typeface="Times New Roman"/>
                <a:cs typeface="Times New Roman"/>
              </a:rPr>
              <a:t>sesuai</a:t>
            </a:r>
            <a:r>
              <a:rPr sz="30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0" dirty="0">
                <a:solidFill>
                  <a:srgbClr val="03042B"/>
                </a:solidFill>
                <a:latin typeface="Times New Roman"/>
                <a:cs typeface="Times New Roman"/>
              </a:rPr>
              <a:t>dengan </a:t>
            </a:r>
            <a:r>
              <a:rPr sz="30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75" dirty="0">
                <a:solidFill>
                  <a:srgbClr val="03042B"/>
                </a:solidFill>
                <a:latin typeface="Times New Roman"/>
                <a:cs typeface="Times New Roman"/>
              </a:rPr>
              <a:t>anggaran</a:t>
            </a:r>
            <a:r>
              <a:rPr sz="30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0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0" dirty="0">
                <a:solidFill>
                  <a:srgbClr val="03042B"/>
                </a:solidFill>
                <a:latin typeface="Times New Roman"/>
                <a:cs typeface="Times New Roman"/>
              </a:rPr>
              <a:t>diajukan</a:t>
            </a:r>
            <a:r>
              <a:rPr sz="3000" spc="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45" dirty="0">
                <a:solidFill>
                  <a:srgbClr val="03042B"/>
                </a:solidFill>
                <a:latin typeface="Times New Roman"/>
                <a:cs typeface="Times New Roman"/>
              </a:rPr>
              <a:t>oleh</a:t>
            </a:r>
            <a:endParaRPr sz="30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sarana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0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472" y="744473"/>
            <a:ext cx="7421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0" dirty="0"/>
              <a:t>P</a:t>
            </a:r>
            <a:r>
              <a:rPr spc="-300" dirty="0"/>
              <a:t>e</a:t>
            </a:r>
            <a:r>
              <a:rPr spc="-85" dirty="0"/>
              <a:t>n</a:t>
            </a:r>
            <a:r>
              <a:rPr spc="-350" dirty="0"/>
              <a:t>dek</a:t>
            </a:r>
            <a:r>
              <a:rPr spc="-320" dirty="0"/>
              <a:t>a</a:t>
            </a:r>
            <a:r>
              <a:rPr spc="-229" dirty="0"/>
              <a:t>ta</a:t>
            </a:r>
            <a:r>
              <a:rPr spc="-285" dirty="0"/>
              <a:t>n</a:t>
            </a:r>
            <a:r>
              <a:rPr spc="-250" dirty="0"/>
              <a:t> </a:t>
            </a:r>
            <a:r>
              <a:rPr spc="545" dirty="0"/>
              <a:t>A</a:t>
            </a:r>
            <a:r>
              <a:rPr spc="-390" dirty="0"/>
              <a:t>s</a:t>
            </a:r>
            <a:r>
              <a:rPr spc="-300" dirty="0"/>
              <a:t>u</a:t>
            </a:r>
            <a:r>
              <a:rPr spc="-200" dirty="0"/>
              <a:t>r</a:t>
            </a:r>
            <a:r>
              <a:rPr spc="-315" dirty="0"/>
              <a:t>ans</a:t>
            </a:r>
            <a:r>
              <a:rPr spc="-180" dirty="0"/>
              <a:t>i</a:t>
            </a:r>
            <a:r>
              <a:rPr spc="-265" dirty="0"/>
              <a:t> </a:t>
            </a:r>
            <a:r>
              <a:rPr spc="200" dirty="0"/>
              <a:t>K</a:t>
            </a:r>
            <a:r>
              <a:rPr spc="-495" dirty="0"/>
              <a:t>e</a:t>
            </a:r>
            <a:r>
              <a:rPr spc="-390" dirty="0"/>
              <a:t>seh</a:t>
            </a:r>
            <a:r>
              <a:rPr spc="-365" dirty="0"/>
              <a:t>a</a:t>
            </a:r>
            <a:r>
              <a:rPr spc="-250" dirty="0"/>
              <a:t>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57" y="1987296"/>
            <a:ext cx="6798309" cy="30111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4965" marR="2932430" indent="-342900">
              <a:lnSpc>
                <a:spcPts val="3800"/>
              </a:lnSpc>
              <a:spcBef>
                <a:spcPts val="260"/>
              </a:spcBef>
            </a:pPr>
            <a:r>
              <a:rPr sz="3200" spc="-90" dirty="0">
                <a:solidFill>
                  <a:srgbClr val="03042B"/>
                </a:solidFill>
                <a:latin typeface="MS UI Gothic"/>
                <a:cs typeface="MS UI Gothic"/>
              </a:rPr>
              <a:t>☑</a:t>
            </a:r>
            <a:r>
              <a:rPr sz="3200" spc="-90" dirty="0">
                <a:solidFill>
                  <a:srgbClr val="03042B"/>
                </a:solidFill>
                <a:latin typeface="Times New Roman"/>
                <a:cs typeface="Times New Roman"/>
              </a:rPr>
              <a:t>Menerapkan</a:t>
            </a:r>
            <a:r>
              <a:rPr sz="3200" spc="-7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beberapa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ketentuan</a:t>
            </a:r>
            <a:r>
              <a:rPr sz="3200" spc="-4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pembatas</a:t>
            </a:r>
            <a:endParaRPr sz="32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spcBef>
                <a:spcPts val="620"/>
              </a:spcBef>
              <a:buChar char="–"/>
              <a:tabLst>
                <a:tab pos="756920" algn="l"/>
              </a:tabLst>
            </a:pPr>
            <a:r>
              <a:rPr sz="3000" spc="-70" dirty="0">
                <a:solidFill>
                  <a:srgbClr val="03042B"/>
                </a:solidFill>
                <a:latin typeface="Times New Roman"/>
                <a:cs typeface="Times New Roman"/>
              </a:rPr>
              <a:t>Hanya</a:t>
            </a:r>
            <a:r>
              <a:rPr sz="30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menanggung</a:t>
            </a:r>
            <a:r>
              <a:rPr sz="3000" spc="-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000" spc="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000" spc="-1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03042B"/>
                </a:solidFill>
                <a:latin typeface="Times New Roman"/>
                <a:cs typeface="Times New Roman"/>
              </a:rPr>
              <a:t>membutuhkan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0" dirty="0">
                <a:solidFill>
                  <a:srgbClr val="03042B"/>
                </a:solidFill>
                <a:latin typeface="Times New Roman"/>
                <a:cs typeface="Times New Roman"/>
              </a:rPr>
              <a:t>biaya</a:t>
            </a: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90" dirty="0">
                <a:solidFill>
                  <a:srgbClr val="03042B"/>
                </a:solidFill>
                <a:latin typeface="Times New Roman"/>
                <a:cs typeface="Times New Roman"/>
              </a:rPr>
              <a:t>tinggi</a:t>
            </a:r>
            <a:endParaRPr sz="3000">
              <a:latin typeface="Times New Roman"/>
              <a:cs typeface="Times New Roman"/>
            </a:endParaRPr>
          </a:p>
          <a:p>
            <a:pPr marL="756285" marR="241935" indent="-287020">
              <a:lnSpc>
                <a:spcPct val="100000"/>
              </a:lnSpc>
              <a:spcBef>
                <a:spcPts val="725"/>
              </a:spcBef>
              <a:buChar char="–"/>
              <a:tabLst>
                <a:tab pos="756920" algn="l"/>
              </a:tabLst>
            </a:pPr>
            <a:r>
              <a:rPr sz="3000" spc="-70" dirty="0">
                <a:solidFill>
                  <a:srgbClr val="03042B"/>
                </a:solidFill>
                <a:latin typeface="Times New Roman"/>
                <a:cs typeface="Times New Roman"/>
              </a:rPr>
              <a:t>Hanya</a:t>
            </a:r>
            <a:r>
              <a:rPr sz="30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menanggung</a:t>
            </a:r>
            <a:r>
              <a:rPr sz="3000" spc="-3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0" dirty="0">
                <a:solidFill>
                  <a:srgbClr val="03042B"/>
                </a:solidFill>
                <a:latin typeface="Times New Roman"/>
                <a:cs typeface="Times New Roman"/>
              </a:rPr>
              <a:t>sebagian</a:t>
            </a:r>
            <a:r>
              <a:rPr sz="30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03042B"/>
                </a:solidFill>
                <a:latin typeface="Times New Roman"/>
                <a:cs typeface="Times New Roman"/>
              </a:rPr>
              <a:t>dari</a:t>
            </a:r>
            <a:r>
              <a:rPr sz="30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125" dirty="0">
                <a:solidFill>
                  <a:srgbClr val="03042B"/>
                </a:solidFill>
                <a:latin typeface="Times New Roman"/>
                <a:cs typeface="Times New Roman"/>
              </a:rPr>
              <a:t>biaya </a:t>
            </a:r>
            <a:r>
              <a:rPr sz="3000" spc="-73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03042B"/>
                </a:solidFill>
                <a:latin typeface="Times New Roman"/>
                <a:cs typeface="Times New Roman"/>
              </a:rPr>
              <a:t>pelayanan</a:t>
            </a:r>
            <a:r>
              <a:rPr sz="30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000" spc="-55" dirty="0">
                <a:solidFill>
                  <a:srgbClr val="03042B"/>
                </a:solidFill>
                <a:latin typeface="Times New Roman"/>
                <a:cs typeface="Times New Roman"/>
              </a:rPr>
              <a:t>kesehatan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spc="-340"/>
              <a:t>P</a:t>
            </a:r>
            <a:r>
              <a:rPr lang="en-US" spc="-300"/>
              <a:t>e</a:t>
            </a:r>
            <a:r>
              <a:rPr lang="en-US" spc="-85"/>
              <a:t>n</a:t>
            </a:r>
            <a:r>
              <a:rPr lang="en-US" spc="-350"/>
              <a:t>dek</a:t>
            </a:r>
            <a:r>
              <a:rPr lang="en-US" spc="-320"/>
              <a:t>a</a:t>
            </a:r>
            <a:r>
              <a:rPr lang="en-US" spc="-229"/>
              <a:t>ta</a:t>
            </a:r>
            <a:r>
              <a:rPr lang="en-US" spc="-285"/>
              <a:t>n</a:t>
            </a:r>
            <a:r>
              <a:rPr lang="en-US" spc="-250"/>
              <a:t> </a:t>
            </a:r>
            <a:r>
              <a:rPr lang="en-US" spc="545"/>
              <a:t>A</a:t>
            </a:r>
            <a:r>
              <a:rPr lang="en-US" spc="-390"/>
              <a:t>s</a:t>
            </a:r>
            <a:r>
              <a:rPr lang="en-US" spc="-300"/>
              <a:t>u</a:t>
            </a:r>
            <a:r>
              <a:rPr lang="en-US" spc="-200"/>
              <a:t>r</a:t>
            </a:r>
            <a:r>
              <a:rPr lang="en-US" spc="-315"/>
              <a:t>ans</a:t>
            </a:r>
            <a:r>
              <a:rPr lang="en-US" spc="-180"/>
              <a:t>i</a:t>
            </a:r>
            <a:r>
              <a:rPr lang="en-US" spc="-265"/>
              <a:t> </a:t>
            </a:r>
            <a:r>
              <a:rPr lang="en-US" spc="200"/>
              <a:t>K</a:t>
            </a:r>
            <a:r>
              <a:rPr lang="en-US" spc="-495"/>
              <a:t>e</a:t>
            </a:r>
            <a:r>
              <a:rPr lang="en-US" spc="-390"/>
              <a:t>seh</a:t>
            </a:r>
            <a:r>
              <a:rPr lang="en-US" spc="-365"/>
              <a:t>a</a:t>
            </a:r>
            <a:r>
              <a:rPr lang="en-US" spc="-250"/>
              <a:t>tan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32</a:t>
            </a:fld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96DB739D-1B9C-6BEC-1A7C-45797E045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644096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508250"/>
            <a:ext cx="6330950" cy="1939925"/>
            <a:chOff x="0" y="2508250"/>
            <a:chExt cx="6330950" cy="1939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489325"/>
              <a:ext cx="6276721" cy="958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200" y="2514600"/>
              <a:ext cx="5486400" cy="1905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38200" y="2514600"/>
              <a:ext cx="5486400" cy="1905000"/>
            </a:xfrm>
            <a:custGeom>
              <a:avLst/>
              <a:gdLst/>
              <a:ahLst/>
              <a:cxnLst/>
              <a:rect l="l" t="t" r="r" b="b"/>
              <a:pathLst>
                <a:path w="5486400" h="1905000">
                  <a:moveTo>
                    <a:pt x="837311" y="813435"/>
                  </a:moveTo>
                  <a:lnTo>
                    <a:pt x="787019" y="839517"/>
                  </a:lnTo>
                  <a:lnTo>
                    <a:pt x="765302" y="872103"/>
                  </a:lnTo>
                  <a:lnTo>
                    <a:pt x="745871" y="917701"/>
                  </a:lnTo>
                  <a:lnTo>
                    <a:pt x="734241" y="955421"/>
                  </a:lnTo>
                  <a:lnTo>
                    <a:pt x="723617" y="998986"/>
                  </a:lnTo>
                  <a:lnTo>
                    <a:pt x="714009" y="1048400"/>
                  </a:lnTo>
                  <a:lnTo>
                    <a:pt x="705428" y="1103667"/>
                  </a:lnTo>
                  <a:lnTo>
                    <a:pt x="697884" y="1164790"/>
                  </a:lnTo>
                  <a:lnTo>
                    <a:pt x="691388" y="1231773"/>
                  </a:lnTo>
                  <a:lnTo>
                    <a:pt x="725963" y="1191482"/>
                  </a:lnTo>
                  <a:lnTo>
                    <a:pt x="760539" y="1151191"/>
                  </a:lnTo>
                  <a:lnTo>
                    <a:pt x="795115" y="1110900"/>
                  </a:lnTo>
                  <a:lnTo>
                    <a:pt x="829691" y="1070610"/>
                  </a:lnTo>
                  <a:lnTo>
                    <a:pt x="867531" y="1023625"/>
                  </a:lnTo>
                  <a:lnTo>
                    <a:pt x="899525" y="979820"/>
                  </a:lnTo>
                  <a:lnTo>
                    <a:pt x="925685" y="939182"/>
                  </a:lnTo>
                  <a:lnTo>
                    <a:pt x="946023" y="901700"/>
                  </a:lnTo>
                  <a:lnTo>
                    <a:pt x="924661" y="863101"/>
                  </a:lnTo>
                  <a:lnTo>
                    <a:pt x="899429" y="835517"/>
                  </a:lnTo>
                  <a:lnTo>
                    <a:pt x="870317" y="818957"/>
                  </a:lnTo>
                  <a:lnTo>
                    <a:pt x="837311" y="813435"/>
                  </a:lnTo>
                  <a:close/>
                </a:path>
                <a:path w="5486400" h="1905000">
                  <a:moveTo>
                    <a:pt x="4101084" y="811276"/>
                  </a:moveTo>
                  <a:lnTo>
                    <a:pt x="4036059" y="846153"/>
                  </a:lnTo>
                  <a:lnTo>
                    <a:pt x="4007107" y="889767"/>
                  </a:lnTo>
                  <a:lnTo>
                    <a:pt x="3980561" y="950849"/>
                  </a:lnTo>
                  <a:lnTo>
                    <a:pt x="3965077" y="998569"/>
                  </a:lnTo>
                  <a:lnTo>
                    <a:pt x="3952409" y="1048643"/>
                  </a:lnTo>
                  <a:lnTo>
                    <a:pt x="3942556" y="1101074"/>
                  </a:lnTo>
                  <a:lnTo>
                    <a:pt x="3935518" y="1155864"/>
                  </a:lnTo>
                  <a:lnTo>
                    <a:pt x="3931295" y="1213018"/>
                  </a:lnTo>
                  <a:lnTo>
                    <a:pt x="3929888" y="1272539"/>
                  </a:lnTo>
                  <a:lnTo>
                    <a:pt x="3930938" y="1341317"/>
                  </a:lnTo>
                  <a:lnTo>
                    <a:pt x="3934086" y="1402864"/>
                  </a:lnTo>
                  <a:lnTo>
                    <a:pt x="3939324" y="1457175"/>
                  </a:lnTo>
                  <a:lnTo>
                    <a:pt x="3946647" y="1504244"/>
                  </a:lnTo>
                  <a:lnTo>
                    <a:pt x="3956050" y="1544066"/>
                  </a:lnTo>
                  <a:lnTo>
                    <a:pt x="3970740" y="1583664"/>
                  </a:lnTo>
                  <a:lnTo>
                    <a:pt x="4009931" y="1628951"/>
                  </a:lnTo>
                  <a:lnTo>
                    <a:pt x="4034409" y="1634617"/>
                  </a:lnTo>
                  <a:lnTo>
                    <a:pt x="4055221" y="1632192"/>
                  </a:lnTo>
                  <a:lnTo>
                    <a:pt x="4091987" y="1612864"/>
                  </a:lnTo>
                  <a:lnTo>
                    <a:pt x="4116849" y="1582892"/>
                  </a:lnTo>
                  <a:lnTo>
                    <a:pt x="4139570" y="1540894"/>
                  </a:lnTo>
                  <a:lnTo>
                    <a:pt x="4153408" y="1512062"/>
                  </a:lnTo>
                  <a:lnTo>
                    <a:pt x="4150373" y="1448891"/>
                  </a:lnTo>
                  <a:lnTo>
                    <a:pt x="4147704" y="1389342"/>
                  </a:lnTo>
                  <a:lnTo>
                    <a:pt x="4145397" y="1333415"/>
                  </a:lnTo>
                  <a:lnTo>
                    <a:pt x="4143451" y="1281110"/>
                  </a:lnTo>
                  <a:lnTo>
                    <a:pt x="4141863" y="1232426"/>
                  </a:lnTo>
                  <a:lnTo>
                    <a:pt x="4140632" y="1187365"/>
                  </a:lnTo>
                  <a:lnTo>
                    <a:pt x="4139755" y="1145925"/>
                  </a:lnTo>
                  <a:lnTo>
                    <a:pt x="4139057" y="1073912"/>
                  </a:lnTo>
                  <a:lnTo>
                    <a:pt x="4139201" y="1049670"/>
                  </a:lnTo>
                  <a:lnTo>
                    <a:pt x="4140396" y="998045"/>
                  </a:lnTo>
                  <a:lnTo>
                    <a:pt x="4142872" y="942375"/>
                  </a:lnTo>
                  <a:lnTo>
                    <a:pt x="4146631" y="883042"/>
                  </a:lnTo>
                  <a:lnTo>
                    <a:pt x="4148963" y="852042"/>
                  </a:lnTo>
                  <a:lnTo>
                    <a:pt x="4140888" y="842256"/>
                  </a:lnTo>
                  <a:lnTo>
                    <a:pt x="4112387" y="814577"/>
                  </a:lnTo>
                  <a:lnTo>
                    <a:pt x="4105910" y="811276"/>
                  </a:lnTo>
                  <a:lnTo>
                    <a:pt x="4101084" y="811276"/>
                  </a:lnTo>
                  <a:close/>
                </a:path>
                <a:path w="5486400" h="1905000">
                  <a:moveTo>
                    <a:pt x="2785999" y="811276"/>
                  </a:moveTo>
                  <a:lnTo>
                    <a:pt x="2720927" y="846153"/>
                  </a:lnTo>
                  <a:lnTo>
                    <a:pt x="2692005" y="889767"/>
                  </a:lnTo>
                  <a:lnTo>
                    <a:pt x="2665476" y="950849"/>
                  </a:lnTo>
                  <a:lnTo>
                    <a:pt x="2649992" y="998569"/>
                  </a:lnTo>
                  <a:lnTo>
                    <a:pt x="2637324" y="1048643"/>
                  </a:lnTo>
                  <a:lnTo>
                    <a:pt x="2627471" y="1101074"/>
                  </a:lnTo>
                  <a:lnTo>
                    <a:pt x="2620433" y="1155864"/>
                  </a:lnTo>
                  <a:lnTo>
                    <a:pt x="2616210" y="1213018"/>
                  </a:lnTo>
                  <a:lnTo>
                    <a:pt x="2614803" y="1272539"/>
                  </a:lnTo>
                  <a:lnTo>
                    <a:pt x="2615841" y="1341317"/>
                  </a:lnTo>
                  <a:lnTo>
                    <a:pt x="2618964" y="1402864"/>
                  </a:lnTo>
                  <a:lnTo>
                    <a:pt x="2624184" y="1457175"/>
                  </a:lnTo>
                  <a:lnTo>
                    <a:pt x="2631514" y="1504244"/>
                  </a:lnTo>
                  <a:lnTo>
                    <a:pt x="2640965" y="1544066"/>
                  </a:lnTo>
                  <a:lnTo>
                    <a:pt x="2655655" y="1583664"/>
                  </a:lnTo>
                  <a:lnTo>
                    <a:pt x="2694846" y="1628951"/>
                  </a:lnTo>
                  <a:lnTo>
                    <a:pt x="2719324" y="1634617"/>
                  </a:lnTo>
                  <a:lnTo>
                    <a:pt x="2740134" y="1632192"/>
                  </a:lnTo>
                  <a:lnTo>
                    <a:pt x="2776849" y="1612864"/>
                  </a:lnTo>
                  <a:lnTo>
                    <a:pt x="2801657" y="1582892"/>
                  </a:lnTo>
                  <a:lnTo>
                    <a:pt x="2824466" y="1540894"/>
                  </a:lnTo>
                  <a:lnTo>
                    <a:pt x="2838323" y="1512062"/>
                  </a:lnTo>
                  <a:lnTo>
                    <a:pt x="2835284" y="1448891"/>
                  </a:lnTo>
                  <a:lnTo>
                    <a:pt x="2832603" y="1389342"/>
                  </a:lnTo>
                  <a:lnTo>
                    <a:pt x="2830279" y="1333415"/>
                  </a:lnTo>
                  <a:lnTo>
                    <a:pt x="2828313" y="1281110"/>
                  </a:lnTo>
                  <a:lnTo>
                    <a:pt x="2826704" y="1232426"/>
                  </a:lnTo>
                  <a:lnTo>
                    <a:pt x="2825453" y="1187365"/>
                  </a:lnTo>
                  <a:lnTo>
                    <a:pt x="2824559" y="1145925"/>
                  </a:lnTo>
                  <a:lnTo>
                    <a:pt x="2823845" y="1073912"/>
                  </a:lnTo>
                  <a:lnTo>
                    <a:pt x="2824009" y="1049670"/>
                  </a:lnTo>
                  <a:lnTo>
                    <a:pt x="2825291" y="998045"/>
                  </a:lnTo>
                  <a:lnTo>
                    <a:pt x="2827768" y="942375"/>
                  </a:lnTo>
                  <a:lnTo>
                    <a:pt x="2831439" y="883042"/>
                  </a:lnTo>
                  <a:lnTo>
                    <a:pt x="2833751" y="852042"/>
                  </a:lnTo>
                  <a:lnTo>
                    <a:pt x="2825750" y="842256"/>
                  </a:lnTo>
                  <a:lnTo>
                    <a:pt x="2797175" y="814577"/>
                  </a:lnTo>
                  <a:lnTo>
                    <a:pt x="2790825" y="811276"/>
                  </a:lnTo>
                  <a:lnTo>
                    <a:pt x="2785999" y="811276"/>
                  </a:lnTo>
                  <a:close/>
                </a:path>
                <a:path w="5486400" h="1905000">
                  <a:moveTo>
                    <a:pt x="4874895" y="637921"/>
                  </a:moveTo>
                  <a:lnTo>
                    <a:pt x="4906645" y="668909"/>
                  </a:lnTo>
                  <a:lnTo>
                    <a:pt x="4918307" y="725755"/>
                  </a:lnTo>
                  <a:lnTo>
                    <a:pt x="4919091" y="749426"/>
                  </a:lnTo>
                  <a:lnTo>
                    <a:pt x="4918908" y="792999"/>
                  </a:lnTo>
                  <a:lnTo>
                    <a:pt x="4918359" y="840661"/>
                  </a:lnTo>
                  <a:lnTo>
                    <a:pt x="4917445" y="892420"/>
                  </a:lnTo>
                  <a:lnTo>
                    <a:pt x="4916164" y="948282"/>
                  </a:lnTo>
                  <a:lnTo>
                    <a:pt x="4914519" y="1008252"/>
                  </a:lnTo>
                  <a:lnTo>
                    <a:pt x="4912935" y="1068223"/>
                  </a:lnTo>
                  <a:lnTo>
                    <a:pt x="4911692" y="1124085"/>
                  </a:lnTo>
                  <a:lnTo>
                    <a:pt x="4910797" y="1175844"/>
                  </a:lnTo>
                  <a:lnTo>
                    <a:pt x="4910255" y="1223506"/>
                  </a:lnTo>
                  <a:lnTo>
                    <a:pt x="4910074" y="1267079"/>
                  </a:lnTo>
                  <a:lnTo>
                    <a:pt x="4910169" y="1304250"/>
                  </a:lnTo>
                  <a:lnTo>
                    <a:pt x="4910455" y="1349660"/>
                  </a:lnTo>
                  <a:lnTo>
                    <a:pt x="4910931" y="1403310"/>
                  </a:lnTo>
                  <a:lnTo>
                    <a:pt x="4911598" y="1465199"/>
                  </a:lnTo>
                  <a:lnTo>
                    <a:pt x="4912284" y="1527016"/>
                  </a:lnTo>
                  <a:lnTo>
                    <a:pt x="4912804" y="1580642"/>
                  </a:lnTo>
                  <a:lnTo>
                    <a:pt x="4913133" y="1626076"/>
                  </a:lnTo>
                  <a:lnTo>
                    <a:pt x="4913249" y="1663319"/>
                  </a:lnTo>
                  <a:lnTo>
                    <a:pt x="4912487" y="1686490"/>
                  </a:lnTo>
                  <a:lnTo>
                    <a:pt x="4906391" y="1726166"/>
                  </a:lnTo>
                  <a:lnTo>
                    <a:pt x="4886959" y="1765950"/>
                  </a:lnTo>
                  <a:lnTo>
                    <a:pt x="4869053" y="1773682"/>
                  </a:lnTo>
                  <a:lnTo>
                    <a:pt x="4859787" y="1771751"/>
                  </a:lnTo>
                  <a:lnTo>
                    <a:pt x="4831875" y="1726166"/>
                  </a:lnTo>
                  <a:lnTo>
                    <a:pt x="4825640" y="1686490"/>
                  </a:lnTo>
                  <a:lnTo>
                    <a:pt x="4824761" y="1626076"/>
                  </a:lnTo>
                  <a:lnTo>
                    <a:pt x="4824476" y="1580641"/>
                  </a:lnTo>
                  <a:lnTo>
                    <a:pt x="4823999" y="1527016"/>
                  </a:lnTo>
                  <a:lnTo>
                    <a:pt x="4823333" y="1465199"/>
                  </a:lnTo>
                  <a:lnTo>
                    <a:pt x="4822592" y="1403310"/>
                  </a:lnTo>
                  <a:lnTo>
                    <a:pt x="4822078" y="1349660"/>
                  </a:lnTo>
                  <a:lnTo>
                    <a:pt x="4821779" y="1304250"/>
                  </a:lnTo>
                  <a:lnTo>
                    <a:pt x="4821682" y="1267079"/>
                  </a:lnTo>
                  <a:lnTo>
                    <a:pt x="4821864" y="1223506"/>
                  </a:lnTo>
                  <a:lnTo>
                    <a:pt x="4822413" y="1175844"/>
                  </a:lnTo>
                  <a:lnTo>
                    <a:pt x="4823327" y="1124085"/>
                  </a:lnTo>
                  <a:lnTo>
                    <a:pt x="4824608" y="1068223"/>
                  </a:lnTo>
                  <a:lnTo>
                    <a:pt x="4826254" y="1008252"/>
                  </a:lnTo>
                  <a:lnTo>
                    <a:pt x="4827837" y="948282"/>
                  </a:lnTo>
                  <a:lnTo>
                    <a:pt x="4829080" y="892420"/>
                  </a:lnTo>
                  <a:lnTo>
                    <a:pt x="4829975" y="840661"/>
                  </a:lnTo>
                  <a:lnTo>
                    <a:pt x="4830517" y="792999"/>
                  </a:lnTo>
                  <a:lnTo>
                    <a:pt x="4830699" y="749426"/>
                  </a:lnTo>
                  <a:lnTo>
                    <a:pt x="4831482" y="725755"/>
                  </a:lnTo>
                  <a:lnTo>
                    <a:pt x="4837717" y="685508"/>
                  </a:lnTo>
                  <a:lnTo>
                    <a:pt x="4857257" y="645652"/>
                  </a:lnTo>
                  <a:lnTo>
                    <a:pt x="4865629" y="639851"/>
                  </a:lnTo>
                  <a:lnTo>
                    <a:pt x="4874895" y="637921"/>
                  </a:lnTo>
                  <a:close/>
                </a:path>
                <a:path w="5486400" h="1905000">
                  <a:moveTo>
                    <a:pt x="1662049" y="637921"/>
                  </a:moveTo>
                  <a:lnTo>
                    <a:pt x="1693799" y="668909"/>
                  </a:lnTo>
                  <a:lnTo>
                    <a:pt x="1705461" y="725755"/>
                  </a:lnTo>
                  <a:lnTo>
                    <a:pt x="1706245" y="749426"/>
                  </a:lnTo>
                  <a:lnTo>
                    <a:pt x="1706062" y="792999"/>
                  </a:lnTo>
                  <a:lnTo>
                    <a:pt x="1705513" y="840661"/>
                  </a:lnTo>
                  <a:lnTo>
                    <a:pt x="1704599" y="892420"/>
                  </a:lnTo>
                  <a:lnTo>
                    <a:pt x="1703318" y="948282"/>
                  </a:lnTo>
                  <a:lnTo>
                    <a:pt x="1701673" y="1008252"/>
                  </a:lnTo>
                  <a:lnTo>
                    <a:pt x="1700040" y="1068223"/>
                  </a:lnTo>
                  <a:lnTo>
                    <a:pt x="1698791" y="1124085"/>
                  </a:lnTo>
                  <a:lnTo>
                    <a:pt x="1697914" y="1175844"/>
                  </a:lnTo>
                  <a:lnTo>
                    <a:pt x="1697397" y="1223506"/>
                  </a:lnTo>
                  <a:lnTo>
                    <a:pt x="1697227" y="1267079"/>
                  </a:lnTo>
                  <a:lnTo>
                    <a:pt x="1697323" y="1304250"/>
                  </a:lnTo>
                  <a:lnTo>
                    <a:pt x="1697608" y="1349660"/>
                  </a:lnTo>
                  <a:lnTo>
                    <a:pt x="1698085" y="1403310"/>
                  </a:lnTo>
                  <a:lnTo>
                    <a:pt x="1698752" y="1465199"/>
                  </a:lnTo>
                  <a:lnTo>
                    <a:pt x="1699418" y="1527016"/>
                  </a:lnTo>
                  <a:lnTo>
                    <a:pt x="1699895" y="1580642"/>
                  </a:lnTo>
                  <a:lnTo>
                    <a:pt x="1700180" y="1626076"/>
                  </a:lnTo>
                  <a:lnTo>
                    <a:pt x="1700276" y="1663319"/>
                  </a:lnTo>
                  <a:lnTo>
                    <a:pt x="1699533" y="1686490"/>
                  </a:lnTo>
                  <a:lnTo>
                    <a:pt x="1693525" y="1726166"/>
                  </a:lnTo>
                  <a:lnTo>
                    <a:pt x="1674114" y="1765950"/>
                  </a:lnTo>
                  <a:lnTo>
                    <a:pt x="1656207" y="1773682"/>
                  </a:lnTo>
                  <a:lnTo>
                    <a:pt x="1646941" y="1771751"/>
                  </a:lnTo>
                  <a:lnTo>
                    <a:pt x="1619029" y="1726166"/>
                  </a:lnTo>
                  <a:lnTo>
                    <a:pt x="1612794" y="1686490"/>
                  </a:lnTo>
                  <a:lnTo>
                    <a:pt x="1611915" y="1626076"/>
                  </a:lnTo>
                  <a:lnTo>
                    <a:pt x="1611630" y="1580641"/>
                  </a:lnTo>
                  <a:lnTo>
                    <a:pt x="1611153" y="1527016"/>
                  </a:lnTo>
                  <a:lnTo>
                    <a:pt x="1610487" y="1465199"/>
                  </a:lnTo>
                  <a:lnTo>
                    <a:pt x="1609746" y="1403310"/>
                  </a:lnTo>
                  <a:lnTo>
                    <a:pt x="1609232" y="1349660"/>
                  </a:lnTo>
                  <a:lnTo>
                    <a:pt x="1608933" y="1304250"/>
                  </a:lnTo>
                  <a:lnTo>
                    <a:pt x="1608836" y="1267079"/>
                  </a:lnTo>
                  <a:lnTo>
                    <a:pt x="1609018" y="1223506"/>
                  </a:lnTo>
                  <a:lnTo>
                    <a:pt x="1609567" y="1175844"/>
                  </a:lnTo>
                  <a:lnTo>
                    <a:pt x="1610481" y="1124085"/>
                  </a:lnTo>
                  <a:lnTo>
                    <a:pt x="1611762" y="1068223"/>
                  </a:lnTo>
                  <a:lnTo>
                    <a:pt x="1613408" y="1008252"/>
                  </a:lnTo>
                  <a:lnTo>
                    <a:pt x="1614991" y="948282"/>
                  </a:lnTo>
                  <a:lnTo>
                    <a:pt x="1616234" y="892420"/>
                  </a:lnTo>
                  <a:lnTo>
                    <a:pt x="1617129" y="840661"/>
                  </a:lnTo>
                  <a:lnTo>
                    <a:pt x="1617671" y="792999"/>
                  </a:lnTo>
                  <a:lnTo>
                    <a:pt x="1617852" y="749426"/>
                  </a:lnTo>
                  <a:lnTo>
                    <a:pt x="1618636" y="725755"/>
                  </a:lnTo>
                  <a:lnTo>
                    <a:pt x="1624871" y="685508"/>
                  </a:lnTo>
                  <a:lnTo>
                    <a:pt x="1644411" y="645652"/>
                  </a:lnTo>
                  <a:lnTo>
                    <a:pt x="1652783" y="639851"/>
                  </a:lnTo>
                  <a:lnTo>
                    <a:pt x="1662049" y="637921"/>
                  </a:lnTo>
                  <a:close/>
                </a:path>
                <a:path w="5486400" h="1905000">
                  <a:moveTo>
                    <a:pt x="4095241" y="615823"/>
                  </a:moveTo>
                  <a:lnTo>
                    <a:pt x="4136850" y="628269"/>
                  </a:lnTo>
                  <a:lnTo>
                    <a:pt x="4183126" y="665479"/>
                  </a:lnTo>
                  <a:lnTo>
                    <a:pt x="4209962" y="698009"/>
                  </a:lnTo>
                  <a:lnTo>
                    <a:pt x="4229131" y="733694"/>
                  </a:lnTo>
                  <a:lnTo>
                    <a:pt x="4240633" y="772546"/>
                  </a:lnTo>
                  <a:lnTo>
                    <a:pt x="4244467" y="814577"/>
                  </a:lnTo>
                  <a:lnTo>
                    <a:pt x="4243897" y="829032"/>
                  </a:lnTo>
                  <a:lnTo>
                    <a:pt x="4242196" y="842676"/>
                  </a:lnTo>
                  <a:lnTo>
                    <a:pt x="4239377" y="855511"/>
                  </a:lnTo>
                  <a:lnTo>
                    <a:pt x="4235450" y="867537"/>
                  </a:lnTo>
                  <a:lnTo>
                    <a:pt x="4233304" y="891873"/>
                  </a:lnTo>
                  <a:lnTo>
                    <a:pt x="4229824" y="960834"/>
                  </a:lnTo>
                  <a:lnTo>
                    <a:pt x="4228465" y="1005459"/>
                  </a:lnTo>
                  <a:lnTo>
                    <a:pt x="4227551" y="1046027"/>
                  </a:lnTo>
                  <a:lnTo>
                    <a:pt x="4226796" y="1090924"/>
                  </a:lnTo>
                  <a:lnTo>
                    <a:pt x="4226206" y="1140150"/>
                  </a:lnTo>
                  <a:lnTo>
                    <a:pt x="4225786" y="1193703"/>
                  </a:lnTo>
                  <a:lnTo>
                    <a:pt x="4225544" y="1251585"/>
                  </a:lnTo>
                  <a:lnTo>
                    <a:pt x="4225823" y="1316456"/>
                  </a:lnTo>
                  <a:lnTo>
                    <a:pt x="4227210" y="1374124"/>
                  </a:lnTo>
                  <a:lnTo>
                    <a:pt x="4229669" y="1424624"/>
                  </a:lnTo>
                  <a:lnTo>
                    <a:pt x="4233164" y="1467993"/>
                  </a:lnTo>
                  <a:lnTo>
                    <a:pt x="4242530" y="1540748"/>
                  </a:lnTo>
                  <a:lnTo>
                    <a:pt x="4250844" y="1595383"/>
                  </a:lnTo>
                  <a:lnTo>
                    <a:pt x="4261612" y="1662176"/>
                  </a:lnTo>
                  <a:lnTo>
                    <a:pt x="4263397" y="1673270"/>
                  </a:lnTo>
                  <a:lnTo>
                    <a:pt x="4265707" y="1686734"/>
                  </a:lnTo>
                  <a:lnTo>
                    <a:pt x="4268541" y="1702556"/>
                  </a:lnTo>
                  <a:lnTo>
                    <a:pt x="4271899" y="1720723"/>
                  </a:lnTo>
                  <a:lnTo>
                    <a:pt x="4272788" y="1726945"/>
                  </a:lnTo>
                  <a:lnTo>
                    <a:pt x="4273677" y="1733169"/>
                  </a:lnTo>
                  <a:lnTo>
                    <a:pt x="4274693" y="1739392"/>
                  </a:lnTo>
                  <a:lnTo>
                    <a:pt x="4273887" y="1760515"/>
                  </a:lnTo>
                  <a:lnTo>
                    <a:pt x="4261993" y="1812289"/>
                  </a:lnTo>
                  <a:lnTo>
                    <a:pt x="4232783" y="1840992"/>
                  </a:lnTo>
                  <a:lnTo>
                    <a:pt x="4227617" y="1837947"/>
                  </a:lnTo>
                  <a:lnTo>
                    <a:pt x="4201668" y="1792477"/>
                  </a:lnTo>
                  <a:lnTo>
                    <a:pt x="4183935" y="1749678"/>
                  </a:lnTo>
                  <a:lnTo>
                    <a:pt x="4171441" y="1711833"/>
                  </a:lnTo>
                  <a:lnTo>
                    <a:pt x="4150463" y="1738760"/>
                  </a:lnTo>
                  <a:lnTo>
                    <a:pt x="4112363" y="1782091"/>
                  </a:lnTo>
                  <a:lnTo>
                    <a:pt x="4079505" y="1811281"/>
                  </a:lnTo>
                  <a:lnTo>
                    <a:pt x="4040251" y="1827783"/>
                  </a:lnTo>
                  <a:lnTo>
                    <a:pt x="4000397" y="1821948"/>
                  </a:lnTo>
                  <a:lnTo>
                    <a:pt x="3965109" y="1804444"/>
                  </a:lnTo>
                  <a:lnTo>
                    <a:pt x="3934381" y="1775279"/>
                  </a:lnTo>
                  <a:lnTo>
                    <a:pt x="3908207" y="1734458"/>
                  </a:lnTo>
                  <a:lnTo>
                    <a:pt x="3886580" y="1681988"/>
                  </a:lnTo>
                  <a:lnTo>
                    <a:pt x="3866725" y="1604480"/>
                  </a:lnTo>
                  <a:lnTo>
                    <a:pt x="3858912" y="1558890"/>
                  </a:lnTo>
                  <a:lnTo>
                    <a:pt x="3852513" y="1508744"/>
                  </a:lnTo>
                  <a:lnTo>
                    <a:pt x="3847530" y="1454044"/>
                  </a:lnTo>
                  <a:lnTo>
                    <a:pt x="3843968" y="1394791"/>
                  </a:lnTo>
                  <a:lnTo>
                    <a:pt x="3841828" y="1330987"/>
                  </a:lnTo>
                  <a:lnTo>
                    <a:pt x="3841115" y="1262633"/>
                  </a:lnTo>
                  <a:lnTo>
                    <a:pt x="3842041" y="1204237"/>
                  </a:lnTo>
                  <a:lnTo>
                    <a:pt x="3844821" y="1147749"/>
                  </a:lnTo>
                  <a:lnTo>
                    <a:pt x="3849454" y="1093168"/>
                  </a:lnTo>
                  <a:lnTo>
                    <a:pt x="3855941" y="1040495"/>
                  </a:lnTo>
                  <a:lnTo>
                    <a:pt x="3864280" y="989726"/>
                  </a:lnTo>
                  <a:lnTo>
                    <a:pt x="3874473" y="940863"/>
                  </a:lnTo>
                  <a:lnTo>
                    <a:pt x="3886519" y="893902"/>
                  </a:lnTo>
                  <a:lnTo>
                    <a:pt x="3900419" y="848844"/>
                  </a:lnTo>
                  <a:lnTo>
                    <a:pt x="3916172" y="805688"/>
                  </a:lnTo>
                  <a:lnTo>
                    <a:pt x="3941995" y="747703"/>
                  </a:lnTo>
                  <a:lnTo>
                    <a:pt x="3969427" y="700245"/>
                  </a:lnTo>
                  <a:lnTo>
                    <a:pt x="3998467" y="663321"/>
                  </a:lnTo>
                  <a:lnTo>
                    <a:pt x="4029117" y="636937"/>
                  </a:lnTo>
                  <a:lnTo>
                    <a:pt x="4061375" y="621102"/>
                  </a:lnTo>
                  <a:lnTo>
                    <a:pt x="4095241" y="615823"/>
                  </a:lnTo>
                  <a:close/>
                </a:path>
                <a:path w="5486400" h="1905000">
                  <a:moveTo>
                    <a:pt x="2780157" y="615823"/>
                  </a:moveTo>
                  <a:lnTo>
                    <a:pt x="2821717" y="628269"/>
                  </a:lnTo>
                  <a:lnTo>
                    <a:pt x="2868041" y="665479"/>
                  </a:lnTo>
                  <a:lnTo>
                    <a:pt x="2894857" y="698009"/>
                  </a:lnTo>
                  <a:lnTo>
                    <a:pt x="2913983" y="733694"/>
                  </a:lnTo>
                  <a:lnTo>
                    <a:pt x="2925441" y="772546"/>
                  </a:lnTo>
                  <a:lnTo>
                    <a:pt x="2929254" y="814577"/>
                  </a:lnTo>
                  <a:lnTo>
                    <a:pt x="2928703" y="829032"/>
                  </a:lnTo>
                  <a:lnTo>
                    <a:pt x="2927032" y="842676"/>
                  </a:lnTo>
                  <a:lnTo>
                    <a:pt x="2924218" y="855511"/>
                  </a:lnTo>
                  <a:lnTo>
                    <a:pt x="2920238" y="867537"/>
                  </a:lnTo>
                  <a:lnTo>
                    <a:pt x="2918146" y="891873"/>
                  </a:lnTo>
                  <a:lnTo>
                    <a:pt x="2914630" y="960834"/>
                  </a:lnTo>
                  <a:lnTo>
                    <a:pt x="2913253" y="1005459"/>
                  </a:lnTo>
                  <a:lnTo>
                    <a:pt x="2912351" y="1046027"/>
                  </a:lnTo>
                  <a:lnTo>
                    <a:pt x="2911621" y="1090924"/>
                  </a:lnTo>
                  <a:lnTo>
                    <a:pt x="2911049" y="1140150"/>
                  </a:lnTo>
                  <a:lnTo>
                    <a:pt x="2910623" y="1193703"/>
                  </a:lnTo>
                  <a:lnTo>
                    <a:pt x="2910332" y="1251585"/>
                  </a:lnTo>
                  <a:lnTo>
                    <a:pt x="2910667" y="1316456"/>
                  </a:lnTo>
                  <a:lnTo>
                    <a:pt x="2912062" y="1374124"/>
                  </a:lnTo>
                  <a:lnTo>
                    <a:pt x="2914528" y="1424624"/>
                  </a:lnTo>
                  <a:lnTo>
                    <a:pt x="2918079" y="1467993"/>
                  </a:lnTo>
                  <a:lnTo>
                    <a:pt x="2927381" y="1540748"/>
                  </a:lnTo>
                  <a:lnTo>
                    <a:pt x="2935688" y="1595383"/>
                  </a:lnTo>
                  <a:lnTo>
                    <a:pt x="2946400" y="1662176"/>
                  </a:lnTo>
                  <a:lnTo>
                    <a:pt x="2953454" y="1702556"/>
                  </a:lnTo>
                  <a:lnTo>
                    <a:pt x="2956814" y="1720723"/>
                  </a:lnTo>
                  <a:lnTo>
                    <a:pt x="2957703" y="1726945"/>
                  </a:lnTo>
                  <a:lnTo>
                    <a:pt x="2958591" y="1733169"/>
                  </a:lnTo>
                  <a:lnTo>
                    <a:pt x="2959480" y="1739392"/>
                  </a:lnTo>
                  <a:lnTo>
                    <a:pt x="2958695" y="1760515"/>
                  </a:lnTo>
                  <a:lnTo>
                    <a:pt x="2946908" y="1812289"/>
                  </a:lnTo>
                  <a:lnTo>
                    <a:pt x="2917571" y="1840992"/>
                  </a:lnTo>
                  <a:lnTo>
                    <a:pt x="2912423" y="1837947"/>
                  </a:lnTo>
                  <a:lnTo>
                    <a:pt x="2886455" y="1792477"/>
                  </a:lnTo>
                  <a:lnTo>
                    <a:pt x="2868834" y="1749678"/>
                  </a:lnTo>
                  <a:lnTo>
                    <a:pt x="2856357" y="1711833"/>
                  </a:lnTo>
                  <a:lnTo>
                    <a:pt x="2835378" y="1738760"/>
                  </a:lnTo>
                  <a:lnTo>
                    <a:pt x="2797278" y="1782091"/>
                  </a:lnTo>
                  <a:lnTo>
                    <a:pt x="2764367" y="1811281"/>
                  </a:lnTo>
                  <a:lnTo>
                    <a:pt x="2725166" y="1827783"/>
                  </a:lnTo>
                  <a:lnTo>
                    <a:pt x="2685300" y="1821948"/>
                  </a:lnTo>
                  <a:lnTo>
                    <a:pt x="2649988" y="1804444"/>
                  </a:lnTo>
                  <a:lnTo>
                    <a:pt x="2619241" y="1775279"/>
                  </a:lnTo>
                  <a:lnTo>
                    <a:pt x="2593073" y="1734458"/>
                  </a:lnTo>
                  <a:lnTo>
                    <a:pt x="2571496" y="1681988"/>
                  </a:lnTo>
                  <a:lnTo>
                    <a:pt x="2551586" y="1604480"/>
                  </a:lnTo>
                  <a:lnTo>
                    <a:pt x="2543771" y="1558890"/>
                  </a:lnTo>
                  <a:lnTo>
                    <a:pt x="2537380" y="1508744"/>
                  </a:lnTo>
                  <a:lnTo>
                    <a:pt x="2532412" y="1454044"/>
                  </a:lnTo>
                  <a:lnTo>
                    <a:pt x="2528865" y="1394791"/>
                  </a:lnTo>
                  <a:lnTo>
                    <a:pt x="2526738" y="1330987"/>
                  </a:lnTo>
                  <a:lnTo>
                    <a:pt x="2526029" y="1262633"/>
                  </a:lnTo>
                  <a:lnTo>
                    <a:pt x="2526956" y="1204237"/>
                  </a:lnTo>
                  <a:lnTo>
                    <a:pt x="2529736" y="1147749"/>
                  </a:lnTo>
                  <a:lnTo>
                    <a:pt x="2534369" y="1093168"/>
                  </a:lnTo>
                  <a:lnTo>
                    <a:pt x="2540856" y="1040495"/>
                  </a:lnTo>
                  <a:lnTo>
                    <a:pt x="2549195" y="989726"/>
                  </a:lnTo>
                  <a:lnTo>
                    <a:pt x="2559388" y="940863"/>
                  </a:lnTo>
                  <a:lnTo>
                    <a:pt x="2571434" y="893902"/>
                  </a:lnTo>
                  <a:lnTo>
                    <a:pt x="2585334" y="848844"/>
                  </a:lnTo>
                  <a:lnTo>
                    <a:pt x="2601087" y="805688"/>
                  </a:lnTo>
                  <a:lnTo>
                    <a:pt x="2626866" y="747703"/>
                  </a:lnTo>
                  <a:lnTo>
                    <a:pt x="2654285" y="700245"/>
                  </a:lnTo>
                  <a:lnTo>
                    <a:pt x="2683335" y="663321"/>
                  </a:lnTo>
                  <a:lnTo>
                    <a:pt x="2714004" y="636937"/>
                  </a:lnTo>
                  <a:lnTo>
                    <a:pt x="2746281" y="621102"/>
                  </a:lnTo>
                  <a:lnTo>
                    <a:pt x="2780157" y="615823"/>
                  </a:lnTo>
                  <a:close/>
                </a:path>
                <a:path w="5486400" h="1905000">
                  <a:moveTo>
                    <a:pt x="837311" y="614807"/>
                  </a:moveTo>
                  <a:lnTo>
                    <a:pt x="905303" y="630237"/>
                  </a:lnTo>
                  <a:lnTo>
                    <a:pt x="959485" y="676528"/>
                  </a:lnTo>
                  <a:lnTo>
                    <a:pt x="980408" y="710271"/>
                  </a:lnTo>
                  <a:lnTo>
                    <a:pt x="996692" y="750542"/>
                  </a:lnTo>
                  <a:lnTo>
                    <a:pt x="1008332" y="797348"/>
                  </a:lnTo>
                  <a:lnTo>
                    <a:pt x="1015320" y="850695"/>
                  </a:lnTo>
                  <a:lnTo>
                    <a:pt x="1017651" y="910589"/>
                  </a:lnTo>
                  <a:lnTo>
                    <a:pt x="1014462" y="964501"/>
                  </a:lnTo>
                  <a:lnTo>
                    <a:pt x="1004903" y="1015936"/>
                  </a:lnTo>
                  <a:lnTo>
                    <a:pt x="988986" y="1064895"/>
                  </a:lnTo>
                  <a:lnTo>
                    <a:pt x="966724" y="1111377"/>
                  </a:lnTo>
                  <a:lnTo>
                    <a:pt x="931592" y="1162177"/>
                  </a:lnTo>
                  <a:lnTo>
                    <a:pt x="904555" y="1195851"/>
                  </a:lnTo>
                  <a:lnTo>
                    <a:pt x="871219" y="1235075"/>
                  </a:lnTo>
                  <a:lnTo>
                    <a:pt x="836777" y="1275004"/>
                  </a:lnTo>
                  <a:lnTo>
                    <a:pt x="802335" y="1314940"/>
                  </a:lnTo>
                  <a:lnTo>
                    <a:pt x="767892" y="1354888"/>
                  </a:lnTo>
                  <a:lnTo>
                    <a:pt x="733450" y="1394855"/>
                  </a:lnTo>
                  <a:lnTo>
                    <a:pt x="699008" y="1434845"/>
                  </a:lnTo>
                  <a:lnTo>
                    <a:pt x="712438" y="1477827"/>
                  </a:lnTo>
                  <a:lnTo>
                    <a:pt x="727392" y="1515141"/>
                  </a:lnTo>
                  <a:lnTo>
                    <a:pt x="761872" y="1572768"/>
                  </a:lnTo>
                  <a:lnTo>
                    <a:pt x="802640" y="1607518"/>
                  </a:lnTo>
                  <a:lnTo>
                    <a:pt x="849502" y="1619123"/>
                  </a:lnTo>
                  <a:lnTo>
                    <a:pt x="865770" y="1617335"/>
                  </a:lnTo>
                  <a:lnTo>
                    <a:pt x="902259" y="1602995"/>
                  </a:lnTo>
                  <a:lnTo>
                    <a:pt x="946743" y="1570801"/>
                  </a:lnTo>
                  <a:lnTo>
                    <a:pt x="980981" y="1523037"/>
                  </a:lnTo>
                  <a:lnTo>
                    <a:pt x="998817" y="1469080"/>
                  </a:lnTo>
                  <a:lnTo>
                    <a:pt x="1006903" y="1450625"/>
                  </a:lnTo>
                  <a:lnTo>
                    <a:pt x="1045662" y="1452364"/>
                  </a:lnTo>
                  <a:lnTo>
                    <a:pt x="1061386" y="1496726"/>
                  </a:lnTo>
                  <a:lnTo>
                    <a:pt x="1064514" y="1533017"/>
                  </a:lnTo>
                  <a:lnTo>
                    <a:pt x="1061284" y="1580655"/>
                  </a:lnTo>
                  <a:lnTo>
                    <a:pt x="1051598" y="1625568"/>
                  </a:lnTo>
                  <a:lnTo>
                    <a:pt x="1035463" y="1667744"/>
                  </a:lnTo>
                  <a:lnTo>
                    <a:pt x="1012884" y="1707171"/>
                  </a:lnTo>
                  <a:lnTo>
                    <a:pt x="983869" y="1743837"/>
                  </a:lnTo>
                  <a:lnTo>
                    <a:pt x="949604" y="1776674"/>
                  </a:lnTo>
                  <a:lnTo>
                    <a:pt x="915781" y="1800129"/>
                  </a:lnTo>
                  <a:lnTo>
                    <a:pt x="849502" y="1818894"/>
                  </a:lnTo>
                  <a:lnTo>
                    <a:pt x="810352" y="1813909"/>
                  </a:lnTo>
                  <a:lnTo>
                    <a:pt x="774286" y="1798951"/>
                  </a:lnTo>
                  <a:lnTo>
                    <a:pt x="741311" y="1774015"/>
                  </a:lnTo>
                  <a:lnTo>
                    <a:pt x="711432" y="1739093"/>
                  </a:lnTo>
                  <a:lnTo>
                    <a:pt x="684657" y="1694180"/>
                  </a:lnTo>
                  <a:lnTo>
                    <a:pt x="668494" y="1657973"/>
                  </a:lnTo>
                  <a:lnTo>
                    <a:pt x="654486" y="1618313"/>
                  </a:lnTo>
                  <a:lnTo>
                    <a:pt x="642633" y="1575200"/>
                  </a:lnTo>
                  <a:lnTo>
                    <a:pt x="632936" y="1528635"/>
                  </a:lnTo>
                  <a:lnTo>
                    <a:pt x="625393" y="1478617"/>
                  </a:lnTo>
                  <a:lnTo>
                    <a:pt x="620006" y="1425146"/>
                  </a:lnTo>
                  <a:lnTo>
                    <a:pt x="616773" y="1368222"/>
                  </a:lnTo>
                  <a:lnTo>
                    <a:pt x="615696" y="1307845"/>
                  </a:lnTo>
                  <a:lnTo>
                    <a:pt x="616263" y="1251393"/>
                  </a:lnTo>
                  <a:lnTo>
                    <a:pt x="617966" y="1196792"/>
                  </a:lnTo>
                  <a:lnTo>
                    <a:pt x="620805" y="1144042"/>
                  </a:lnTo>
                  <a:lnTo>
                    <a:pt x="624779" y="1093144"/>
                  </a:lnTo>
                  <a:lnTo>
                    <a:pt x="629888" y="1044098"/>
                  </a:lnTo>
                  <a:lnTo>
                    <a:pt x="636132" y="996904"/>
                  </a:lnTo>
                  <a:lnTo>
                    <a:pt x="643512" y="951561"/>
                  </a:lnTo>
                  <a:lnTo>
                    <a:pt x="652028" y="908070"/>
                  </a:lnTo>
                  <a:lnTo>
                    <a:pt x="661678" y="866430"/>
                  </a:lnTo>
                  <a:lnTo>
                    <a:pt x="672465" y="826642"/>
                  </a:lnTo>
                  <a:lnTo>
                    <a:pt x="694191" y="761915"/>
                  </a:lnTo>
                  <a:lnTo>
                    <a:pt x="718222" y="708956"/>
                  </a:lnTo>
                  <a:lnTo>
                    <a:pt x="744553" y="667766"/>
                  </a:lnTo>
                  <a:lnTo>
                    <a:pt x="773180" y="638344"/>
                  </a:lnTo>
                  <a:lnTo>
                    <a:pt x="804101" y="620691"/>
                  </a:lnTo>
                  <a:lnTo>
                    <a:pt x="837311" y="614807"/>
                  </a:lnTo>
                  <a:close/>
                </a:path>
                <a:path w="5486400" h="1905000">
                  <a:moveTo>
                    <a:pt x="1425194" y="604774"/>
                  </a:moveTo>
                  <a:lnTo>
                    <a:pt x="1469556" y="642707"/>
                  </a:lnTo>
                  <a:lnTo>
                    <a:pt x="1487584" y="710120"/>
                  </a:lnTo>
                  <a:lnTo>
                    <a:pt x="1493218" y="756602"/>
                  </a:lnTo>
                  <a:lnTo>
                    <a:pt x="1496589" y="811657"/>
                  </a:lnTo>
                  <a:lnTo>
                    <a:pt x="1497711" y="875284"/>
                  </a:lnTo>
                  <a:lnTo>
                    <a:pt x="1497687" y="901618"/>
                  </a:lnTo>
                  <a:lnTo>
                    <a:pt x="1497496" y="940238"/>
                  </a:lnTo>
                  <a:lnTo>
                    <a:pt x="1493303" y="1012840"/>
                  </a:lnTo>
                  <a:lnTo>
                    <a:pt x="1484455" y="1055941"/>
                  </a:lnTo>
                  <a:lnTo>
                    <a:pt x="1452245" y="1090422"/>
                  </a:lnTo>
                  <a:lnTo>
                    <a:pt x="1435262" y="1083607"/>
                  </a:lnTo>
                  <a:lnTo>
                    <a:pt x="1423162" y="1063148"/>
                  </a:lnTo>
                  <a:lnTo>
                    <a:pt x="1415919" y="1029021"/>
                  </a:lnTo>
                  <a:lnTo>
                    <a:pt x="1413510" y="981201"/>
                  </a:lnTo>
                  <a:lnTo>
                    <a:pt x="1413416" y="968511"/>
                  </a:lnTo>
                  <a:lnTo>
                    <a:pt x="1413144" y="951404"/>
                  </a:lnTo>
                  <a:lnTo>
                    <a:pt x="1412706" y="929892"/>
                  </a:lnTo>
                  <a:lnTo>
                    <a:pt x="1412113" y="903986"/>
                  </a:lnTo>
                  <a:lnTo>
                    <a:pt x="1411751" y="880766"/>
                  </a:lnTo>
                  <a:lnTo>
                    <a:pt x="1411414" y="857583"/>
                  </a:lnTo>
                  <a:lnTo>
                    <a:pt x="1411077" y="834423"/>
                  </a:lnTo>
                  <a:lnTo>
                    <a:pt x="1410716" y="811276"/>
                  </a:lnTo>
                  <a:lnTo>
                    <a:pt x="1376932" y="825275"/>
                  </a:lnTo>
                  <a:lnTo>
                    <a:pt x="1319936" y="874373"/>
                  </a:lnTo>
                  <a:lnTo>
                    <a:pt x="1296797" y="909447"/>
                  </a:lnTo>
                  <a:lnTo>
                    <a:pt x="1277554" y="949884"/>
                  </a:lnTo>
                  <a:lnTo>
                    <a:pt x="1260014" y="999394"/>
                  </a:lnTo>
                  <a:lnTo>
                    <a:pt x="1244165" y="1058001"/>
                  </a:lnTo>
                  <a:lnTo>
                    <a:pt x="1229995" y="1125727"/>
                  </a:lnTo>
                  <a:lnTo>
                    <a:pt x="1230087" y="1176144"/>
                  </a:lnTo>
                  <a:lnTo>
                    <a:pt x="1230176" y="1226556"/>
                  </a:lnTo>
                  <a:lnTo>
                    <a:pt x="1230260" y="1276965"/>
                  </a:lnTo>
                  <a:lnTo>
                    <a:pt x="1230343" y="1327371"/>
                  </a:lnTo>
                  <a:lnTo>
                    <a:pt x="1230423" y="1377775"/>
                  </a:lnTo>
                  <a:lnTo>
                    <a:pt x="1230503" y="1428178"/>
                  </a:lnTo>
                  <a:lnTo>
                    <a:pt x="1230582" y="1478581"/>
                  </a:lnTo>
                  <a:lnTo>
                    <a:pt x="1230662" y="1528985"/>
                  </a:lnTo>
                  <a:lnTo>
                    <a:pt x="1230745" y="1579391"/>
                  </a:lnTo>
                  <a:lnTo>
                    <a:pt x="1230829" y="1629800"/>
                  </a:lnTo>
                  <a:lnTo>
                    <a:pt x="1230918" y="1680212"/>
                  </a:lnTo>
                  <a:lnTo>
                    <a:pt x="1231011" y="1730629"/>
                  </a:lnTo>
                  <a:lnTo>
                    <a:pt x="1228205" y="1779395"/>
                  </a:lnTo>
                  <a:lnTo>
                    <a:pt x="1219803" y="1814242"/>
                  </a:lnTo>
                  <a:lnTo>
                    <a:pt x="1205829" y="1835159"/>
                  </a:lnTo>
                  <a:lnTo>
                    <a:pt x="1186307" y="1842135"/>
                  </a:lnTo>
                  <a:lnTo>
                    <a:pt x="1168971" y="1835159"/>
                  </a:lnTo>
                  <a:lnTo>
                    <a:pt x="1156589" y="1814242"/>
                  </a:lnTo>
                  <a:lnTo>
                    <a:pt x="1149159" y="1779395"/>
                  </a:lnTo>
                  <a:lnTo>
                    <a:pt x="1146683" y="1730629"/>
                  </a:lnTo>
                  <a:lnTo>
                    <a:pt x="1146683" y="1678967"/>
                  </a:lnTo>
                  <a:lnTo>
                    <a:pt x="1146683" y="1627307"/>
                  </a:lnTo>
                  <a:lnTo>
                    <a:pt x="1146683" y="955801"/>
                  </a:lnTo>
                  <a:lnTo>
                    <a:pt x="1146754" y="935325"/>
                  </a:lnTo>
                  <a:lnTo>
                    <a:pt x="1146968" y="910288"/>
                  </a:lnTo>
                  <a:lnTo>
                    <a:pt x="1147325" y="880703"/>
                  </a:lnTo>
                  <a:lnTo>
                    <a:pt x="1147826" y="846582"/>
                  </a:lnTo>
                  <a:lnTo>
                    <a:pt x="1148326" y="812405"/>
                  </a:lnTo>
                  <a:lnTo>
                    <a:pt x="1148683" y="782812"/>
                  </a:lnTo>
                  <a:lnTo>
                    <a:pt x="1148897" y="757767"/>
                  </a:lnTo>
                  <a:lnTo>
                    <a:pt x="1148969" y="737235"/>
                  </a:lnTo>
                  <a:lnTo>
                    <a:pt x="1151445" y="688488"/>
                  </a:lnTo>
                  <a:lnTo>
                    <a:pt x="1158875" y="653684"/>
                  </a:lnTo>
                  <a:lnTo>
                    <a:pt x="1171257" y="632811"/>
                  </a:lnTo>
                  <a:lnTo>
                    <a:pt x="1188593" y="625855"/>
                  </a:lnTo>
                  <a:lnTo>
                    <a:pt x="1207952" y="637289"/>
                  </a:lnTo>
                  <a:lnTo>
                    <a:pt x="1221835" y="671607"/>
                  </a:lnTo>
                  <a:lnTo>
                    <a:pt x="1230241" y="728833"/>
                  </a:lnTo>
                  <a:lnTo>
                    <a:pt x="1233170" y="808989"/>
                  </a:lnTo>
                  <a:lnTo>
                    <a:pt x="1262528" y="746590"/>
                  </a:lnTo>
                  <a:lnTo>
                    <a:pt x="1292944" y="695536"/>
                  </a:lnTo>
                  <a:lnTo>
                    <a:pt x="1324419" y="655828"/>
                  </a:lnTo>
                  <a:lnTo>
                    <a:pt x="1356952" y="627464"/>
                  </a:lnTo>
                  <a:lnTo>
                    <a:pt x="1390544" y="610446"/>
                  </a:lnTo>
                  <a:lnTo>
                    <a:pt x="1425194" y="604774"/>
                  </a:lnTo>
                  <a:close/>
                </a:path>
                <a:path w="5486400" h="1905000">
                  <a:moveTo>
                    <a:pt x="1889633" y="543051"/>
                  </a:moveTo>
                  <a:lnTo>
                    <a:pt x="1921764" y="580516"/>
                  </a:lnTo>
                  <a:lnTo>
                    <a:pt x="1932797" y="619728"/>
                  </a:lnTo>
                  <a:lnTo>
                    <a:pt x="1936495" y="662177"/>
                  </a:lnTo>
                  <a:lnTo>
                    <a:pt x="1936353" y="674108"/>
                  </a:lnTo>
                  <a:lnTo>
                    <a:pt x="1935924" y="688943"/>
                  </a:lnTo>
                  <a:lnTo>
                    <a:pt x="1935210" y="706683"/>
                  </a:lnTo>
                  <a:lnTo>
                    <a:pt x="1934210" y="727328"/>
                  </a:lnTo>
                  <a:lnTo>
                    <a:pt x="1933209" y="748115"/>
                  </a:lnTo>
                  <a:lnTo>
                    <a:pt x="1932495" y="766270"/>
                  </a:lnTo>
                  <a:lnTo>
                    <a:pt x="1932066" y="781782"/>
                  </a:lnTo>
                  <a:lnTo>
                    <a:pt x="1931924" y="794638"/>
                  </a:lnTo>
                  <a:lnTo>
                    <a:pt x="1932187" y="823614"/>
                  </a:lnTo>
                  <a:lnTo>
                    <a:pt x="1932416" y="852614"/>
                  </a:lnTo>
                  <a:lnTo>
                    <a:pt x="1932620" y="881614"/>
                  </a:lnTo>
                  <a:lnTo>
                    <a:pt x="1932813" y="910589"/>
                  </a:lnTo>
                  <a:lnTo>
                    <a:pt x="1945909" y="852941"/>
                  </a:lnTo>
                  <a:lnTo>
                    <a:pt x="1961769" y="798115"/>
                  </a:lnTo>
                  <a:lnTo>
                    <a:pt x="1980390" y="746123"/>
                  </a:lnTo>
                  <a:lnTo>
                    <a:pt x="2001774" y="696976"/>
                  </a:lnTo>
                  <a:lnTo>
                    <a:pt x="2023703" y="655210"/>
                  </a:lnTo>
                  <a:lnTo>
                    <a:pt x="2062513" y="607446"/>
                  </a:lnTo>
                  <a:lnTo>
                    <a:pt x="2079370" y="601472"/>
                  </a:lnTo>
                  <a:lnTo>
                    <a:pt x="2105874" y="608360"/>
                  </a:lnTo>
                  <a:lnTo>
                    <a:pt x="2128848" y="629025"/>
                  </a:lnTo>
                  <a:lnTo>
                    <a:pt x="2148298" y="663468"/>
                  </a:lnTo>
                  <a:lnTo>
                    <a:pt x="2164231" y="711687"/>
                  </a:lnTo>
                  <a:lnTo>
                    <a:pt x="2176653" y="773684"/>
                  </a:lnTo>
                  <a:lnTo>
                    <a:pt x="2189630" y="735915"/>
                  </a:lnTo>
                  <a:lnTo>
                    <a:pt x="2219158" y="675475"/>
                  </a:lnTo>
                  <a:lnTo>
                    <a:pt x="2253452" y="635184"/>
                  </a:lnTo>
                  <a:lnTo>
                    <a:pt x="2292607" y="615043"/>
                  </a:lnTo>
                  <a:lnTo>
                    <a:pt x="2314067" y="612521"/>
                  </a:lnTo>
                  <a:lnTo>
                    <a:pt x="2342259" y="620475"/>
                  </a:lnTo>
                  <a:lnTo>
                    <a:pt x="2387191" y="684091"/>
                  </a:lnTo>
                  <a:lnTo>
                    <a:pt x="2403917" y="739740"/>
                  </a:lnTo>
                  <a:lnTo>
                    <a:pt x="2416810" y="811276"/>
                  </a:lnTo>
                  <a:lnTo>
                    <a:pt x="2421306" y="863346"/>
                  </a:lnTo>
                  <a:lnTo>
                    <a:pt x="2424176" y="908621"/>
                  </a:lnTo>
                  <a:lnTo>
                    <a:pt x="2427468" y="966724"/>
                  </a:lnTo>
                  <a:lnTo>
                    <a:pt x="2431191" y="1037653"/>
                  </a:lnTo>
                  <a:lnTo>
                    <a:pt x="2435352" y="1121410"/>
                  </a:lnTo>
                  <a:lnTo>
                    <a:pt x="2437497" y="1154789"/>
                  </a:lnTo>
                  <a:lnTo>
                    <a:pt x="2442090" y="1232088"/>
                  </a:lnTo>
                  <a:lnTo>
                    <a:pt x="2444538" y="1276006"/>
                  </a:lnTo>
                  <a:lnTo>
                    <a:pt x="2447086" y="1323436"/>
                  </a:lnTo>
                  <a:lnTo>
                    <a:pt x="2449734" y="1374378"/>
                  </a:lnTo>
                  <a:lnTo>
                    <a:pt x="2452483" y="1428830"/>
                  </a:lnTo>
                  <a:lnTo>
                    <a:pt x="2455333" y="1486793"/>
                  </a:lnTo>
                  <a:lnTo>
                    <a:pt x="2458283" y="1548266"/>
                  </a:lnTo>
                  <a:lnTo>
                    <a:pt x="2461334" y="1613249"/>
                  </a:lnTo>
                  <a:lnTo>
                    <a:pt x="2464485" y="1681742"/>
                  </a:lnTo>
                  <a:lnTo>
                    <a:pt x="2467737" y="1753743"/>
                  </a:lnTo>
                  <a:lnTo>
                    <a:pt x="2467475" y="1775007"/>
                  </a:lnTo>
                  <a:lnTo>
                    <a:pt x="2455545" y="1828800"/>
                  </a:lnTo>
                  <a:lnTo>
                    <a:pt x="2422652" y="1859788"/>
                  </a:lnTo>
                  <a:lnTo>
                    <a:pt x="2406100" y="1853787"/>
                  </a:lnTo>
                  <a:lnTo>
                    <a:pt x="2384522" y="1805781"/>
                  </a:lnTo>
                  <a:lnTo>
                    <a:pt x="2379472" y="1763776"/>
                  </a:lnTo>
                  <a:lnTo>
                    <a:pt x="2374816" y="1686238"/>
                  </a:lnTo>
                  <a:lnTo>
                    <a:pt x="2372500" y="1641405"/>
                  </a:lnTo>
                  <a:lnTo>
                    <a:pt x="2370187" y="1592528"/>
                  </a:lnTo>
                  <a:lnTo>
                    <a:pt x="2367871" y="1539608"/>
                  </a:lnTo>
                  <a:lnTo>
                    <a:pt x="2365549" y="1482644"/>
                  </a:lnTo>
                  <a:lnTo>
                    <a:pt x="2363216" y="1421638"/>
                  </a:lnTo>
                  <a:lnTo>
                    <a:pt x="2361038" y="1372714"/>
                  </a:lnTo>
                  <a:lnTo>
                    <a:pt x="2358858" y="1323803"/>
                  </a:lnTo>
                  <a:lnTo>
                    <a:pt x="2356674" y="1274904"/>
                  </a:lnTo>
                  <a:lnTo>
                    <a:pt x="2354483" y="1226013"/>
                  </a:lnTo>
                  <a:lnTo>
                    <a:pt x="2352284" y="1177129"/>
                  </a:lnTo>
                  <a:lnTo>
                    <a:pt x="2350073" y="1128250"/>
                  </a:lnTo>
                  <a:lnTo>
                    <a:pt x="2347849" y="1079373"/>
                  </a:lnTo>
                  <a:lnTo>
                    <a:pt x="2341848" y="1004125"/>
                  </a:lnTo>
                  <a:lnTo>
                    <a:pt x="2332609" y="930401"/>
                  </a:lnTo>
                  <a:lnTo>
                    <a:pt x="2324746" y="886969"/>
                  </a:lnTo>
                  <a:lnTo>
                    <a:pt x="2308070" y="837301"/>
                  </a:lnTo>
                  <a:lnTo>
                    <a:pt x="2299208" y="831088"/>
                  </a:lnTo>
                  <a:lnTo>
                    <a:pt x="2289093" y="835443"/>
                  </a:lnTo>
                  <a:lnTo>
                    <a:pt x="2258006" y="870253"/>
                  </a:lnTo>
                  <a:lnTo>
                    <a:pt x="2217267" y="931094"/>
                  </a:lnTo>
                  <a:lnTo>
                    <a:pt x="2188831" y="982390"/>
                  </a:lnTo>
                  <a:lnTo>
                    <a:pt x="2180209" y="1003300"/>
                  </a:lnTo>
                  <a:lnTo>
                    <a:pt x="2180209" y="1055137"/>
                  </a:lnTo>
                  <a:lnTo>
                    <a:pt x="2180590" y="1107011"/>
                  </a:lnTo>
                  <a:lnTo>
                    <a:pt x="2181352" y="1158908"/>
                  </a:lnTo>
                  <a:lnTo>
                    <a:pt x="2182495" y="1210818"/>
                  </a:lnTo>
                  <a:lnTo>
                    <a:pt x="2184771" y="1259912"/>
                  </a:lnTo>
                  <a:lnTo>
                    <a:pt x="2187034" y="1309021"/>
                  </a:lnTo>
                  <a:lnTo>
                    <a:pt x="2189289" y="1358138"/>
                  </a:lnTo>
                  <a:lnTo>
                    <a:pt x="2191544" y="1407254"/>
                  </a:lnTo>
                  <a:lnTo>
                    <a:pt x="2193807" y="1456363"/>
                  </a:lnTo>
                  <a:lnTo>
                    <a:pt x="2196084" y="1505458"/>
                  </a:lnTo>
                  <a:lnTo>
                    <a:pt x="2198698" y="1561877"/>
                  </a:lnTo>
                  <a:lnTo>
                    <a:pt x="2200830" y="1614932"/>
                  </a:lnTo>
                  <a:lnTo>
                    <a:pt x="2202481" y="1664620"/>
                  </a:lnTo>
                  <a:lnTo>
                    <a:pt x="2203656" y="1710944"/>
                  </a:lnTo>
                  <a:lnTo>
                    <a:pt x="2204359" y="1753901"/>
                  </a:lnTo>
                  <a:lnTo>
                    <a:pt x="2204593" y="1793494"/>
                  </a:lnTo>
                  <a:lnTo>
                    <a:pt x="2203827" y="1816711"/>
                  </a:lnTo>
                  <a:lnTo>
                    <a:pt x="2197627" y="1856716"/>
                  </a:lnTo>
                  <a:lnTo>
                    <a:pt x="2178034" y="1897110"/>
                  </a:lnTo>
                  <a:lnTo>
                    <a:pt x="2160397" y="1905000"/>
                  </a:lnTo>
                  <a:lnTo>
                    <a:pt x="2151185" y="1903025"/>
                  </a:lnTo>
                  <a:lnTo>
                    <a:pt x="2123239" y="1856716"/>
                  </a:lnTo>
                  <a:lnTo>
                    <a:pt x="2117091" y="1816711"/>
                  </a:lnTo>
                  <a:lnTo>
                    <a:pt x="2116155" y="1758120"/>
                  </a:lnTo>
                  <a:lnTo>
                    <a:pt x="2115637" y="1718766"/>
                  </a:lnTo>
                  <a:lnTo>
                    <a:pt x="2114774" y="1675430"/>
                  </a:lnTo>
                  <a:lnTo>
                    <a:pt x="2113565" y="1628108"/>
                  </a:lnTo>
                  <a:lnTo>
                    <a:pt x="2112011" y="1576797"/>
                  </a:lnTo>
                  <a:lnTo>
                    <a:pt x="2110112" y="1521495"/>
                  </a:lnTo>
                  <a:lnTo>
                    <a:pt x="2107868" y="1462199"/>
                  </a:lnTo>
                  <a:lnTo>
                    <a:pt x="2105279" y="1398905"/>
                  </a:lnTo>
                  <a:lnTo>
                    <a:pt x="2102689" y="1335647"/>
                  </a:lnTo>
                  <a:lnTo>
                    <a:pt x="2100445" y="1276367"/>
                  </a:lnTo>
                  <a:lnTo>
                    <a:pt x="2098546" y="1221068"/>
                  </a:lnTo>
                  <a:lnTo>
                    <a:pt x="2096992" y="1169749"/>
                  </a:lnTo>
                  <a:lnTo>
                    <a:pt x="2095783" y="1122413"/>
                  </a:lnTo>
                  <a:lnTo>
                    <a:pt x="2094920" y="1079061"/>
                  </a:lnTo>
                  <a:lnTo>
                    <a:pt x="2094402" y="1039695"/>
                  </a:lnTo>
                  <a:lnTo>
                    <a:pt x="2094230" y="1004315"/>
                  </a:lnTo>
                  <a:lnTo>
                    <a:pt x="2093374" y="949072"/>
                  </a:lnTo>
                  <a:lnTo>
                    <a:pt x="2090816" y="900318"/>
                  </a:lnTo>
                  <a:lnTo>
                    <a:pt x="2086568" y="858065"/>
                  </a:lnTo>
                  <a:lnTo>
                    <a:pt x="2080641" y="822325"/>
                  </a:lnTo>
                  <a:lnTo>
                    <a:pt x="2064853" y="842708"/>
                  </a:lnTo>
                  <a:lnTo>
                    <a:pt x="2048922" y="868616"/>
                  </a:lnTo>
                  <a:lnTo>
                    <a:pt x="2032849" y="900049"/>
                  </a:lnTo>
                  <a:lnTo>
                    <a:pt x="2016633" y="937005"/>
                  </a:lnTo>
                  <a:lnTo>
                    <a:pt x="2003373" y="973464"/>
                  </a:lnTo>
                  <a:lnTo>
                    <a:pt x="1990089" y="1009888"/>
                  </a:lnTo>
                  <a:lnTo>
                    <a:pt x="1976806" y="1046287"/>
                  </a:lnTo>
                  <a:lnTo>
                    <a:pt x="1963547" y="1082675"/>
                  </a:lnTo>
                  <a:lnTo>
                    <a:pt x="1959401" y="1097014"/>
                  </a:lnTo>
                  <a:lnTo>
                    <a:pt x="1954196" y="1113377"/>
                  </a:lnTo>
                  <a:lnTo>
                    <a:pt x="1947920" y="1131788"/>
                  </a:lnTo>
                  <a:lnTo>
                    <a:pt x="1940560" y="1152270"/>
                  </a:lnTo>
                  <a:lnTo>
                    <a:pt x="1940250" y="1189327"/>
                  </a:lnTo>
                  <a:lnTo>
                    <a:pt x="1939321" y="1234217"/>
                  </a:lnTo>
                  <a:lnTo>
                    <a:pt x="1937773" y="1286966"/>
                  </a:lnTo>
                  <a:lnTo>
                    <a:pt x="1935607" y="1347597"/>
                  </a:lnTo>
                  <a:lnTo>
                    <a:pt x="1933440" y="1407963"/>
                  </a:lnTo>
                  <a:lnTo>
                    <a:pt x="1931892" y="1459912"/>
                  </a:lnTo>
                  <a:lnTo>
                    <a:pt x="1930963" y="1503455"/>
                  </a:lnTo>
                  <a:lnTo>
                    <a:pt x="1930654" y="1538605"/>
                  </a:lnTo>
                  <a:lnTo>
                    <a:pt x="1930915" y="1556823"/>
                  </a:lnTo>
                  <a:lnTo>
                    <a:pt x="1931701" y="1578340"/>
                  </a:lnTo>
                  <a:lnTo>
                    <a:pt x="1933011" y="1603166"/>
                  </a:lnTo>
                  <a:lnTo>
                    <a:pt x="1934845" y="1631314"/>
                  </a:lnTo>
                  <a:lnTo>
                    <a:pt x="1936751" y="1659056"/>
                  </a:lnTo>
                  <a:lnTo>
                    <a:pt x="1938099" y="1682654"/>
                  </a:lnTo>
                  <a:lnTo>
                    <a:pt x="1938899" y="1702109"/>
                  </a:lnTo>
                  <a:lnTo>
                    <a:pt x="1939163" y="1717420"/>
                  </a:lnTo>
                  <a:lnTo>
                    <a:pt x="1938305" y="1739112"/>
                  </a:lnTo>
                  <a:lnTo>
                    <a:pt x="1931447" y="1777160"/>
                  </a:lnTo>
                  <a:lnTo>
                    <a:pt x="1910508" y="1816703"/>
                  </a:lnTo>
                  <a:lnTo>
                    <a:pt x="1893189" y="1824482"/>
                  </a:lnTo>
                  <a:lnTo>
                    <a:pt x="1877642" y="1816598"/>
                  </a:lnTo>
                  <a:lnTo>
                    <a:pt x="1855009" y="1753536"/>
                  </a:lnTo>
                  <a:lnTo>
                    <a:pt x="1847929" y="1698366"/>
                  </a:lnTo>
                  <a:lnTo>
                    <a:pt x="1843679" y="1627440"/>
                  </a:lnTo>
                  <a:lnTo>
                    <a:pt x="1842262" y="1540764"/>
                  </a:lnTo>
                  <a:lnTo>
                    <a:pt x="1842571" y="1503564"/>
                  </a:lnTo>
                  <a:lnTo>
                    <a:pt x="1843500" y="1458245"/>
                  </a:lnTo>
                  <a:lnTo>
                    <a:pt x="1845048" y="1404782"/>
                  </a:lnTo>
                  <a:lnTo>
                    <a:pt x="1847214" y="1343152"/>
                  </a:lnTo>
                  <a:lnTo>
                    <a:pt x="1849381" y="1281576"/>
                  </a:lnTo>
                  <a:lnTo>
                    <a:pt x="1850929" y="1228121"/>
                  </a:lnTo>
                  <a:lnTo>
                    <a:pt x="1851858" y="1182810"/>
                  </a:lnTo>
                  <a:lnTo>
                    <a:pt x="1852168" y="1145667"/>
                  </a:lnTo>
                  <a:lnTo>
                    <a:pt x="1851906" y="1112760"/>
                  </a:lnTo>
                  <a:lnTo>
                    <a:pt x="1851120" y="1072530"/>
                  </a:lnTo>
                  <a:lnTo>
                    <a:pt x="1849810" y="1024991"/>
                  </a:lnTo>
                  <a:lnTo>
                    <a:pt x="1847977" y="970152"/>
                  </a:lnTo>
                  <a:lnTo>
                    <a:pt x="1846070" y="915245"/>
                  </a:lnTo>
                  <a:lnTo>
                    <a:pt x="1844722" y="867505"/>
                  </a:lnTo>
                  <a:lnTo>
                    <a:pt x="1843922" y="826956"/>
                  </a:lnTo>
                  <a:lnTo>
                    <a:pt x="1843658" y="793623"/>
                  </a:lnTo>
                  <a:lnTo>
                    <a:pt x="1844930" y="717030"/>
                  </a:lnTo>
                  <a:lnTo>
                    <a:pt x="1848748" y="654379"/>
                  </a:lnTo>
                  <a:lnTo>
                    <a:pt x="1855120" y="605662"/>
                  </a:lnTo>
                  <a:lnTo>
                    <a:pt x="1864054" y="570874"/>
                  </a:lnTo>
                  <a:lnTo>
                    <a:pt x="1875555" y="550006"/>
                  </a:lnTo>
                  <a:lnTo>
                    <a:pt x="1889633" y="543051"/>
                  </a:lnTo>
                  <a:close/>
                </a:path>
                <a:path w="5486400" h="1905000">
                  <a:moveTo>
                    <a:pt x="4646676" y="507746"/>
                  </a:moveTo>
                  <a:lnTo>
                    <a:pt x="4678426" y="538607"/>
                  </a:lnTo>
                  <a:lnTo>
                    <a:pt x="4690088" y="595506"/>
                  </a:lnTo>
                  <a:lnTo>
                    <a:pt x="4691227" y="637004"/>
                  </a:lnTo>
                  <a:lnTo>
                    <a:pt x="4692284" y="658621"/>
                  </a:lnTo>
                  <a:lnTo>
                    <a:pt x="4694033" y="683954"/>
                  </a:lnTo>
                  <a:lnTo>
                    <a:pt x="4696460" y="712977"/>
                  </a:lnTo>
                  <a:lnTo>
                    <a:pt x="4698960" y="742055"/>
                  </a:lnTo>
                  <a:lnTo>
                    <a:pt x="4700746" y="767381"/>
                  </a:lnTo>
                  <a:lnTo>
                    <a:pt x="4701817" y="788969"/>
                  </a:lnTo>
                  <a:lnTo>
                    <a:pt x="4702175" y="806830"/>
                  </a:lnTo>
                  <a:lnTo>
                    <a:pt x="4701391" y="830502"/>
                  </a:lnTo>
                  <a:lnTo>
                    <a:pt x="4695156" y="870749"/>
                  </a:lnTo>
                  <a:lnTo>
                    <a:pt x="4675568" y="910558"/>
                  </a:lnTo>
                  <a:lnTo>
                    <a:pt x="4657979" y="918337"/>
                  </a:lnTo>
                  <a:lnTo>
                    <a:pt x="4646525" y="915769"/>
                  </a:lnTo>
                  <a:lnTo>
                    <a:pt x="4623308" y="877442"/>
                  </a:lnTo>
                  <a:lnTo>
                    <a:pt x="4616926" y="833294"/>
                  </a:lnTo>
                  <a:lnTo>
                    <a:pt x="4611497" y="758189"/>
                  </a:lnTo>
                  <a:lnTo>
                    <a:pt x="4592351" y="770935"/>
                  </a:lnTo>
                  <a:lnTo>
                    <a:pt x="4540345" y="809571"/>
                  </a:lnTo>
                  <a:lnTo>
                    <a:pt x="4507484" y="835533"/>
                  </a:lnTo>
                  <a:lnTo>
                    <a:pt x="4475696" y="872922"/>
                  </a:lnTo>
                  <a:lnTo>
                    <a:pt x="4452921" y="914431"/>
                  </a:lnTo>
                  <a:lnTo>
                    <a:pt x="4439171" y="960084"/>
                  </a:lnTo>
                  <a:lnTo>
                    <a:pt x="4434459" y="1009903"/>
                  </a:lnTo>
                  <a:lnTo>
                    <a:pt x="4441195" y="1015573"/>
                  </a:lnTo>
                  <a:lnTo>
                    <a:pt x="4447873" y="1020397"/>
                  </a:lnTo>
                  <a:lnTo>
                    <a:pt x="4454479" y="1024387"/>
                  </a:lnTo>
                  <a:lnTo>
                    <a:pt x="4461002" y="1027557"/>
                  </a:lnTo>
                  <a:lnTo>
                    <a:pt x="4509506" y="1052347"/>
                  </a:lnTo>
                  <a:lnTo>
                    <a:pt x="4551378" y="1081389"/>
                  </a:lnTo>
                  <a:lnTo>
                    <a:pt x="4586606" y="1114692"/>
                  </a:lnTo>
                  <a:lnTo>
                    <a:pt x="4615180" y="1152270"/>
                  </a:lnTo>
                  <a:lnTo>
                    <a:pt x="4634641" y="1187485"/>
                  </a:lnTo>
                  <a:lnTo>
                    <a:pt x="4651115" y="1226944"/>
                  </a:lnTo>
                  <a:lnTo>
                    <a:pt x="4664598" y="1270643"/>
                  </a:lnTo>
                  <a:lnTo>
                    <a:pt x="4675089" y="1318581"/>
                  </a:lnTo>
                  <a:lnTo>
                    <a:pt x="4682586" y="1370755"/>
                  </a:lnTo>
                  <a:lnTo>
                    <a:pt x="4687085" y="1427164"/>
                  </a:lnTo>
                  <a:lnTo>
                    <a:pt x="4688586" y="1487805"/>
                  </a:lnTo>
                  <a:lnTo>
                    <a:pt x="4686819" y="1545303"/>
                  </a:lnTo>
                  <a:lnTo>
                    <a:pt x="4681521" y="1597909"/>
                  </a:lnTo>
                  <a:lnTo>
                    <a:pt x="4672695" y="1645618"/>
                  </a:lnTo>
                  <a:lnTo>
                    <a:pt x="4660344" y="1688427"/>
                  </a:lnTo>
                  <a:lnTo>
                    <a:pt x="4644474" y="1726332"/>
                  </a:lnTo>
                  <a:lnTo>
                    <a:pt x="4625086" y="1759331"/>
                  </a:lnTo>
                  <a:lnTo>
                    <a:pt x="4596961" y="1792168"/>
                  </a:lnTo>
                  <a:lnTo>
                    <a:pt x="4565348" y="1815623"/>
                  </a:lnTo>
                  <a:lnTo>
                    <a:pt x="4491609" y="1834388"/>
                  </a:lnTo>
                  <a:lnTo>
                    <a:pt x="4462488" y="1831341"/>
                  </a:lnTo>
                  <a:lnTo>
                    <a:pt x="4406151" y="1807009"/>
                  </a:lnTo>
                  <a:lnTo>
                    <a:pt x="4348622" y="1751839"/>
                  </a:lnTo>
                  <a:lnTo>
                    <a:pt x="4326953" y="1711848"/>
                  </a:lnTo>
                  <a:lnTo>
                    <a:pt x="4313951" y="1665785"/>
                  </a:lnTo>
                  <a:lnTo>
                    <a:pt x="4309618" y="1613662"/>
                  </a:lnTo>
                  <a:lnTo>
                    <a:pt x="4310501" y="1592254"/>
                  </a:lnTo>
                  <a:lnTo>
                    <a:pt x="4317601" y="1553583"/>
                  </a:lnTo>
                  <a:lnTo>
                    <a:pt x="4338955" y="1511569"/>
                  </a:lnTo>
                  <a:lnTo>
                    <a:pt x="4381511" y="1533088"/>
                  </a:lnTo>
                  <a:lnTo>
                    <a:pt x="4392041" y="1556258"/>
                  </a:lnTo>
                  <a:lnTo>
                    <a:pt x="4399158" y="1568378"/>
                  </a:lnTo>
                  <a:lnTo>
                    <a:pt x="4440682" y="1598168"/>
                  </a:lnTo>
                  <a:lnTo>
                    <a:pt x="4480704" y="1610562"/>
                  </a:lnTo>
                  <a:lnTo>
                    <a:pt x="4491609" y="1611376"/>
                  </a:lnTo>
                  <a:lnTo>
                    <a:pt x="4509994" y="1609994"/>
                  </a:lnTo>
                  <a:lnTo>
                    <a:pt x="4558411" y="1589277"/>
                  </a:lnTo>
                  <a:lnTo>
                    <a:pt x="4589843" y="1547923"/>
                  </a:lnTo>
                  <a:lnTo>
                    <a:pt x="4600321" y="1487805"/>
                  </a:lnTo>
                  <a:lnTo>
                    <a:pt x="4596892" y="1431645"/>
                  </a:lnTo>
                  <a:lnTo>
                    <a:pt x="4586605" y="1383258"/>
                  </a:lnTo>
                  <a:lnTo>
                    <a:pt x="4569460" y="1342644"/>
                  </a:lnTo>
                  <a:lnTo>
                    <a:pt x="4545457" y="1309801"/>
                  </a:lnTo>
                  <a:lnTo>
                    <a:pt x="4514596" y="1284732"/>
                  </a:lnTo>
                  <a:lnTo>
                    <a:pt x="4491164" y="1272032"/>
                  </a:lnTo>
                  <a:lnTo>
                    <a:pt x="4479448" y="1265693"/>
                  </a:lnTo>
                  <a:lnTo>
                    <a:pt x="4439971" y="1242639"/>
                  </a:lnTo>
                  <a:lnTo>
                    <a:pt x="4397402" y="1205110"/>
                  </a:lnTo>
                  <a:lnTo>
                    <a:pt x="4366641" y="1149463"/>
                  </a:lnTo>
                  <a:lnTo>
                    <a:pt x="4355211" y="1106757"/>
                  </a:lnTo>
                  <a:lnTo>
                    <a:pt x="4348353" y="1056169"/>
                  </a:lnTo>
                  <a:lnTo>
                    <a:pt x="4346067" y="997712"/>
                  </a:lnTo>
                  <a:lnTo>
                    <a:pt x="4347878" y="934504"/>
                  </a:lnTo>
                  <a:lnTo>
                    <a:pt x="4353313" y="876709"/>
                  </a:lnTo>
                  <a:lnTo>
                    <a:pt x="4362372" y="824325"/>
                  </a:lnTo>
                  <a:lnTo>
                    <a:pt x="4375054" y="777354"/>
                  </a:lnTo>
                  <a:lnTo>
                    <a:pt x="4391359" y="735793"/>
                  </a:lnTo>
                  <a:lnTo>
                    <a:pt x="4411287" y="699645"/>
                  </a:lnTo>
                  <a:lnTo>
                    <a:pt x="4434840" y="668909"/>
                  </a:lnTo>
                  <a:lnTo>
                    <a:pt x="4470003" y="636143"/>
                  </a:lnTo>
                  <a:lnTo>
                    <a:pt x="4521454" y="597662"/>
                  </a:lnTo>
                  <a:lnTo>
                    <a:pt x="4549054" y="577778"/>
                  </a:lnTo>
                  <a:lnTo>
                    <a:pt x="4572428" y="559466"/>
                  </a:lnTo>
                  <a:lnTo>
                    <a:pt x="4591587" y="542726"/>
                  </a:lnTo>
                  <a:lnTo>
                    <a:pt x="4606544" y="527558"/>
                  </a:lnTo>
                  <a:lnTo>
                    <a:pt x="4615993" y="518890"/>
                  </a:lnTo>
                  <a:lnTo>
                    <a:pt x="4625848" y="512699"/>
                  </a:lnTo>
                  <a:lnTo>
                    <a:pt x="4636083" y="508984"/>
                  </a:lnTo>
                  <a:lnTo>
                    <a:pt x="4646676" y="507746"/>
                  </a:lnTo>
                  <a:close/>
                </a:path>
                <a:path w="5486400" h="1905000">
                  <a:moveTo>
                    <a:pt x="4889754" y="114808"/>
                  </a:moveTo>
                  <a:lnTo>
                    <a:pt x="4926965" y="152273"/>
                  </a:lnTo>
                  <a:lnTo>
                    <a:pt x="4938569" y="193690"/>
                  </a:lnTo>
                  <a:lnTo>
                    <a:pt x="4942459" y="242824"/>
                  </a:lnTo>
                  <a:lnTo>
                    <a:pt x="4941484" y="268349"/>
                  </a:lnTo>
                  <a:lnTo>
                    <a:pt x="4933725" y="313636"/>
                  </a:lnTo>
                  <a:lnTo>
                    <a:pt x="4918793" y="349783"/>
                  </a:lnTo>
                  <a:lnTo>
                    <a:pt x="4889754" y="370839"/>
                  </a:lnTo>
                  <a:lnTo>
                    <a:pt x="4879276" y="368504"/>
                  </a:lnTo>
                  <a:lnTo>
                    <a:pt x="4852416" y="333375"/>
                  </a:lnTo>
                  <a:lnTo>
                    <a:pt x="4840525" y="291957"/>
                  </a:lnTo>
                  <a:lnTo>
                    <a:pt x="4836541" y="242824"/>
                  </a:lnTo>
                  <a:lnTo>
                    <a:pt x="4837539" y="217298"/>
                  </a:lnTo>
                  <a:lnTo>
                    <a:pt x="4845488" y="172011"/>
                  </a:lnTo>
                  <a:lnTo>
                    <a:pt x="4860607" y="135864"/>
                  </a:lnTo>
                  <a:lnTo>
                    <a:pt x="4889754" y="114808"/>
                  </a:lnTo>
                  <a:close/>
                </a:path>
                <a:path w="5486400" h="1905000">
                  <a:moveTo>
                    <a:pt x="1676908" y="114808"/>
                  </a:moveTo>
                  <a:lnTo>
                    <a:pt x="1714119" y="152273"/>
                  </a:lnTo>
                  <a:lnTo>
                    <a:pt x="1725723" y="193690"/>
                  </a:lnTo>
                  <a:lnTo>
                    <a:pt x="1729613" y="242824"/>
                  </a:lnTo>
                  <a:lnTo>
                    <a:pt x="1728638" y="268349"/>
                  </a:lnTo>
                  <a:lnTo>
                    <a:pt x="1720879" y="313636"/>
                  </a:lnTo>
                  <a:lnTo>
                    <a:pt x="1705947" y="349783"/>
                  </a:lnTo>
                  <a:lnTo>
                    <a:pt x="1676908" y="370839"/>
                  </a:lnTo>
                  <a:lnTo>
                    <a:pt x="1666428" y="368504"/>
                  </a:lnTo>
                  <a:lnTo>
                    <a:pt x="1639443" y="333375"/>
                  </a:lnTo>
                  <a:lnTo>
                    <a:pt x="1627663" y="291957"/>
                  </a:lnTo>
                  <a:lnTo>
                    <a:pt x="1623695" y="242824"/>
                  </a:lnTo>
                  <a:lnTo>
                    <a:pt x="1624691" y="217298"/>
                  </a:lnTo>
                  <a:lnTo>
                    <a:pt x="1632588" y="172011"/>
                  </a:lnTo>
                  <a:lnTo>
                    <a:pt x="1647707" y="135864"/>
                  </a:lnTo>
                  <a:lnTo>
                    <a:pt x="1676908" y="114808"/>
                  </a:lnTo>
                  <a:close/>
                </a:path>
                <a:path w="5486400" h="1905000">
                  <a:moveTo>
                    <a:pt x="46418" y="96012"/>
                  </a:moveTo>
                  <a:lnTo>
                    <a:pt x="56839" y="98109"/>
                  </a:lnTo>
                  <a:lnTo>
                    <a:pt x="72328" y="102123"/>
                  </a:lnTo>
                  <a:lnTo>
                    <a:pt x="92886" y="108067"/>
                  </a:lnTo>
                  <a:lnTo>
                    <a:pt x="118516" y="115950"/>
                  </a:lnTo>
                  <a:lnTo>
                    <a:pt x="139980" y="121711"/>
                  </a:lnTo>
                  <a:lnTo>
                    <a:pt x="159302" y="125841"/>
                  </a:lnTo>
                  <a:lnTo>
                    <a:pt x="176480" y="128327"/>
                  </a:lnTo>
                  <a:lnTo>
                    <a:pt x="191515" y="129159"/>
                  </a:lnTo>
                  <a:lnTo>
                    <a:pt x="206784" y="128990"/>
                  </a:lnTo>
                  <a:lnTo>
                    <a:pt x="225542" y="128476"/>
                  </a:lnTo>
                  <a:lnTo>
                    <a:pt x="247790" y="127605"/>
                  </a:lnTo>
                  <a:lnTo>
                    <a:pt x="273532" y="126364"/>
                  </a:lnTo>
                  <a:lnTo>
                    <a:pt x="299276" y="125178"/>
                  </a:lnTo>
                  <a:lnTo>
                    <a:pt x="321527" y="124301"/>
                  </a:lnTo>
                  <a:lnTo>
                    <a:pt x="340285" y="123757"/>
                  </a:lnTo>
                  <a:lnTo>
                    <a:pt x="355549" y="123571"/>
                  </a:lnTo>
                  <a:lnTo>
                    <a:pt x="374998" y="124333"/>
                  </a:lnTo>
                  <a:lnTo>
                    <a:pt x="398637" y="126619"/>
                  </a:lnTo>
                  <a:lnTo>
                    <a:pt x="426461" y="130429"/>
                  </a:lnTo>
                  <a:lnTo>
                    <a:pt x="458469" y="135762"/>
                  </a:lnTo>
                  <a:lnTo>
                    <a:pt x="490547" y="141097"/>
                  </a:lnTo>
                  <a:lnTo>
                    <a:pt x="518398" y="144907"/>
                  </a:lnTo>
                  <a:lnTo>
                    <a:pt x="542034" y="147193"/>
                  </a:lnTo>
                  <a:lnTo>
                    <a:pt x="561466" y="147954"/>
                  </a:lnTo>
                  <a:lnTo>
                    <a:pt x="570779" y="149981"/>
                  </a:lnTo>
                  <a:lnTo>
                    <a:pt x="593979" y="180466"/>
                  </a:lnTo>
                  <a:lnTo>
                    <a:pt x="606230" y="238331"/>
                  </a:lnTo>
                  <a:lnTo>
                    <a:pt x="607060" y="261620"/>
                  </a:lnTo>
                  <a:lnTo>
                    <a:pt x="606230" y="284408"/>
                  </a:lnTo>
                  <a:lnTo>
                    <a:pt x="599666" y="324413"/>
                  </a:lnTo>
                  <a:lnTo>
                    <a:pt x="579294" y="366029"/>
                  </a:lnTo>
                  <a:lnTo>
                    <a:pt x="561466" y="374141"/>
                  </a:lnTo>
                  <a:lnTo>
                    <a:pt x="542538" y="373310"/>
                  </a:lnTo>
                  <a:lnTo>
                    <a:pt x="519096" y="370824"/>
                  </a:lnTo>
                  <a:lnTo>
                    <a:pt x="491154" y="366694"/>
                  </a:lnTo>
                  <a:lnTo>
                    <a:pt x="458724" y="360934"/>
                  </a:lnTo>
                  <a:lnTo>
                    <a:pt x="426970" y="355671"/>
                  </a:lnTo>
                  <a:lnTo>
                    <a:pt x="399264" y="352075"/>
                  </a:lnTo>
                  <a:lnTo>
                    <a:pt x="375608" y="350146"/>
                  </a:lnTo>
                  <a:lnTo>
                    <a:pt x="356006" y="349885"/>
                  </a:lnTo>
                  <a:lnTo>
                    <a:pt x="348005" y="349885"/>
                  </a:lnTo>
                  <a:lnTo>
                    <a:pt x="340004" y="349885"/>
                  </a:lnTo>
                  <a:lnTo>
                    <a:pt x="332003" y="349885"/>
                  </a:lnTo>
                  <a:lnTo>
                    <a:pt x="324002" y="349885"/>
                  </a:lnTo>
                  <a:lnTo>
                    <a:pt x="324367" y="382227"/>
                  </a:lnTo>
                  <a:lnTo>
                    <a:pt x="325667" y="458317"/>
                  </a:lnTo>
                  <a:lnTo>
                    <a:pt x="326600" y="502063"/>
                  </a:lnTo>
                  <a:lnTo>
                    <a:pt x="327723" y="549608"/>
                  </a:lnTo>
                  <a:lnTo>
                    <a:pt x="329035" y="600951"/>
                  </a:lnTo>
                  <a:lnTo>
                    <a:pt x="330535" y="656093"/>
                  </a:lnTo>
                  <a:lnTo>
                    <a:pt x="332225" y="715031"/>
                  </a:lnTo>
                  <a:lnTo>
                    <a:pt x="334102" y="777765"/>
                  </a:lnTo>
                  <a:lnTo>
                    <a:pt x="336169" y="844296"/>
                  </a:lnTo>
                  <a:lnTo>
                    <a:pt x="338054" y="906685"/>
                  </a:lnTo>
                  <a:lnTo>
                    <a:pt x="339741" y="966218"/>
                  </a:lnTo>
                  <a:lnTo>
                    <a:pt x="341229" y="1022896"/>
                  </a:lnTo>
                  <a:lnTo>
                    <a:pt x="342518" y="1076722"/>
                  </a:lnTo>
                  <a:lnTo>
                    <a:pt x="343609" y="1127696"/>
                  </a:lnTo>
                  <a:lnTo>
                    <a:pt x="344501" y="1175820"/>
                  </a:lnTo>
                  <a:lnTo>
                    <a:pt x="345195" y="1221096"/>
                  </a:lnTo>
                  <a:lnTo>
                    <a:pt x="345691" y="1263526"/>
                  </a:lnTo>
                  <a:lnTo>
                    <a:pt x="345988" y="1303109"/>
                  </a:lnTo>
                  <a:lnTo>
                    <a:pt x="346087" y="1339850"/>
                  </a:lnTo>
                  <a:lnTo>
                    <a:pt x="346285" y="1361664"/>
                  </a:lnTo>
                  <a:lnTo>
                    <a:pt x="346876" y="1388443"/>
                  </a:lnTo>
                  <a:lnTo>
                    <a:pt x="347861" y="1420199"/>
                  </a:lnTo>
                  <a:lnTo>
                    <a:pt x="349237" y="1456944"/>
                  </a:lnTo>
                  <a:lnTo>
                    <a:pt x="350620" y="1493686"/>
                  </a:lnTo>
                  <a:lnTo>
                    <a:pt x="351609" y="1525619"/>
                  </a:lnTo>
                  <a:lnTo>
                    <a:pt x="352201" y="1552741"/>
                  </a:lnTo>
                  <a:lnTo>
                    <a:pt x="352399" y="1575054"/>
                  </a:lnTo>
                  <a:lnTo>
                    <a:pt x="351780" y="1611199"/>
                  </a:lnTo>
                  <a:lnTo>
                    <a:pt x="346822" y="1675727"/>
                  </a:lnTo>
                  <a:lnTo>
                    <a:pt x="335301" y="1735996"/>
                  </a:lnTo>
                  <a:lnTo>
                    <a:pt x="315698" y="1772433"/>
                  </a:lnTo>
                  <a:lnTo>
                    <a:pt x="303275" y="1776983"/>
                  </a:lnTo>
                  <a:lnTo>
                    <a:pt x="294489" y="1775055"/>
                  </a:lnTo>
                  <a:lnTo>
                    <a:pt x="264519" y="1729521"/>
                  </a:lnTo>
                  <a:lnTo>
                    <a:pt x="257313" y="1689794"/>
                  </a:lnTo>
                  <a:lnTo>
                    <a:pt x="256412" y="1666620"/>
                  </a:lnTo>
                  <a:lnTo>
                    <a:pt x="256553" y="1657308"/>
                  </a:lnTo>
                  <a:lnTo>
                    <a:pt x="256974" y="1645935"/>
                  </a:lnTo>
                  <a:lnTo>
                    <a:pt x="257677" y="1632491"/>
                  </a:lnTo>
                  <a:lnTo>
                    <a:pt x="258660" y="1616964"/>
                  </a:lnTo>
                  <a:lnTo>
                    <a:pt x="259651" y="1601436"/>
                  </a:lnTo>
                  <a:lnTo>
                    <a:pt x="260357" y="1587992"/>
                  </a:lnTo>
                  <a:lnTo>
                    <a:pt x="260780" y="1576619"/>
                  </a:lnTo>
                  <a:lnTo>
                    <a:pt x="260921" y="1567307"/>
                  </a:lnTo>
                  <a:lnTo>
                    <a:pt x="260738" y="1536874"/>
                  </a:lnTo>
                  <a:lnTo>
                    <a:pt x="260188" y="1499679"/>
                  </a:lnTo>
                  <a:lnTo>
                    <a:pt x="259271" y="1455721"/>
                  </a:lnTo>
                  <a:lnTo>
                    <a:pt x="257987" y="1405001"/>
                  </a:lnTo>
                  <a:lnTo>
                    <a:pt x="256704" y="1354228"/>
                  </a:lnTo>
                  <a:lnTo>
                    <a:pt x="255787" y="1310100"/>
                  </a:lnTo>
                  <a:lnTo>
                    <a:pt x="255237" y="1272591"/>
                  </a:lnTo>
                  <a:lnTo>
                    <a:pt x="255054" y="1241679"/>
                  </a:lnTo>
                  <a:lnTo>
                    <a:pt x="254926" y="1205008"/>
                  </a:lnTo>
                  <a:lnTo>
                    <a:pt x="254542" y="1165184"/>
                  </a:lnTo>
                  <a:lnTo>
                    <a:pt x="253902" y="1122204"/>
                  </a:lnTo>
                  <a:lnTo>
                    <a:pt x="253007" y="1076067"/>
                  </a:lnTo>
                  <a:lnTo>
                    <a:pt x="251855" y="1026770"/>
                  </a:lnTo>
                  <a:lnTo>
                    <a:pt x="250448" y="974311"/>
                  </a:lnTo>
                  <a:lnTo>
                    <a:pt x="248785" y="918687"/>
                  </a:lnTo>
                  <a:lnTo>
                    <a:pt x="246865" y="859898"/>
                  </a:lnTo>
                  <a:lnTo>
                    <a:pt x="244690" y="797940"/>
                  </a:lnTo>
                  <a:lnTo>
                    <a:pt x="242406" y="731430"/>
                  </a:lnTo>
                  <a:lnTo>
                    <a:pt x="240355" y="669227"/>
                  </a:lnTo>
                  <a:lnTo>
                    <a:pt x="238536" y="611330"/>
                  </a:lnTo>
                  <a:lnTo>
                    <a:pt x="236950" y="557739"/>
                  </a:lnTo>
                  <a:lnTo>
                    <a:pt x="235598" y="508453"/>
                  </a:lnTo>
                  <a:lnTo>
                    <a:pt x="234479" y="463470"/>
                  </a:lnTo>
                  <a:lnTo>
                    <a:pt x="233593" y="422789"/>
                  </a:lnTo>
                  <a:lnTo>
                    <a:pt x="232524" y="354329"/>
                  </a:lnTo>
                  <a:lnTo>
                    <a:pt x="222275" y="354595"/>
                  </a:lnTo>
                  <a:lnTo>
                    <a:pt x="212024" y="354838"/>
                  </a:lnTo>
                  <a:lnTo>
                    <a:pt x="201772" y="355080"/>
                  </a:lnTo>
                  <a:lnTo>
                    <a:pt x="191515" y="355346"/>
                  </a:lnTo>
                  <a:lnTo>
                    <a:pt x="144822" y="353151"/>
                  </a:lnTo>
                  <a:lnTo>
                    <a:pt x="103420" y="346551"/>
                  </a:lnTo>
                  <a:lnTo>
                    <a:pt x="36499" y="320039"/>
                  </a:lnTo>
                  <a:lnTo>
                    <a:pt x="9124" y="281193"/>
                  </a:lnTo>
                  <a:lnTo>
                    <a:pt x="0" y="210820"/>
                  </a:lnTo>
                  <a:lnTo>
                    <a:pt x="733" y="188860"/>
                  </a:lnTo>
                  <a:lnTo>
                    <a:pt x="6595" y="149133"/>
                  </a:lnTo>
                  <a:lnTo>
                    <a:pt x="27151" y="103187"/>
                  </a:lnTo>
                  <a:lnTo>
                    <a:pt x="36305" y="96992"/>
                  </a:lnTo>
                  <a:lnTo>
                    <a:pt x="46418" y="96012"/>
                  </a:lnTo>
                  <a:close/>
                </a:path>
                <a:path w="5486400" h="1905000">
                  <a:moveTo>
                    <a:pt x="3406521" y="78359"/>
                  </a:moveTo>
                  <a:lnTo>
                    <a:pt x="3438779" y="111505"/>
                  </a:lnTo>
                  <a:lnTo>
                    <a:pt x="3450798" y="169209"/>
                  </a:lnTo>
                  <a:lnTo>
                    <a:pt x="3451605" y="192024"/>
                  </a:lnTo>
                  <a:lnTo>
                    <a:pt x="3451496" y="225046"/>
                  </a:lnTo>
                  <a:lnTo>
                    <a:pt x="3450616" y="305694"/>
                  </a:lnTo>
                  <a:lnTo>
                    <a:pt x="3449840" y="353319"/>
                  </a:lnTo>
                  <a:lnTo>
                    <a:pt x="3448838" y="405811"/>
                  </a:lnTo>
                  <a:lnTo>
                    <a:pt x="3447607" y="463171"/>
                  </a:lnTo>
                  <a:lnTo>
                    <a:pt x="3446145" y="525399"/>
                  </a:lnTo>
                  <a:lnTo>
                    <a:pt x="3444737" y="585736"/>
                  </a:lnTo>
                  <a:lnTo>
                    <a:pt x="3443563" y="641888"/>
                  </a:lnTo>
                  <a:lnTo>
                    <a:pt x="3442622" y="693853"/>
                  </a:lnTo>
                  <a:lnTo>
                    <a:pt x="3441915" y="741627"/>
                  </a:lnTo>
                  <a:lnTo>
                    <a:pt x="3441440" y="785210"/>
                  </a:lnTo>
                  <a:lnTo>
                    <a:pt x="3441199" y="824598"/>
                  </a:lnTo>
                  <a:lnTo>
                    <a:pt x="3441191" y="859789"/>
                  </a:lnTo>
                  <a:lnTo>
                    <a:pt x="3458771" y="818268"/>
                  </a:lnTo>
                  <a:lnTo>
                    <a:pt x="3477000" y="773823"/>
                  </a:lnTo>
                  <a:lnTo>
                    <a:pt x="3495872" y="726455"/>
                  </a:lnTo>
                  <a:lnTo>
                    <a:pt x="3515385" y="676163"/>
                  </a:lnTo>
                  <a:lnTo>
                    <a:pt x="3535533" y="622947"/>
                  </a:lnTo>
                  <a:lnTo>
                    <a:pt x="3556311" y="566808"/>
                  </a:lnTo>
                  <a:lnTo>
                    <a:pt x="3577716" y="507746"/>
                  </a:lnTo>
                  <a:lnTo>
                    <a:pt x="3593904" y="461788"/>
                  </a:lnTo>
                  <a:lnTo>
                    <a:pt x="3610082" y="415831"/>
                  </a:lnTo>
                  <a:lnTo>
                    <a:pt x="3626254" y="369878"/>
                  </a:lnTo>
                  <a:lnTo>
                    <a:pt x="3642423" y="323929"/>
                  </a:lnTo>
                  <a:lnTo>
                    <a:pt x="3658592" y="277986"/>
                  </a:lnTo>
                  <a:lnTo>
                    <a:pt x="3674764" y="232050"/>
                  </a:lnTo>
                  <a:lnTo>
                    <a:pt x="3690942" y="186124"/>
                  </a:lnTo>
                  <a:lnTo>
                    <a:pt x="3707129" y="140208"/>
                  </a:lnTo>
                  <a:lnTo>
                    <a:pt x="3732133" y="99845"/>
                  </a:lnTo>
                  <a:lnTo>
                    <a:pt x="3741420" y="97154"/>
                  </a:lnTo>
                  <a:lnTo>
                    <a:pt x="3750133" y="99224"/>
                  </a:lnTo>
                  <a:lnTo>
                    <a:pt x="3773297" y="130175"/>
                  </a:lnTo>
                  <a:lnTo>
                    <a:pt x="3783806" y="166925"/>
                  </a:lnTo>
                  <a:lnTo>
                    <a:pt x="3787266" y="210820"/>
                  </a:lnTo>
                  <a:lnTo>
                    <a:pt x="3785451" y="232810"/>
                  </a:lnTo>
                  <a:lnTo>
                    <a:pt x="3770925" y="299574"/>
                  </a:lnTo>
                  <a:lnTo>
                    <a:pt x="3758215" y="344344"/>
                  </a:lnTo>
                  <a:lnTo>
                    <a:pt x="3741874" y="396705"/>
                  </a:lnTo>
                  <a:lnTo>
                    <a:pt x="3721901" y="456654"/>
                  </a:lnTo>
                  <a:lnTo>
                    <a:pt x="3698297" y="524190"/>
                  </a:lnTo>
                  <a:lnTo>
                    <a:pt x="3671062" y="599313"/>
                  </a:lnTo>
                  <a:lnTo>
                    <a:pt x="3653173" y="647037"/>
                  </a:lnTo>
                  <a:lnTo>
                    <a:pt x="3635152" y="694537"/>
                  </a:lnTo>
                  <a:lnTo>
                    <a:pt x="3616997" y="741816"/>
                  </a:lnTo>
                  <a:lnTo>
                    <a:pt x="3598707" y="788875"/>
                  </a:lnTo>
                  <a:lnTo>
                    <a:pt x="3580282" y="835717"/>
                  </a:lnTo>
                  <a:lnTo>
                    <a:pt x="3561719" y="882344"/>
                  </a:lnTo>
                  <a:lnTo>
                    <a:pt x="3543019" y="928757"/>
                  </a:lnTo>
                  <a:lnTo>
                    <a:pt x="3524179" y="974959"/>
                  </a:lnTo>
                  <a:lnTo>
                    <a:pt x="3505200" y="1020952"/>
                  </a:lnTo>
                  <a:lnTo>
                    <a:pt x="3517979" y="1053352"/>
                  </a:lnTo>
                  <a:lnTo>
                    <a:pt x="3532273" y="1088745"/>
                  </a:lnTo>
                  <a:lnTo>
                    <a:pt x="3548078" y="1127134"/>
                  </a:lnTo>
                  <a:lnTo>
                    <a:pt x="3565396" y="1168521"/>
                  </a:lnTo>
                  <a:lnTo>
                    <a:pt x="3584223" y="1212907"/>
                  </a:lnTo>
                  <a:lnTo>
                    <a:pt x="3604561" y="1260296"/>
                  </a:lnTo>
                  <a:lnTo>
                    <a:pt x="3626406" y="1310688"/>
                  </a:lnTo>
                  <a:lnTo>
                    <a:pt x="3649759" y="1364087"/>
                  </a:lnTo>
                  <a:lnTo>
                    <a:pt x="3674617" y="1420495"/>
                  </a:lnTo>
                  <a:lnTo>
                    <a:pt x="3686502" y="1444783"/>
                  </a:lnTo>
                  <a:lnTo>
                    <a:pt x="3698351" y="1469072"/>
                  </a:lnTo>
                  <a:lnTo>
                    <a:pt x="3710176" y="1493361"/>
                  </a:lnTo>
                  <a:lnTo>
                    <a:pt x="3721989" y="1517650"/>
                  </a:lnTo>
                  <a:lnTo>
                    <a:pt x="3735087" y="1540414"/>
                  </a:lnTo>
                  <a:lnTo>
                    <a:pt x="3748674" y="1560131"/>
                  </a:lnTo>
                  <a:lnTo>
                    <a:pt x="3762761" y="1576800"/>
                  </a:lnTo>
                  <a:lnTo>
                    <a:pt x="3777361" y="1590420"/>
                  </a:lnTo>
                  <a:lnTo>
                    <a:pt x="3792956" y="1608042"/>
                  </a:lnTo>
                  <a:lnTo>
                    <a:pt x="3804110" y="1632140"/>
                  </a:lnTo>
                  <a:lnTo>
                    <a:pt x="3810811" y="1662715"/>
                  </a:lnTo>
                  <a:lnTo>
                    <a:pt x="3813048" y="1699768"/>
                  </a:lnTo>
                  <a:lnTo>
                    <a:pt x="3812452" y="1718317"/>
                  </a:lnTo>
                  <a:lnTo>
                    <a:pt x="3803523" y="1771395"/>
                  </a:lnTo>
                  <a:lnTo>
                    <a:pt x="3781645" y="1810811"/>
                  </a:lnTo>
                  <a:lnTo>
                    <a:pt x="3772408" y="1813433"/>
                  </a:lnTo>
                  <a:lnTo>
                    <a:pt x="3751678" y="1807415"/>
                  </a:lnTo>
                  <a:lnTo>
                    <a:pt x="3703081" y="1759278"/>
                  </a:lnTo>
                  <a:lnTo>
                    <a:pt x="3675214" y="1717164"/>
                  </a:lnTo>
                  <a:lnTo>
                    <a:pt x="3644967" y="1663023"/>
                  </a:lnTo>
                  <a:lnTo>
                    <a:pt x="3612341" y="1596856"/>
                  </a:lnTo>
                  <a:lnTo>
                    <a:pt x="3577336" y="1518666"/>
                  </a:lnTo>
                  <a:lnTo>
                    <a:pt x="3558075" y="1471204"/>
                  </a:lnTo>
                  <a:lnTo>
                    <a:pt x="3538825" y="1423742"/>
                  </a:lnTo>
                  <a:lnTo>
                    <a:pt x="3519582" y="1376280"/>
                  </a:lnTo>
                  <a:lnTo>
                    <a:pt x="3500342" y="1328819"/>
                  </a:lnTo>
                  <a:lnTo>
                    <a:pt x="3481099" y="1281357"/>
                  </a:lnTo>
                  <a:lnTo>
                    <a:pt x="3461849" y="1233895"/>
                  </a:lnTo>
                  <a:lnTo>
                    <a:pt x="3442589" y="1186433"/>
                  </a:lnTo>
                  <a:lnTo>
                    <a:pt x="3442589" y="1191641"/>
                  </a:lnTo>
                  <a:lnTo>
                    <a:pt x="3442589" y="1196848"/>
                  </a:lnTo>
                  <a:lnTo>
                    <a:pt x="3442589" y="1201927"/>
                  </a:lnTo>
                  <a:lnTo>
                    <a:pt x="3442554" y="1254506"/>
                  </a:lnTo>
                  <a:lnTo>
                    <a:pt x="3442518" y="1307084"/>
                  </a:lnTo>
                  <a:lnTo>
                    <a:pt x="3442482" y="1359662"/>
                  </a:lnTo>
                  <a:lnTo>
                    <a:pt x="3442444" y="1412240"/>
                  </a:lnTo>
                  <a:lnTo>
                    <a:pt x="3442403" y="1464818"/>
                  </a:lnTo>
                  <a:lnTo>
                    <a:pt x="3442360" y="1517396"/>
                  </a:lnTo>
                  <a:lnTo>
                    <a:pt x="3442313" y="1569974"/>
                  </a:lnTo>
                  <a:lnTo>
                    <a:pt x="3442263" y="1622552"/>
                  </a:lnTo>
                  <a:lnTo>
                    <a:pt x="3442207" y="1675130"/>
                  </a:lnTo>
                  <a:lnTo>
                    <a:pt x="3442147" y="1727708"/>
                  </a:lnTo>
                  <a:lnTo>
                    <a:pt x="3442080" y="1780286"/>
                  </a:lnTo>
                  <a:lnTo>
                    <a:pt x="3439648" y="1828105"/>
                  </a:lnTo>
                  <a:lnTo>
                    <a:pt x="3420113" y="1882691"/>
                  </a:lnTo>
                  <a:lnTo>
                    <a:pt x="3402965" y="1889506"/>
                  </a:lnTo>
                  <a:lnTo>
                    <a:pt x="3390751" y="1886055"/>
                  </a:lnTo>
                  <a:lnTo>
                    <a:pt x="3361944" y="1834388"/>
                  </a:lnTo>
                  <a:lnTo>
                    <a:pt x="3352450" y="1787144"/>
                  </a:lnTo>
                  <a:lnTo>
                    <a:pt x="3349244" y="1736089"/>
                  </a:lnTo>
                  <a:lnTo>
                    <a:pt x="3349272" y="1700533"/>
                  </a:lnTo>
                  <a:lnTo>
                    <a:pt x="3349502" y="1622583"/>
                  </a:lnTo>
                  <a:lnTo>
                    <a:pt x="3349702" y="1580190"/>
                  </a:lnTo>
                  <a:lnTo>
                    <a:pt x="3349958" y="1535519"/>
                  </a:lnTo>
                  <a:lnTo>
                    <a:pt x="3350272" y="1488570"/>
                  </a:lnTo>
                  <a:lnTo>
                    <a:pt x="3350641" y="1439342"/>
                  </a:lnTo>
                  <a:lnTo>
                    <a:pt x="3351067" y="1387838"/>
                  </a:lnTo>
                  <a:lnTo>
                    <a:pt x="3351548" y="1334055"/>
                  </a:lnTo>
                  <a:lnTo>
                    <a:pt x="3352085" y="1277996"/>
                  </a:lnTo>
                  <a:lnTo>
                    <a:pt x="3352677" y="1219659"/>
                  </a:lnTo>
                  <a:lnTo>
                    <a:pt x="3353324" y="1159046"/>
                  </a:lnTo>
                  <a:lnTo>
                    <a:pt x="3354026" y="1096157"/>
                  </a:lnTo>
                  <a:lnTo>
                    <a:pt x="3354782" y="1030991"/>
                  </a:lnTo>
                  <a:lnTo>
                    <a:pt x="3355594" y="963549"/>
                  </a:lnTo>
                  <a:lnTo>
                    <a:pt x="3356405" y="896112"/>
                  </a:lnTo>
                  <a:lnTo>
                    <a:pt x="3357161" y="830961"/>
                  </a:lnTo>
                  <a:lnTo>
                    <a:pt x="3357863" y="768096"/>
                  </a:lnTo>
                  <a:lnTo>
                    <a:pt x="3358510" y="707517"/>
                  </a:lnTo>
                  <a:lnTo>
                    <a:pt x="3359102" y="649224"/>
                  </a:lnTo>
                  <a:lnTo>
                    <a:pt x="3359639" y="593217"/>
                  </a:lnTo>
                  <a:lnTo>
                    <a:pt x="3360120" y="539496"/>
                  </a:lnTo>
                  <a:lnTo>
                    <a:pt x="3360546" y="488061"/>
                  </a:lnTo>
                  <a:lnTo>
                    <a:pt x="3360915" y="438912"/>
                  </a:lnTo>
                  <a:lnTo>
                    <a:pt x="3361229" y="392049"/>
                  </a:lnTo>
                  <a:lnTo>
                    <a:pt x="3361485" y="347472"/>
                  </a:lnTo>
                  <a:lnTo>
                    <a:pt x="3361685" y="305181"/>
                  </a:lnTo>
                  <a:lnTo>
                    <a:pt x="3361829" y="265176"/>
                  </a:lnTo>
                  <a:lnTo>
                    <a:pt x="3361944" y="192024"/>
                  </a:lnTo>
                  <a:lnTo>
                    <a:pt x="3362751" y="169209"/>
                  </a:lnTo>
                  <a:lnTo>
                    <a:pt x="3369177" y="128962"/>
                  </a:lnTo>
                  <a:lnTo>
                    <a:pt x="3389122" y="86645"/>
                  </a:lnTo>
                  <a:lnTo>
                    <a:pt x="3397452" y="80430"/>
                  </a:lnTo>
                  <a:lnTo>
                    <a:pt x="3406521" y="78359"/>
                  </a:lnTo>
                  <a:close/>
                </a:path>
                <a:path w="5486400" h="1905000">
                  <a:moveTo>
                    <a:pt x="5117338" y="0"/>
                  </a:moveTo>
                  <a:lnTo>
                    <a:pt x="5155521" y="54649"/>
                  </a:lnTo>
                  <a:lnTo>
                    <a:pt x="5160645" y="97154"/>
                  </a:lnTo>
                  <a:lnTo>
                    <a:pt x="5163738" y="149375"/>
                  </a:lnTo>
                  <a:lnTo>
                    <a:pt x="5165963" y="198977"/>
                  </a:lnTo>
                  <a:lnTo>
                    <a:pt x="5167306" y="245959"/>
                  </a:lnTo>
                  <a:lnTo>
                    <a:pt x="5167757" y="290322"/>
                  </a:lnTo>
                  <a:lnTo>
                    <a:pt x="5167635" y="337048"/>
                  </a:lnTo>
                  <a:lnTo>
                    <a:pt x="5167269" y="384574"/>
                  </a:lnTo>
                  <a:lnTo>
                    <a:pt x="5166659" y="432904"/>
                  </a:lnTo>
                  <a:lnTo>
                    <a:pt x="5165806" y="482045"/>
                  </a:lnTo>
                  <a:lnTo>
                    <a:pt x="5164709" y="532002"/>
                  </a:lnTo>
                  <a:lnTo>
                    <a:pt x="5163703" y="580144"/>
                  </a:lnTo>
                  <a:lnTo>
                    <a:pt x="5162971" y="628394"/>
                  </a:lnTo>
                  <a:lnTo>
                    <a:pt x="5162514" y="676743"/>
                  </a:lnTo>
                  <a:lnTo>
                    <a:pt x="5162331" y="725177"/>
                  </a:lnTo>
                  <a:lnTo>
                    <a:pt x="5162423" y="773684"/>
                  </a:lnTo>
                  <a:lnTo>
                    <a:pt x="5162518" y="797972"/>
                  </a:lnTo>
                  <a:lnTo>
                    <a:pt x="5162613" y="822261"/>
                  </a:lnTo>
                  <a:lnTo>
                    <a:pt x="5162708" y="846550"/>
                  </a:lnTo>
                  <a:lnTo>
                    <a:pt x="5162804" y="870838"/>
                  </a:lnTo>
                  <a:lnTo>
                    <a:pt x="5181613" y="813976"/>
                  </a:lnTo>
                  <a:lnTo>
                    <a:pt x="5201078" y="764746"/>
                  </a:lnTo>
                  <a:lnTo>
                    <a:pt x="5221186" y="723159"/>
                  </a:lnTo>
                  <a:lnTo>
                    <a:pt x="5241925" y="689228"/>
                  </a:lnTo>
                  <a:lnTo>
                    <a:pt x="5285343" y="644191"/>
                  </a:lnTo>
                  <a:lnTo>
                    <a:pt x="5331333" y="629158"/>
                  </a:lnTo>
                  <a:lnTo>
                    <a:pt x="5365835" y="636609"/>
                  </a:lnTo>
                  <a:lnTo>
                    <a:pt x="5417218" y="696184"/>
                  </a:lnTo>
                  <a:lnTo>
                    <a:pt x="5434076" y="748284"/>
                  </a:lnTo>
                  <a:lnTo>
                    <a:pt x="5445411" y="817000"/>
                  </a:lnTo>
                  <a:lnTo>
                    <a:pt x="5449665" y="860901"/>
                  </a:lnTo>
                  <a:lnTo>
                    <a:pt x="5452966" y="911173"/>
                  </a:lnTo>
                  <a:lnTo>
                    <a:pt x="5455307" y="967823"/>
                  </a:lnTo>
                  <a:lnTo>
                    <a:pt x="5456682" y="1030859"/>
                  </a:lnTo>
                  <a:lnTo>
                    <a:pt x="5457559" y="1083552"/>
                  </a:lnTo>
                  <a:lnTo>
                    <a:pt x="5458460" y="1136269"/>
                  </a:lnTo>
                  <a:lnTo>
                    <a:pt x="5459360" y="1188985"/>
                  </a:lnTo>
                  <a:lnTo>
                    <a:pt x="5460238" y="1241679"/>
                  </a:lnTo>
                  <a:lnTo>
                    <a:pt x="5462065" y="1287565"/>
                  </a:lnTo>
                  <a:lnTo>
                    <a:pt x="5463887" y="1333476"/>
                  </a:lnTo>
                  <a:lnTo>
                    <a:pt x="5465696" y="1379405"/>
                  </a:lnTo>
                  <a:lnTo>
                    <a:pt x="5467488" y="1425347"/>
                  </a:lnTo>
                  <a:lnTo>
                    <a:pt x="5469255" y="1471295"/>
                  </a:lnTo>
                  <a:lnTo>
                    <a:pt x="5472566" y="1533872"/>
                  </a:lnTo>
                  <a:lnTo>
                    <a:pt x="5476224" y="1592627"/>
                  </a:lnTo>
                  <a:lnTo>
                    <a:pt x="5480238" y="1647549"/>
                  </a:lnTo>
                  <a:lnTo>
                    <a:pt x="5484622" y="1698625"/>
                  </a:lnTo>
                  <a:lnTo>
                    <a:pt x="5485382" y="1707626"/>
                  </a:lnTo>
                  <a:lnTo>
                    <a:pt x="5485939" y="1715960"/>
                  </a:lnTo>
                  <a:lnTo>
                    <a:pt x="5486282" y="1723628"/>
                  </a:lnTo>
                  <a:lnTo>
                    <a:pt x="5486400" y="1730629"/>
                  </a:lnTo>
                  <a:lnTo>
                    <a:pt x="5485564" y="1752294"/>
                  </a:lnTo>
                  <a:lnTo>
                    <a:pt x="5478845" y="1790100"/>
                  </a:lnTo>
                  <a:lnTo>
                    <a:pt x="5458015" y="1828990"/>
                  </a:lnTo>
                  <a:lnTo>
                    <a:pt x="5440426" y="1836547"/>
                  </a:lnTo>
                  <a:lnTo>
                    <a:pt x="5425805" y="1831308"/>
                  </a:lnTo>
                  <a:lnTo>
                    <a:pt x="5404850" y="1789398"/>
                  </a:lnTo>
                  <a:lnTo>
                    <a:pt x="5394463" y="1713483"/>
                  </a:lnTo>
                  <a:lnTo>
                    <a:pt x="5390538" y="1668145"/>
                  </a:lnTo>
                  <a:lnTo>
                    <a:pt x="5386747" y="1616709"/>
                  </a:lnTo>
                  <a:lnTo>
                    <a:pt x="5383097" y="1559178"/>
                  </a:lnTo>
                  <a:lnTo>
                    <a:pt x="5379593" y="1495552"/>
                  </a:lnTo>
                  <a:lnTo>
                    <a:pt x="5376650" y="1433831"/>
                  </a:lnTo>
                  <a:lnTo>
                    <a:pt x="5374372" y="1376688"/>
                  </a:lnTo>
                  <a:lnTo>
                    <a:pt x="5372753" y="1324129"/>
                  </a:lnTo>
                  <a:lnTo>
                    <a:pt x="5371786" y="1276161"/>
                  </a:lnTo>
                  <a:lnTo>
                    <a:pt x="5371465" y="1232789"/>
                  </a:lnTo>
                  <a:lnTo>
                    <a:pt x="5371536" y="1216622"/>
                  </a:lnTo>
                  <a:lnTo>
                    <a:pt x="5371750" y="1196705"/>
                  </a:lnTo>
                  <a:lnTo>
                    <a:pt x="5372107" y="1173049"/>
                  </a:lnTo>
                  <a:lnTo>
                    <a:pt x="5372608" y="1145667"/>
                  </a:lnTo>
                  <a:lnTo>
                    <a:pt x="5373108" y="1118282"/>
                  </a:lnTo>
                  <a:lnTo>
                    <a:pt x="5373465" y="1094613"/>
                  </a:lnTo>
                  <a:lnTo>
                    <a:pt x="5373679" y="1074658"/>
                  </a:lnTo>
                  <a:lnTo>
                    <a:pt x="5373751" y="1058417"/>
                  </a:lnTo>
                  <a:lnTo>
                    <a:pt x="5372058" y="983727"/>
                  </a:lnTo>
                  <a:lnTo>
                    <a:pt x="5366976" y="925624"/>
                  </a:lnTo>
                  <a:lnTo>
                    <a:pt x="5358498" y="884115"/>
                  </a:lnTo>
                  <a:lnTo>
                    <a:pt x="5346619" y="859204"/>
                  </a:lnTo>
                  <a:lnTo>
                    <a:pt x="5331333" y="850900"/>
                  </a:lnTo>
                  <a:lnTo>
                    <a:pt x="5303500" y="858849"/>
                  </a:lnTo>
                  <a:lnTo>
                    <a:pt x="5252358" y="922373"/>
                  </a:lnTo>
                  <a:lnTo>
                    <a:pt x="5229098" y="977900"/>
                  </a:lnTo>
                  <a:lnTo>
                    <a:pt x="5207959" y="1048910"/>
                  </a:lnTo>
                  <a:lnTo>
                    <a:pt x="5195347" y="1098573"/>
                  </a:lnTo>
                  <a:lnTo>
                    <a:pt x="5181358" y="1157666"/>
                  </a:lnTo>
                  <a:lnTo>
                    <a:pt x="5165979" y="1226185"/>
                  </a:lnTo>
                  <a:lnTo>
                    <a:pt x="5165834" y="1306873"/>
                  </a:lnTo>
                  <a:lnTo>
                    <a:pt x="5165400" y="1380690"/>
                  </a:lnTo>
                  <a:lnTo>
                    <a:pt x="5164679" y="1447636"/>
                  </a:lnTo>
                  <a:lnTo>
                    <a:pt x="5163670" y="1507714"/>
                  </a:lnTo>
                  <a:lnTo>
                    <a:pt x="5162375" y="1560925"/>
                  </a:lnTo>
                  <a:lnTo>
                    <a:pt x="5160794" y="1607270"/>
                  </a:lnTo>
                  <a:lnTo>
                    <a:pt x="5158928" y="1646751"/>
                  </a:lnTo>
                  <a:lnTo>
                    <a:pt x="5154344" y="1705127"/>
                  </a:lnTo>
                  <a:lnTo>
                    <a:pt x="5144389" y="1753955"/>
                  </a:lnTo>
                  <a:lnTo>
                    <a:pt x="5124767" y="1788193"/>
                  </a:lnTo>
                  <a:lnTo>
                    <a:pt x="5112385" y="1792477"/>
                  </a:lnTo>
                  <a:lnTo>
                    <a:pt x="5103429" y="1790529"/>
                  </a:lnTo>
                  <a:lnTo>
                    <a:pt x="5073778" y="1745226"/>
                  </a:lnTo>
                  <a:lnTo>
                    <a:pt x="5066782" y="1707697"/>
                  </a:lnTo>
                  <a:lnTo>
                    <a:pt x="5065903" y="1686433"/>
                  </a:lnTo>
                  <a:lnTo>
                    <a:pt x="5066162" y="1677620"/>
                  </a:lnTo>
                  <a:lnTo>
                    <a:pt x="5066934" y="1666605"/>
                  </a:lnTo>
                  <a:lnTo>
                    <a:pt x="5068206" y="1653375"/>
                  </a:lnTo>
                  <a:lnTo>
                    <a:pt x="5069967" y="1637919"/>
                  </a:lnTo>
                  <a:lnTo>
                    <a:pt x="5071633" y="1617487"/>
                  </a:lnTo>
                  <a:lnTo>
                    <a:pt x="5074110" y="1536906"/>
                  </a:lnTo>
                  <a:lnTo>
                    <a:pt x="5074920" y="1476756"/>
                  </a:lnTo>
                  <a:lnTo>
                    <a:pt x="5075281" y="1435913"/>
                  </a:lnTo>
                  <a:lnTo>
                    <a:pt x="5075618" y="1395095"/>
                  </a:lnTo>
                  <a:lnTo>
                    <a:pt x="5075955" y="1354276"/>
                  </a:lnTo>
                  <a:lnTo>
                    <a:pt x="5076317" y="1313433"/>
                  </a:lnTo>
                  <a:lnTo>
                    <a:pt x="5076410" y="1262735"/>
                  </a:lnTo>
                  <a:lnTo>
                    <a:pt x="5076502" y="1212034"/>
                  </a:lnTo>
                  <a:lnTo>
                    <a:pt x="5076591" y="1161331"/>
                  </a:lnTo>
                  <a:lnTo>
                    <a:pt x="5076678" y="1110626"/>
                  </a:lnTo>
                  <a:lnTo>
                    <a:pt x="5076763" y="1059920"/>
                  </a:lnTo>
                  <a:lnTo>
                    <a:pt x="5076848" y="1009212"/>
                  </a:lnTo>
                  <a:lnTo>
                    <a:pt x="5076932" y="958504"/>
                  </a:lnTo>
                  <a:lnTo>
                    <a:pt x="5077015" y="907796"/>
                  </a:lnTo>
                  <a:lnTo>
                    <a:pt x="5077098" y="857087"/>
                  </a:lnTo>
                  <a:lnTo>
                    <a:pt x="5077182" y="806379"/>
                  </a:lnTo>
                  <a:lnTo>
                    <a:pt x="5077267" y="755671"/>
                  </a:lnTo>
                  <a:lnTo>
                    <a:pt x="5077352" y="704965"/>
                  </a:lnTo>
                  <a:lnTo>
                    <a:pt x="5077439" y="654260"/>
                  </a:lnTo>
                  <a:lnTo>
                    <a:pt x="5077528" y="603557"/>
                  </a:lnTo>
                  <a:lnTo>
                    <a:pt x="5077620" y="552856"/>
                  </a:lnTo>
                  <a:lnTo>
                    <a:pt x="5077714" y="502158"/>
                  </a:lnTo>
                  <a:lnTo>
                    <a:pt x="5079067" y="439342"/>
                  </a:lnTo>
                  <a:lnTo>
                    <a:pt x="5080063" y="387683"/>
                  </a:lnTo>
                  <a:lnTo>
                    <a:pt x="5080678" y="347192"/>
                  </a:lnTo>
                  <a:lnTo>
                    <a:pt x="5080889" y="317880"/>
                  </a:lnTo>
                  <a:lnTo>
                    <a:pt x="5080607" y="290087"/>
                  </a:lnTo>
                  <a:lnTo>
                    <a:pt x="5079777" y="263080"/>
                  </a:lnTo>
                  <a:lnTo>
                    <a:pt x="5078424" y="236835"/>
                  </a:lnTo>
                  <a:lnTo>
                    <a:pt x="5076571" y="211327"/>
                  </a:lnTo>
                  <a:lnTo>
                    <a:pt x="5074664" y="186017"/>
                  </a:lnTo>
                  <a:lnTo>
                    <a:pt x="5073316" y="160194"/>
                  </a:lnTo>
                  <a:lnTo>
                    <a:pt x="5072516" y="133871"/>
                  </a:lnTo>
                  <a:lnTo>
                    <a:pt x="5072253" y="107061"/>
                  </a:lnTo>
                  <a:lnTo>
                    <a:pt x="5073064" y="84895"/>
                  </a:lnTo>
                  <a:lnTo>
                    <a:pt x="5079593" y="46517"/>
                  </a:lnTo>
                  <a:lnTo>
                    <a:pt x="5099907" y="7604"/>
                  </a:lnTo>
                  <a:lnTo>
                    <a:pt x="5108265" y="1903"/>
                  </a:lnTo>
                  <a:lnTo>
                    <a:pt x="5117338" y="0"/>
                  </a:lnTo>
                  <a:close/>
                </a:path>
              </a:pathLst>
            </a:custGeom>
            <a:ln w="12700">
              <a:solidFill>
                <a:srgbClr val="EAEA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791" y="769556"/>
            <a:ext cx="3089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D32998D9-CFED-3CEF-AB89-978D0A661D8E}"/>
              </a:ext>
            </a:extLst>
          </p:cNvPr>
          <p:cNvGraphicFramePr/>
          <p:nvPr/>
        </p:nvGraphicFramePr>
        <p:xfrm>
          <a:off x="764857" y="1982215"/>
          <a:ext cx="6098540" cy="356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7870" y="769556"/>
            <a:ext cx="51231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</a:t>
            </a:r>
            <a:r>
              <a:rPr spc="-390" dirty="0"/>
              <a:t>s</a:t>
            </a:r>
            <a:r>
              <a:rPr spc="-300" dirty="0"/>
              <a:t>u</a:t>
            </a:r>
            <a:r>
              <a:rPr spc="-195" dirty="0"/>
              <a:t>r</a:t>
            </a:r>
            <a:r>
              <a:rPr spc="-315" dirty="0"/>
              <a:t>ans</a:t>
            </a:r>
            <a:r>
              <a:rPr spc="-180" dirty="0"/>
              <a:t>i</a:t>
            </a:r>
            <a:r>
              <a:rPr spc="-265" dirty="0"/>
              <a:t> </a:t>
            </a:r>
            <a:r>
              <a:rPr spc="195" dirty="0"/>
              <a:t>K</a:t>
            </a:r>
            <a:r>
              <a:rPr spc="-500" dirty="0"/>
              <a:t>e</a:t>
            </a:r>
            <a:r>
              <a:rPr spc="-390" dirty="0"/>
              <a:t>s</a:t>
            </a:r>
            <a:r>
              <a:rPr spc="-405" dirty="0"/>
              <a:t>eh</a:t>
            </a:r>
            <a:r>
              <a:rPr spc="-360" dirty="0"/>
              <a:t>a</a:t>
            </a:r>
            <a:r>
              <a:rPr spc="-275" dirty="0"/>
              <a:t>t</a:t>
            </a:r>
            <a:r>
              <a:rPr spc="-355" dirty="0"/>
              <a:t>a</a:t>
            </a:r>
            <a:r>
              <a:rPr spc="535" dirty="0"/>
              <a:t>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857" y="1982215"/>
            <a:ext cx="6764020" cy="1976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Suatu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05" dirty="0">
                <a:solidFill>
                  <a:srgbClr val="03042B"/>
                </a:solidFill>
                <a:latin typeface="Times New Roman"/>
                <a:cs typeface="Times New Roman"/>
              </a:rPr>
              <a:t>upaya</a:t>
            </a:r>
            <a:r>
              <a:rPr sz="3200" spc="-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untuk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03042B"/>
                </a:solidFill>
                <a:latin typeface="Times New Roman"/>
                <a:cs typeface="Times New Roman"/>
              </a:rPr>
              <a:t>memberikan </a:t>
            </a:r>
            <a:r>
              <a:rPr sz="3200" spc="-5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3042B"/>
                </a:solidFill>
                <a:latin typeface="Times New Roman"/>
                <a:cs typeface="Times New Roman"/>
              </a:rPr>
              <a:t>perlindungan</a:t>
            </a:r>
            <a:r>
              <a:rPr sz="3200" spc="-2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3042B"/>
                </a:solidFill>
                <a:latin typeface="Times New Roman"/>
                <a:cs typeface="Times New Roman"/>
              </a:rPr>
              <a:t>terhadap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kemungkinan</a:t>
            </a:r>
            <a:r>
              <a:rPr sz="3200" spc="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3042B"/>
                </a:solidFill>
                <a:latin typeface="Times New Roman"/>
                <a:cs typeface="Times New Roman"/>
              </a:rPr>
              <a:t>– </a:t>
            </a:r>
            <a:r>
              <a:rPr sz="3200" spc="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kemungkinan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135" dirty="0">
                <a:solidFill>
                  <a:srgbClr val="03042B"/>
                </a:solidFill>
                <a:latin typeface="Times New Roman"/>
                <a:cs typeface="Times New Roman"/>
              </a:rPr>
              <a:t>yang</a:t>
            </a:r>
            <a:r>
              <a:rPr sz="3200" spc="-2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03042B"/>
                </a:solidFill>
                <a:latin typeface="Times New Roman"/>
                <a:cs typeface="Times New Roman"/>
              </a:rPr>
              <a:t>dapat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65" dirty="0">
                <a:solidFill>
                  <a:srgbClr val="03042B"/>
                </a:solidFill>
                <a:latin typeface="Times New Roman"/>
                <a:cs typeface="Times New Roman"/>
              </a:rPr>
              <a:t>mengakibatkan </a:t>
            </a:r>
            <a:r>
              <a:rPr sz="3200" spc="-785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80" dirty="0">
                <a:solidFill>
                  <a:srgbClr val="03042B"/>
                </a:solidFill>
                <a:latin typeface="Times New Roman"/>
                <a:cs typeface="Times New Roman"/>
              </a:rPr>
              <a:t>kerugian</a:t>
            </a:r>
            <a:r>
              <a:rPr sz="3200" spc="-10" dirty="0">
                <a:solidFill>
                  <a:srgbClr val="03042B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3042B"/>
                </a:solidFill>
                <a:latin typeface="Times New Roman"/>
                <a:cs typeface="Times New Roman"/>
              </a:rPr>
              <a:t>ekonomi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3800" spc="545"/>
              <a:t>A</a:t>
            </a:r>
            <a:r>
              <a:rPr lang="en-US" sz="3800" spc="-390"/>
              <a:t>s</a:t>
            </a:r>
            <a:r>
              <a:rPr lang="en-US" sz="3800" spc="-300"/>
              <a:t>u</a:t>
            </a:r>
            <a:r>
              <a:rPr lang="en-US" sz="3800" spc="-195"/>
              <a:t>r</a:t>
            </a:r>
            <a:r>
              <a:rPr lang="en-US" sz="3800" spc="-315"/>
              <a:t>ans</a:t>
            </a:r>
            <a:r>
              <a:rPr lang="en-US" sz="3800" spc="-180"/>
              <a:t>i</a:t>
            </a:r>
            <a:r>
              <a:rPr lang="en-US" sz="3800" spc="-265"/>
              <a:t> </a:t>
            </a:r>
            <a:r>
              <a:rPr lang="en-US" sz="3800" spc="195"/>
              <a:t>K</a:t>
            </a:r>
            <a:r>
              <a:rPr lang="en-US" sz="3800" spc="-500"/>
              <a:t>e</a:t>
            </a:r>
            <a:r>
              <a:rPr lang="en-US" sz="3800" spc="-390"/>
              <a:t>s</a:t>
            </a:r>
            <a:r>
              <a:rPr lang="en-US" sz="3800" spc="-405"/>
              <a:t>eh</a:t>
            </a:r>
            <a:r>
              <a:rPr lang="en-US" sz="3800" spc="-360"/>
              <a:t>a</a:t>
            </a:r>
            <a:r>
              <a:rPr lang="en-US" sz="3800" spc="-275"/>
              <a:t>t</a:t>
            </a:r>
            <a:r>
              <a:rPr lang="en-US" sz="3800" spc="-355"/>
              <a:t>a</a:t>
            </a:r>
            <a:r>
              <a:rPr lang="en-US" sz="3800" spc="535"/>
              <a:t>n…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89681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</a:rPr>
              <a:pPr>
                <a:spcBef>
                  <a:spcPts val="15"/>
                </a:spcBef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29D8CD66-F8A4-14FD-9269-433C4ACC8B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63102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545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pc="-39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pc="-300">
                <a:solidFill>
                  <a:schemeClr val="tx1">
                    <a:lumMod val="85000"/>
                    <a:lumOff val="15000"/>
                  </a:schemeClr>
                </a:solidFill>
              </a:rPr>
              <a:t>u</a:t>
            </a:r>
            <a:r>
              <a:rPr lang="en-US" spc="-195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en-US" spc="-315">
                <a:solidFill>
                  <a:schemeClr val="tx1">
                    <a:lumMod val="85000"/>
                    <a:lumOff val="15000"/>
                  </a:schemeClr>
                </a:solidFill>
              </a:rPr>
              <a:t>ans</a:t>
            </a:r>
            <a:r>
              <a:rPr lang="en-US" spc="-18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spc="-265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pc="195">
                <a:solidFill>
                  <a:schemeClr val="tx1">
                    <a:lumMod val="85000"/>
                    <a:lumOff val="15000"/>
                  </a:schemeClr>
                </a:solidFill>
              </a:rPr>
              <a:t>K</a:t>
            </a:r>
            <a:r>
              <a:rPr lang="en-US" spc="-50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pc="-39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pc="-405">
                <a:solidFill>
                  <a:schemeClr val="tx1">
                    <a:lumMod val="85000"/>
                    <a:lumOff val="15000"/>
                  </a:schemeClr>
                </a:solidFill>
              </a:rPr>
              <a:t>eh</a:t>
            </a:r>
            <a:r>
              <a:rPr lang="en-US" spc="-36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pc="-275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US" spc="-355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pc="535">
                <a:solidFill>
                  <a:schemeClr val="tx1">
                    <a:lumMod val="85000"/>
                    <a:lumOff val="15000"/>
                  </a:schemeClr>
                </a:solidFill>
              </a:rPr>
              <a:t>n…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237114" y="609601"/>
            <a:ext cx="4483421" cy="5175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80" dirty="0" err="1">
                <a:solidFill>
                  <a:srgbClr val="FFFFFF"/>
                </a:solidFill>
              </a:rPr>
              <a:t>Suatu</a:t>
            </a:r>
            <a:r>
              <a:rPr lang="en-US" sz="2400" spc="-5" dirty="0">
                <a:solidFill>
                  <a:srgbClr val="FFFFFF"/>
                </a:solidFill>
              </a:rPr>
              <a:t> </a:t>
            </a:r>
            <a:r>
              <a:rPr lang="en-US" sz="2400" u="heavy" spc="-75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perjanjian</a:t>
            </a:r>
            <a:r>
              <a:rPr lang="en-US" sz="2400" spc="-75" dirty="0">
                <a:solidFill>
                  <a:srgbClr val="FFFFFF"/>
                </a:solidFill>
              </a:rPr>
              <a:t>,</a:t>
            </a:r>
            <a:r>
              <a:rPr lang="en-US" sz="2400" spc="-25" dirty="0">
                <a:solidFill>
                  <a:srgbClr val="FFFFFF"/>
                </a:solidFill>
              </a:rPr>
              <a:t> </a:t>
            </a:r>
            <a:r>
              <a:rPr lang="en-US" sz="2400" spc="-65" dirty="0" err="1">
                <a:solidFill>
                  <a:srgbClr val="FFFFFF"/>
                </a:solidFill>
              </a:rPr>
              <a:t>dimana</a:t>
            </a:r>
            <a:r>
              <a:rPr lang="en-US" sz="2400" spc="-5" dirty="0">
                <a:solidFill>
                  <a:srgbClr val="FFFFFF"/>
                </a:solidFill>
              </a:rPr>
              <a:t> </a:t>
            </a:r>
            <a:r>
              <a:rPr lang="en-US" sz="2400" spc="-55" dirty="0" err="1">
                <a:solidFill>
                  <a:srgbClr val="FFFFFF"/>
                </a:solidFill>
              </a:rPr>
              <a:t>seorang</a:t>
            </a:r>
            <a:r>
              <a:rPr lang="en-US" sz="2400" spc="-55" dirty="0">
                <a:solidFill>
                  <a:srgbClr val="FFFFFF"/>
                </a:solidFill>
              </a:rPr>
              <a:t> </a:t>
            </a:r>
            <a:r>
              <a:rPr lang="en-US" sz="2400" spc="-50" dirty="0">
                <a:solidFill>
                  <a:srgbClr val="FFFFFF"/>
                </a:solidFill>
              </a:rPr>
              <a:t> </a:t>
            </a:r>
            <a:r>
              <a:rPr lang="en-US" sz="2400" b="1" spc="25" dirty="0" err="1">
                <a:solidFill>
                  <a:srgbClr val="FFFFFF"/>
                </a:solidFill>
              </a:rPr>
              <a:t>penanggung</a:t>
            </a:r>
            <a:r>
              <a:rPr lang="en-US" sz="2400" b="1" spc="10" dirty="0">
                <a:solidFill>
                  <a:srgbClr val="FFFFFF"/>
                </a:solidFill>
              </a:rPr>
              <a:t> </a:t>
            </a:r>
            <a:r>
              <a:rPr lang="en-US" sz="2400" spc="-70" dirty="0" err="1">
                <a:solidFill>
                  <a:srgbClr val="FFFFFF"/>
                </a:solidFill>
              </a:rPr>
              <a:t>mengikatkan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spc="-80" dirty="0" err="1">
                <a:solidFill>
                  <a:srgbClr val="FFFFFF"/>
                </a:solidFill>
              </a:rPr>
              <a:t>diri</a:t>
            </a:r>
            <a:r>
              <a:rPr lang="en-US" sz="2400" spc="-25" dirty="0">
                <a:solidFill>
                  <a:srgbClr val="FFFFFF"/>
                </a:solidFill>
              </a:rPr>
              <a:t> </a:t>
            </a:r>
            <a:r>
              <a:rPr lang="en-US" sz="2400" spc="-60" dirty="0">
                <a:solidFill>
                  <a:srgbClr val="FFFFFF"/>
                </a:solidFill>
              </a:rPr>
              <a:t>pada </a:t>
            </a:r>
            <a:r>
              <a:rPr lang="en-US" sz="2400" spc="-55" dirty="0">
                <a:solidFill>
                  <a:srgbClr val="FFFFFF"/>
                </a:solidFill>
              </a:rPr>
              <a:t> </a:t>
            </a:r>
            <a:r>
              <a:rPr lang="en-US" sz="2400" b="1" spc="-10" dirty="0" err="1">
                <a:solidFill>
                  <a:srgbClr val="FFFFFF"/>
                </a:solidFill>
              </a:rPr>
              <a:t>tertanggung</a:t>
            </a:r>
            <a:r>
              <a:rPr lang="en-US" sz="2400" b="1" spc="-10" dirty="0">
                <a:solidFill>
                  <a:srgbClr val="FFFFFF"/>
                </a:solidFill>
              </a:rPr>
              <a:t> </a:t>
            </a:r>
            <a:r>
              <a:rPr lang="en-US" sz="2400" spc="-55" dirty="0" err="1">
                <a:solidFill>
                  <a:srgbClr val="FFFFFF"/>
                </a:solidFill>
              </a:rPr>
              <a:t>dengan</a:t>
            </a:r>
            <a:r>
              <a:rPr lang="en-US" sz="2400" spc="-15" dirty="0">
                <a:solidFill>
                  <a:srgbClr val="FFFFFF"/>
                </a:solidFill>
              </a:rPr>
              <a:t> </a:t>
            </a:r>
            <a:r>
              <a:rPr lang="en-US" sz="2400" spc="-60" dirty="0" err="1">
                <a:solidFill>
                  <a:srgbClr val="FFFFFF"/>
                </a:solidFill>
              </a:rPr>
              <a:t>menerima</a:t>
            </a:r>
            <a:r>
              <a:rPr lang="en-US" sz="2400" spc="10" dirty="0">
                <a:solidFill>
                  <a:srgbClr val="FFFFFF"/>
                </a:solidFill>
              </a:rPr>
              <a:t> </a:t>
            </a:r>
            <a:r>
              <a:rPr lang="en-US" sz="2400" u="heavy" spc="-60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premi</a:t>
            </a:r>
            <a:r>
              <a:rPr lang="en-US" sz="2400" spc="-60" dirty="0">
                <a:solidFill>
                  <a:srgbClr val="FFFFFF"/>
                </a:solidFill>
              </a:rPr>
              <a:t>, </a:t>
            </a:r>
            <a:r>
              <a:rPr lang="en-US" sz="2400" spc="-785" dirty="0">
                <a:solidFill>
                  <a:srgbClr val="FFFFFF"/>
                </a:solidFill>
              </a:rPr>
              <a:t> </a:t>
            </a:r>
            <a:r>
              <a:rPr lang="en-US" sz="2400" spc="-20" dirty="0" err="1">
                <a:solidFill>
                  <a:srgbClr val="FFFFFF"/>
                </a:solidFill>
              </a:rPr>
              <a:t>untuk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u="heavy" spc="-60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memberikan</a:t>
            </a:r>
            <a:r>
              <a:rPr lang="en-US" sz="2400" u="heavy" spc="-5" dirty="0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 </a:t>
            </a:r>
            <a:r>
              <a:rPr lang="en-US" sz="2400" u="heavy" spc="-60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penggantian</a:t>
            </a:r>
            <a:r>
              <a:rPr lang="en-US" sz="2400" u="heavy" spc="-60" dirty="0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 </a:t>
            </a:r>
            <a:r>
              <a:rPr lang="en-US" sz="2400" spc="-55" dirty="0">
                <a:solidFill>
                  <a:srgbClr val="FFFFFF"/>
                </a:solidFill>
              </a:rPr>
              <a:t> </a:t>
            </a:r>
            <a:r>
              <a:rPr lang="en-US" sz="2400" spc="-85" dirty="0" err="1">
                <a:solidFill>
                  <a:srgbClr val="FFFFFF"/>
                </a:solidFill>
              </a:rPr>
              <a:t>kepadanya</a:t>
            </a:r>
            <a:r>
              <a:rPr lang="en-US" sz="2400" spc="-5" dirty="0">
                <a:solidFill>
                  <a:srgbClr val="FFFFFF"/>
                </a:solidFill>
              </a:rPr>
              <a:t> </a:t>
            </a:r>
            <a:r>
              <a:rPr lang="en-US" sz="2400" spc="-65" dirty="0" err="1">
                <a:solidFill>
                  <a:srgbClr val="FFFFFF"/>
                </a:solidFill>
              </a:rPr>
              <a:t>karena</a:t>
            </a:r>
            <a:r>
              <a:rPr lang="en-US" sz="2400" spc="-25" dirty="0">
                <a:solidFill>
                  <a:srgbClr val="FFFFFF"/>
                </a:solidFill>
              </a:rPr>
              <a:t> </a:t>
            </a:r>
            <a:r>
              <a:rPr lang="en-US" sz="2400" spc="-55" dirty="0" err="1">
                <a:solidFill>
                  <a:srgbClr val="FFFFFF"/>
                </a:solidFill>
              </a:rPr>
              <a:t>suatu</a:t>
            </a:r>
            <a:r>
              <a:rPr lang="en-US" sz="2400" spc="25" dirty="0">
                <a:solidFill>
                  <a:srgbClr val="FFFFFF"/>
                </a:solidFill>
              </a:rPr>
              <a:t> </a:t>
            </a:r>
            <a:r>
              <a:rPr lang="en-US" sz="2400" u="heavy" spc="-85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kerugian</a:t>
            </a:r>
            <a:r>
              <a:rPr lang="en-US" sz="2400" spc="-85" dirty="0">
                <a:solidFill>
                  <a:srgbClr val="FFFFFF"/>
                </a:solidFill>
              </a:rPr>
              <a:t>, </a:t>
            </a:r>
            <a:r>
              <a:rPr lang="en-US" sz="2400" spc="-80" dirty="0">
                <a:solidFill>
                  <a:srgbClr val="FFFFFF"/>
                </a:solidFill>
              </a:rPr>
              <a:t> </a:t>
            </a:r>
            <a:r>
              <a:rPr lang="en-US" sz="2400" u="heavy" spc="-70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kerusakan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spc="-65" dirty="0" err="1">
                <a:solidFill>
                  <a:srgbClr val="FFFFFF"/>
                </a:solidFill>
              </a:rPr>
              <a:t>atau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u="heavy" spc="-80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kehilangan</a:t>
            </a:r>
            <a:r>
              <a:rPr lang="en-US" sz="2400" u="heavy" spc="-25" dirty="0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 </a:t>
            </a:r>
            <a:r>
              <a:rPr lang="en-US" sz="2400" u="heavy" spc="-45" dirty="0" err="1">
                <a:solidFill>
                  <a:srgbClr val="FFFFFF"/>
                </a:solidFill>
                <a:uFill>
                  <a:solidFill>
                    <a:srgbClr val="03042B"/>
                  </a:solidFill>
                </a:uFill>
              </a:rPr>
              <a:t>keuntungan</a:t>
            </a:r>
            <a:r>
              <a:rPr lang="en-US" sz="2400" spc="-45" dirty="0">
                <a:solidFill>
                  <a:srgbClr val="FFFFFF"/>
                </a:solidFill>
              </a:rPr>
              <a:t>, </a:t>
            </a:r>
            <a:r>
              <a:rPr lang="en-US" sz="2400" spc="-785" dirty="0">
                <a:solidFill>
                  <a:srgbClr val="FFFFFF"/>
                </a:solidFill>
              </a:rPr>
              <a:t> </a:t>
            </a:r>
            <a:r>
              <a:rPr lang="en-US" sz="2400" spc="-130" dirty="0">
                <a:solidFill>
                  <a:srgbClr val="FFFFFF"/>
                </a:solidFill>
              </a:rPr>
              <a:t>yang</a:t>
            </a:r>
            <a:r>
              <a:rPr lang="en-US" sz="2400" spc="-5" dirty="0">
                <a:solidFill>
                  <a:srgbClr val="FFFFFF"/>
                </a:solidFill>
              </a:rPr>
              <a:t> </a:t>
            </a:r>
            <a:r>
              <a:rPr lang="en-US" sz="2400" spc="-60" dirty="0" err="1">
                <a:solidFill>
                  <a:srgbClr val="FFFFFF"/>
                </a:solidFill>
              </a:rPr>
              <a:t>mungkin</a:t>
            </a:r>
            <a:r>
              <a:rPr lang="en-US" sz="2400" spc="-20" dirty="0">
                <a:solidFill>
                  <a:srgbClr val="FFFFFF"/>
                </a:solidFill>
              </a:rPr>
              <a:t> </a:t>
            </a:r>
            <a:r>
              <a:rPr lang="en-US" sz="2400" spc="-85" dirty="0" err="1">
                <a:solidFill>
                  <a:srgbClr val="FFFFFF"/>
                </a:solidFill>
              </a:rPr>
              <a:t>akan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spc="-75" dirty="0" err="1">
                <a:solidFill>
                  <a:srgbClr val="FFFFFF"/>
                </a:solidFill>
              </a:rPr>
              <a:t>dideritanya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spc="-70" dirty="0" err="1">
                <a:solidFill>
                  <a:srgbClr val="FFFFFF"/>
                </a:solidFill>
              </a:rPr>
              <a:t>karena</a:t>
            </a:r>
            <a:r>
              <a:rPr lang="en-US" sz="2400" spc="-70" dirty="0">
                <a:solidFill>
                  <a:srgbClr val="FFFFFF"/>
                </a:solidFill>
              </a:rPr>
              <a:t> </a:t>
            </a:r>
            <a:r>
              <a:rPr lang="en-US" sz="2400" spc="-65" dirty="0">
                <a:solidFill>
                  <a:srgbClr val="FFFFFF"/>
                </a:solidFill>
              </a:rPr>
              <a:t> </a:t>
            </a:r>
            <a:r>
              <a:rPr lang="en-US" sz="2400" spc="-50" dirty="0" err="1">
                <a:solidFill>
                  <a:srgbClr val="FFFFFF"/>
                </a:solidFill>
              </a:rPr>
              <a:t>suatu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spc="-80" dirty="0" err="1">
                <a:solidFill>
                  <a:srgbClr val="FFFFFF"/>
                </a:solidFill>
              </a:rPr>
              <a:t>peristiwa</a:t>
            </a:r>
            <a:r>
              <a:rPr lang="en-US" sz="2400" spc="-10" dirty="0">
                <a:solidFill>
                  <a:srgbClr val="FFFFFF"/>
                </a:solidFill>
              </a:rPr>
              <a:t> </a:t>
            </a:r>
            <a:r>
              <a:rPr lang="en-US" sz="2400" spc="-130" dirty="0">
                <a:solidFill>
                  <a:srgbClr val="FFFFFF"/>
                </a:solidFill>
              </a:rPr>
              <a:t>yang</a:t>
            </a:r>
            <a:r>
              <a:rPr lang="en-US" sz="2400" spc="-20" dirty="0">
                <a:solidFill>
                  <a:srgbClr val="FFFFFF"/>
                </a:solidFill>
              </a:rPr>
              <a:t> </a:t>
            </a:r>
            <a:r>
              <a:rPr lang="en-US" sz="2400" spc="-65" dirty="0" err="1">
                <a:solidFill>
                  <a:srgbClr val="FFFFFF"/>
                </a:solidFill>
              </a:rPr>
              <a:t>tidak</a:t>
            </a:r>
            <a:r>
              <a:rPr lang="en-US" sz="2400" spc="-5" dirty="0">
                <a:solidFill>
                  <a:srgbClr val="FFFFFF"/>
                </a:solidFill>
              </a:rPr>
              <a:t> </a:t>
            </a:r>
            <a:r>
              <a:rPr lang="en-US" sz="2400" spc="-20" dirty="0" err="1">
                <a:solidFill>
                  <a:srgbClr val="FFFFFF"/>
                </a:solidFill>
              </a:rPr>
              <a:t>menentu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7</a:t>
            </a:fld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545"/>
              <a:t>A</a:t>
            </a:r>
            <a:r>
              <a:rPr lang="en-US" spc="-390"/>
              <a:t>s</a:t>
            </a:r>
            <a:r>
              <a:rPr lang="en-US" spc="-300"/>
              <a:t>u</a:t>
            </a:r>
            <a:r>
              <a:rPr lang="en-US" spc="-195"/>
              <a:t>r</a:t>
            </a:r>
            <a:r>
              <a:rPr lang="en-US" spc="-315"/>
              <a:t>ans</a:t>
            </a:r>
            <a:r>
              <a:rPr lang="en-US" spc="-180"/>
              <a:t>i</a:t>
            </a:r>
            <a:r>
              <a:rPr lang="en-US" spc="-265"/>
              <a:t> </a:t>
            </a:r>
            <a:r>
              <a:rPr lang="en-US" spc="195"/>
              <a:t>K</a:t>
            </a:r>
            <a:r>
              <a:rPr lang="en-US" spc="-500"/>
              <a:t>e</a:t>
            </a:r>
            <a:r>
              <a:rPr lang="en-US" spc="-390"/>
              <a:t>s</a:t>
            </a:r>
            <a:r>
              <a:rPr lang="en-US" spc="-405"/>
              <a:t>eh</a:t>
            </a:r>
            <a:r>
              <a:rPr lang="en-US" spc="-360"/>
              <a:t>a</a:t>
            </a:r>
            <a:r>
              <a:rPr lang="en-US" spc="-275"/>
              <a:t>t</a:t>
            </a:r>
            <a:r>
              <a:rPr lang="en-US" spc="-355"/>
              <a:t>a</a:t>
            </a:r>
            <a:r>
              <a:rPr lang="en-US" spc="535"/>
              <a:t>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ts val="15"/>
                </a:spcBef>
              </a:pPr>
              <a:t>8</a:t>
            </a:fld>
            <a:endParaRPr lang="en-US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0721" y="816638"/>
            <a:ext cx="4357877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4965" marR="30861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4965" algn="l"/>
                <a:tab pos="355600" algn="l"/>
              </a:tabLst>
            </a:pPr>
            <a:r>
              <a:rPr lang="en-US" sz="2400" spc="-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Merupakan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mengatasi</a:t>
            </a:r>
            <a:r>
              <a:rPr lang="en-US" sz="24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risiko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ketidakpastian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peristiwa</a:t>
            </a:r>
            <a:r>
              <a:rPr lang="en-US" sz="2400" spc="-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sakit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serta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implikasi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biaya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biayanya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4965" marR="508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96875" algn="l"/>
              </a:tabLst>
            </a:pP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Mengubah</a:t>
            </a:r>
            <a:r>
              <a:rPr lang="en-US" sz="24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peristiwa</a:t>
            </a:r>
            <a:r>
              <a:rPr lang="en-US" sz="2400" spc="-1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-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pasti</a:t>
            </a:r>
            <a:r>
              <a:rPr lang="en-US" sz="2400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sulit</a:t>
            </a:r>
            <a:r>
              <a:rPr lang="en-US" sz="2400" spc="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diramalkan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menjadi</a:t>
            </a:r>
            <a:r>
              <a:rPr lang="en-US" sz="24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peristiwa</a:t>
            </a:r>
            <a:r>
              <a:rPr lang="en-US" sz="2400" spc="-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7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pasti</a:t>
            </a:r>
            <a:r>
              <a:rPr lang="en-US" sz="2400" spc="-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400" spc="-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terencana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spc="675"/>
              <a:t>M</a:t>
            </a:r>
            <a:r>
              <a:rPr lang="en-US" spc="-415"/>
              <a:t>a</a:t>
            </a:r>
            <a:r>
              <a:rPr lang="en-US" spc="-85"/>
              <a:t>n</a:t>
            </a:r>
            <a:r>
              <a:rPr lang="en-US" spc="-350"/>
              <a:t>faa</a:t>
            </a:r>
            <a:r>
              <a:rPr lang="en-US" spc="-285"/>
              <a:t>t</a:t>
            </a:r>
            <a:r>
              <a:rPr lang="en-US" spc="-245"/>
              <a:t> </a:t>
            </a:r>
            <a:r>
              <a:rPr lang="en-US" spc="550"/>
              <a:t>A</a:t>
            </a:r>
            <a:r>
              <a:rPr lang="en-US" spc="-390"/>
              <a:t>s</a:t>
            </a:r>
            <a:r>
              <a:rPr lang="en-US" spc="-300"/>
              <a:t>u</a:t>
            </a:r>
            <a:r>
              <a:rPr lang="en-US" spc="-200"/>
              <a:t>r</a:t>
            </a:r>
            <a:r>
              <a:rPr lang="en-US" spc="-315"/>
              <a:t>ans</a:t>
            </a:r>
            <a:r>
              <a:rPr lang="en-US" spc="-180"/>
              <a:t>i</a:t>
            </a:r>
            <a:r>
              <a:rPr lang="en-US" spc="-240"/>
              <a:t> </a:t>
            </a:r>
            <a:r>
              <a:rPr lang="en-US" spc="200"/>
              <a:t>K</a:t>
            </a:r>
            <a:r>
              <a:rPr lang="en-US" spc="-495"/>
              <a:t>e</a:t>
            </a:r>
            <a:r>
              <a:rPr lang="en-US" spc="-370"/>
              <a:t>seha</a:t>
            </a:r>
            <a:r>
              <a:rPr lang="en-US" spc="-254"/>
              <a:t>t</a:t>
            </a:r>
            <a:r>
              <a:rPr lang="en-US" spc="-270"/>
              <a:t>an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7420899" y="6182876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5"/>
              </a:spcBef>
            </a:pPr>
            <a:fld id="{81D60167-4931-47E6-BA6A-407CBD079E47}" type="slidenum">
              <a:rPr lang="en-US" dirty="0"/>
              <a:pPr>
                <a:spcBef>
                  <a:spcPts val="15"/>
                </a:spcBef>
              </a:pPr>
              <a:t>9</a:t>
            </a:fld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65F9AF6F-92B8-F34F-9088-5B5AC2C0B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580659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849</Words>
  <Application>Microsoft Office PowerPoint</Application>
  <PresentationFormat>On-screen Show (4:3)</PresentationFormat>
  <Paragraphs>154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MS UI Gothic</vt:lpstr>
      <vt:lpstr>Arial</vt:lpstr>
      <vt:lpstr>Times New Roman</vt:lpstr>
      <vt:lpstr>Trebuchet MS</vt:lpstr>
      <vt:lpstr>Wingdings</vt:lpstr>
      <vt:lpstr>Wingdings 3</vt:lpstr>
      <vt:lpstr>Facet</vt:lpstr>
      <vt:lpstr>ASURANSI KESEHATAN</vt:lpstr>
      <vt:lpstr>Pokok Bahasan</vt:lpstr>
      <vt:lpstr>Pendahuluan</vt:lpstr>
      <vt:lpstr>Pendahuluan</vt:lpstr>
      <vt:lpstr>Asuransi Kesehatan…</vt:lpstr>
      <vt:lpstr>Asuransi Kesehatan…</vt:lpstr>
      <vt:lpstr>Asuransi Kesehatan…</vt:lpstr>
      <vt:lpstr>Asuransi Kesehatan…</vt:lpstr>
      <vt:lpstr>Manfaat Asuransi Kesehatan</vt:lpstr>
      <vt:lpstr>Manfaat Asuransi Kesehatan</vt:lpstr>
      <vt:lpstr>Manfaat Asuransi Kesehatan</vt:lpstr>
      <vt:lpstr>Manfaat Asuransi Kesehatan</vt:lpstr>
      <vt:lpstr>Peran Perusahaan Asuransi</vt:lpstr>
      <vt:lpstr>Peran Perusahaan Asuransi</vt:lpstr>
      <vt:lpstr>Peran Perusahaan Asuransi</vt:lpstr>
      <vt:lpstr>Peran Perusahaan Asuransi</vt:lpstr>
      <vt:lpstr>Jenis Asuransi Kesehatan</vt:lpstr>
      <vt:lpstr>a. Ditinjau dari pengelola dana</vt:lpstr>
      <vt:lpstr>Ditinjau dari pengelola dana</vt:lpstr>
      <vt:lpstr>Keikutsertaan anggota</vt:lpstr>
      <vt:lpstr>Keikutsertaan anggota</vt:lpstr>
      <vt:lpstr>Jenis pelayanan yang ditanggung</vt:lpstr>
      <vt:lpstr>Jumlah dana yang ditanggung</vt:lpstr>
      <vt:lpstr>Cara pembayaran kepada penyelenggara pelayanan kesehatan</vt:lpstr>
      <vt:lpstr>Masalah Asuransi Kesehatan</vt:lpstr>
      <vt:lpstr>Masalah Asuransi Kesehatan</vt:lpstr>
      <vt:lpstr>Pendekatan Asuransi Kesehatan</vt:lpstr>
      <vt:lpstr>Pendekatan Asuransi Kesehatan</vt:lpstr>
      <vt:lpstr>Pendekatan Asuransi Kesehatan</vt:lpstr>
      <vt:lpstr>Pendekatan Asuransi Kesehatan</vt:lpstr>
      <vt:lpstr>Pendekatan Asuransi Kesehatan</vt:lpstr>
      <vt:lpstr>Pendekatan Asuransi Kesehatan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INDONUSA</dc:creator>
  <cp:keywords>Snowman</cp:keywords>
  <cp:lastModifiedBy>Muhammad Tahir</cp:lastModifiedBy>
  <cp:revision>2</cp:revision>
  <dcterms:created xsi:type="dcterms:W3CDTF">2022-03-23T01:32:18Z</dcterms:created>
  <dcterms:modified xsi:type="dcterms:W3CDTF">2022-03-23T11:17:33Z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