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6"/>
  </p:notesMasterIdLst>
  <p:sldIdLst>
    <p:sldId id="256" r:id="rId4"/>
    <p:sldId id="262" r:id="rId5"/>
    <p:sldId id="261" r:id="rId6"/>
    <p:sldId id="266" r:id="rId7"/>
    <p:sldId id="265" r:id="rId8"/>
    <p:sldId id="315" r:id="rId9"/>
    <p:sldId id="285" r:id="rId10"/>
    <p:sldId id="287" r:id="rId11"/>
    <p:sldId id="297" r:id="rId12"/>
    <p:sldId id="286" r:id="rId13"/>
    <p:sldId id="307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1" autoAdjust="0"/>
    <p:restoredTop sz="94390" autoAdjust="0"/>
  </p:normalViewPr>
  <p:slideViewPr>
    <p:cSldViewPr snapToGrid="0">
      <p:cViewPr>
        <p:scale>
          <a:sx n="50" d="100"/>
          <a:sy n="50" d="100"/>
        </p:scale>
        <p:origin x="-1644" y="-438"/>
      </p:cViewPr>
      <p:guideLst>
        <p:guide orient="horz" pos="23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4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1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="" xmlns:a16="http://schemas.microsoft.com/office/drawing/2014/main" id="{15C431FD-5460-4260-B8FE-1385C3A0A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88839653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917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E5BFE49F-B5E6-4A85-B42A-DBDD013F84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139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&amp;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3E22A51-FB04-4FB6-8A9D-AE05811C1438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3098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7D04CEC-4D5F-45A7-9E19-734ADBE840F9}"/>
              </a:ext>
            </a:extLst>
          </p:cNvPr>
          <p:cNvSpPr/>
          <p:nvPr userDrawn="1"/>
        </p:nvSpPr>
        <p:spPr>
          <a:xfrm>
            <a:off x="0" y="1016001"/>
            <a:ext cx="12192000" cy="35898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5753" y="463848"/>
            <a:ext cx="11340495" cy="41420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485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5" r:id="rId3"/>
    <p:sldLayoutId id="2147483766" r:id="rId4"/>
    <p:sldLayoutId id="2147483767" r:id="rId5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3320285" y="795296"/>
            <a:ext cx="786709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KOMUNIKASI EFEKTIF </a:t>
            </a:r>
            <a:endParaRPr lang="ko-KR" altLang="en-US" sz="48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148332" y="2213555"/>
            <a:ext cx="5104362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KELOMPOK 2</a:t>
            </a:r>
          </a:p>
          <a:p>
            <a:pPr algn="ctr"/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SATRIANI (202109009)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NUR AFIDZAH ( 202109148)</a:t>
            </a:r>
          </a:p>
          <a:p>
            <a:pPr algn="ctr"/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PUTRI WIDIYAH SARI ( 202109007 )</a:t>
            </a:r>
            <a:endParaRPr lang="ko-KR" altLang="en-US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EKA BELLA SETYAWATI ( 202109003 )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969733" y="546510"/>
            <a:ext cx="8625367" cy="3622629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2566256" y="2033062"/>
            <a:ext cx="3244291" cy="3000067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40780" y="4595774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3A2BBCF3-4157-4115-9D7B-21E9B14A5EA0}"/>
              </a:ext>
            </a:extLst>
          </p:cNvPr>
          <p:cNvSpPr txBox="1"/>
          <p:nvPr/>
        </p:nvSpPr>
        <p:spPr>
          <a:xfrm>
            <a:off x="5751245" y="3073432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89F524C4-B35B-4512-9CCF-4A9BDDC5CD70}"/>
              </a:ext>
            </a:extLst>
          </p:cNvPr>
          <p:cNvSpPr txBox="1"/>
          <p:nvPr/>
        </p:nvSpPr>
        <p:spPr>
          <a:xfrm>
            <a:off x="5751245" y="4488121"/>
            <a:ext cx="291285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B2275DEE-E34D-48FE-8A84-8FEC83B172FA}"/>
              </a:ext>
            </a:extLst>
          </p:cNvPr>
          <p:cNvSpPr txBox="1"/>
          <p:nvPr/>
        </p:nvSpPr>
        <p:spPr>
          <a:xfrm>
            <a:off x="647701" y="-5415"/>
            <a:ext cx="10915650" cy="59093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	</a:t>
            </a: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Komunikasi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adalah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sebuah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kegiatan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mentransfer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sebuah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informasi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baik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secara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lisan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maupun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tulisan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	</a:t>
            </a: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berkomunikasi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efektif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berarti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bahwa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komunikator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dan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sama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-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sama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memiliki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penegrtian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yang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sama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tentang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suatu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pesan</a:t>
            </a:r>
            <a:r>
              <a:rPr lang="en-US" altLang="ko-KR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. </a:t>
            </a:r>
            <a:endParaRPr lang="ko-KR" altLang="en-US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INDIKATOR KOMUNIKASI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Pemahaman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Kesenagan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Hubungan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Pengaruh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pada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sikap</a:t>
            </a:r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en-US" altLang="ko-KR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altLang="ko-KR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algn="just"/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tradisional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proses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penyampaian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satu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pihak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pihak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lain,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media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tradisional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sudah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lama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suatu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tempat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sebelum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kebudayaannya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tersentuh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modern</a:t>
            </a:r>
            <a:r>
              <a:rPr lang="en-US" altLang="ko-KR" b="1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. </a:t>
            </a:r>
            <a:endParaRPr lang="en-US" altLang="ko-KR" b="1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modern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suatu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penyampaian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lebih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mudah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cepat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atau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proses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mendapatkan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tidak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membutuhkan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waktu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lama.</a:t>
            </a:r>
          </a:p>
          <a:p>
            <a:pPr algn="just"/>
            <a:endParaRPr lang="ko-KR" altLang="en-US" b="1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/>
            <a:endParaRPr lang="en-US" altLang="ko-KR" dirty="0" smtClean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lphaLcPeriod"/>
            </a:pPr>
            <a:endParaRPr lang="ko-KR" altLang="en-US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0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8599" y="509588"/>
            <a:ext cx="8931275" cy="36988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  <a:cs typeface="Arial" pitchFamily="34" charset="0"/>
              </a:rPr>
              <a:t>DAFTAR PUSTAKA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="" xmlns:a16="http://schemas.microsoft.com/office/drawing/2014/main" id="{9ACAC182-B43C-461D-9909-82D6E78B1121}"/>
              </a:ext>
            </a:extLst>
          </p:cNvPr>
          <p:cNvSpPr/>
          <p:nvPr/>
        </p:nvSpPr>
        <p:spPr>
          <a:xfrm>
            <a:off x="803124" y="190421"/>
            <a:ext cx="10585751" cy="5513619"/>
          </a:xfrm>
          <a:prstGeom prst="frame">
            <a:avLst>
              <a:gd name="adj1" fmla="val 28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" name="직사각형 2">
            <a:extLst>
              <a:ext uri="{FF2B5EF4-FFF2-40B4-BE49-F238E27FC236}">
                <a16:creationId xmlns="" xmlns:a16="http://schemas.microsoft.com/office/drawing/2014/main" id="{22CA9355-429E-4ABF-A3C4-1216DD9C6135}"/>
              </a:ext>
            </a:extLst>
          </p:cNvPr>
          <p:cNvSpPr/>
          <p:nvPr/>
        </p:nvSpPr>
        <p:spPr>
          <a:xfrm>
            <a:off x="1090513" y="1171116"/>
            <a:ext cx="10298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Larry </a:t>
            </a:r>
            <a:r>
              <a:rPr lang="en-US" sz="2400" dirty="0"/>
              <a:t>A. Samovar and Richard E. Porter, Communication Between Cultures, (USA: Wadsworth Publishing Company, 1995), </a:t>
            </a:r>
            <a:endParaRPr lang="en-US" sz="2400" dirty="0" smtClean="0"/>
          </a:p>
          <a:p>
            <a:r>
              <a:rPr lang="en-US" sz="2400" dirty="0" err="1" smtClean="0"/>
              <a:t>Uripmi</a:t>
            </a:r>
            <a:r>
              <a:rPr lang="en-US" sz="2400" dirty="0"/>
              <a:t>. (2003).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. Jakarta: EGC. </a:t>
            </a:r>
          </a:p>
          <a:p>
            <a:r>
              <a:rPr lang="en-US" sz="2400" dirty="0" err="1" smtClean="0"/>
              <a:t>Wulandari</a:t>
            </a:r>
            <a:r>
              <a:rPr lang="en-US" sz="2400" dirty="0"/>
              <a:t>. (2009).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Konseling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. Jogjakarta: </a:t>
            </a:r>
            <a:endParaRPr lang="en-US" sz="2400" dirty="0" smtClean="0"/>
          </a:p>
          <a:p>
            <a:r>
              <a:rPr lang="en-US" sz="2400" dirty="0" smtClean="0"/>
              <a:t>http://</a:t>
            </a:r>
            <a:r>
              <a:rPr lang="en-US" sz="2400" dirty="0" smtClean="0"/>
              <a:t>psikologi45.blogspot.com/2011/02/komunikasi-efektif.html?m=1</a:t>
            </a:r>
          </a:p>
          <a:p>
            <a:r>
              <a:rPr lang="en-US" sz="2400" dirty="0"/>
              <a:t>file:///C:/Users/LENOVO/Downloads/95-131-1-SM%20(1).pdf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23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>
            <a:extLst>
              <a:ext uri="{FF2B5EF4-FFF2-40B4-BE49-F238E27FC236}">
                <a16:creationId xmlns=""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12777" y="0"/>
            <a:ext cx="6202926" cy="68278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6" name="Rectangle 195">
            <a:extLst>
              <a:ext uri="{FF2B5EF4-FFF2-40B4-BE49-F238E27FC236}">
                <a16:creationId xmlns="" xmlns:a16="http://schemas.microsoft.com/office/drawing/2014/main" id="{3B352E8D-5E13-4ACD-957C-CBD6DEC272C0}"/>
              </a:ext>
            </a:extLst>
          </p:cNvPr>
          <p:cNvSpPr/>
          <p:nvPr/>
        </p:nvSpPr>
        <p:spPr>
          <a:xfrm>
            <a:off x="6171337" y="-30130"/>
            <a:ext cx="6087994" cy="6888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97" name="Group 196">
            <a:extLst>
              <a:ext uri="{FF2B5EF4-FFF2-40B4-BE49-F238E27FC236}">
                <a16:creationId xmlns="" xmlns:a16="http://schemas.microsoft.com/office/drawing/2014/main" id="{8A3C6061-78E0-4B01-A15E-2D68FA822329}"/>
              </a:ext>
            </a:extLst>
          </p:cNvPr>
          <p:cNvGrpSpPr/>
          <p:nvPr/>
        </p:nvGrpSpPr>
        <p:grpSpPr>
          <a:xfrm>
            <a:off x="3435597" y="3584987"/>
            <a:ext cx="5631920" cy="1498769"/>
            <a:chOff x="3960971" y="2767117"/>
            <a:chExt cx="4267200" cy="1321489"/>
          </a:xfrm>
        </p:grpSpPr>
        <p:sp>
          <p:nvSpPr>
            <p:cNvPr id="206" name="Freeform: Shape 103">
              <a:extLst>
                <a:ext uri="{FF2B5EF4-FFF2-40B4-BE49-F238E27FC236}">
                  <a16:creationId xmlns="" xmlns:a16="http://schemas.microsoft.com/office/drawing/2014/main" id="{77BC4723-8B3C-4124-BA0D-34545987152A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07" name="Freeform: Shape 104">
              <a:extLst>
                <a:ext uri="{FF2B5EF4-FFF2-40B4-BE49-F238E27FC236}">
                  <a16:creationId xmlns="" xmlns:a16="http://schemas.microsoft.com/office/drawing/2014/main" id="{5B3C118E-6047-4870-9502-BB0D98B0FDD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208" name="Freeform: Shape 105">
              <a:extLst>
                <a:ext uri="{FF2B5EF4-FFF2-40B4-BE49-F238E27FC236}">
                  <a16:creationId xmlns="" xmlns:a16="http://schemas.microsoft.com/office/drawing/2014/main" id="{E840F45B-9168-40A3-945D-2F943D87EDB5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09" name="Freeform: Shape 106">
              <a:extLst>
                <a:ext uri="{FF2B5EF4-FFF2-40B4-BE49-F238E27FC236}">
                  <a16:creationId xmlns="" xmlns:a16="http://schemas.microsoft.com/office/drawing/2014/main" id="{7A8D5DF7-E9AD-4F8C-BA87-80F46B940A9A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210" name="TextBox 209">
            <a:extLst>
              <a:ext uri="{FF2B5EF4-FFF2-40B4-BE49-F238E27FC236}">
                <a16:creationId xmlns=""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171894" y="5083756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1" name="Group 210">
            <a:extLst>
              <a:ext uri="{FF2B5EF4-FFF2-40B4-BE49-F238E27FC236}">
                <a16:creationId xmlns="" xmlns:a16="http://schemas.microsoft.com/office/drawing/2014/main" id="{D9A21D70-814B-48D3-B5F4-333E57241CA9}"/>
              </a:ext>
            </a:extLst>
          </p:cNvPr>
          <p:cNvGrpSpPr/>
          <p:nvPr/>
        </p:nvGrpSpPr>
        <p:grpSpPr>
          <a:xfrm>
            <a:off x="4102312" y="1269457"/>
            <a:ext cx="2104784" cy="2892498"/>
            <a:chOff x="5892963" y="1332011"/>
            <a:chExt cx="3157176" cy="4338747"/>
          </a:xfrm>
        </p:grpSpPr>
        <p:grpSp>
          <p:nvGrpSpPr>
            <p:cNvPr id="212" name="Group 211">
              <a:extLst>
                <a:ext uri="{FF2B5EF4-FFF2-40B4-BE49-F238E27FC236}">
                  <a16:creationId xmlns="" xmlns:a16="http://schemas.microsoft.com/office/drawing/2014/main" id="{0D88CC80-D5A6-4052-8C5D-3B1DD1FEEC3D}"/>
                </a:ext>
              </a:extLst>
            </p:cNvPr>
            <p:cNvGrpSpPr/>
            <p:nvPr/>
          </p:nvGrpSpPr>
          <p:grpSpPr>
            <a:xfrm rot="2136013">
              <a:off x="8411096" y="3929385"/>
              <a:ext cx="639043" cy="764323"/>
              <a:chOff x="5704433" y="717502"/>
              <a:chExt cx="7365528" cy="8809481"/>
            </a:xfrm>
          </p:grpSpPr>
          <p:sp>
            <p:nvSpPr>
              <p:cNvPr id="293" name="Freeform: Shape 197">
                <a:extLst>
                  <a:ext uri="{FF2B5EF4-FFF2-40B4-BE49-F238E27FC236}">
                    <a16:creationId xmlns="" xmlns:a16="http://schemas.microsoft.com/office/drawing/2014/main" id="{703DCB4E-F3E9-43B7-B6EF-8F86A41FB245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4" name="Freeform: Shape 198">
                <a:extLst>
                  <a:ext uri="{FF2B5EF4-FFF2-40B4-BE49-F238E27FC236}">
                    <a16:creationId xmlns="" xmlns:a16="http://schemas.microsoft.com/office/drawing/2014/main" id="{325E0D73-1CD2-43D8-82E2-909BF47D4CC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5" name="Freeform: Shape 199">
                <a:extLst>
                  <a:ext uri="{FF2B5EF4-FFF2-40B4-BE49-F238E27FC236}">
                    <a16:creationId xmlns="" xmlns:a16="http://schemas.microsoft.com/office/drawing/2014/main" id="{76C77C80-D026-4023-8AD8-F1D38649D6C6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6" name="Freeform: Shape 200">
                <a:extLst>
                  <a:ext uri="{FF2B5EF4-FFF2-40B4-BE49-F238E27FC236}">
                    <a16:creationId xmlns="" xmlns:a16="http://schemas.microsoft.com/office/drawing/2014/main" id="{BC27A452-60BD-4626-8D9D-B1C151BAF7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7" name="Freeform: Shape 201">
                <a:extLst>
                  <a:ext uri="{FF2B5EF4-FFF2-40B4-BE49-F238E27FC236}">
                    <a16:creationId xmlns="" xmlns:a16="http://schemas.microsoft.com/office/drawing/2014/main" id="{50718587-081C-4A4F-B08B-FE9BD2B55DE2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8" name="Freeform: Shape 202">
                <a:extLst>
                  <a:ext uri="{FF2B5EF4-FFF2-40B4-BE49-F238E27FC236}">
                    <a16:creationId xmlns="" xmlns:a16="http://schemas.microsoft.com/office/drawing/2014/main" id="{2C026964-43E1-4419-9A00-43112E2B44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9" name="Freeform: Shape 203">
                <a:extLst>
                  <a:ext uri="{FF2B5EF4-FFF2-40B4-BE49-F238E27FC236}">
                    <a16:creationId xmlns="" xmlns:a16="http://schemas.microsoft.com/office/drawing/2014/main" id="{9BA3988E-0E57-4348-8CE5-99E866B08BCF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="" xmlns:a16="http://schemas.microsoft.com/office/drawing/2014/main" id="{8A54B633-5FA7-450E-AB9C-6C467F3D1F28}"/>
                </a:ext>
              </a:extLst>
            </p:cNvPr>
            <p:cNvGrpSpPr/>
            <p:nvPr/>
          </p:nvGrpSpPr>
          <p:grpSpPr>
            <a:xfrm rot="2136013">
              <a:off x="7755136" y="4884570"/>
              <a:ext cx="328396" cy="339235"/>
              <a:chOff x="5365048" y="1982197"/>
              <a:chExt cx="7362621" cy="7605634"/>
            </a:xfrm>
          </p:grpSpPr>
          <p:sp>
            <p:nvSpPr>
              <p:cNvPr id="286" name="Freeform: Shape 183">
                <a:extLst>
                  <a:ext uri="{FF2B5EF4-FFF2-40B4-BE49-F238E27FC236}">
                    <a16:creationId xmlns="" xmlns:a16="http://schemas.microsoft.com/office/drawing/2014/main" id="{8FFE0B65-DD8E-4E2C-8BA7-7E1EB44133A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7" name="Freeform: Shape 184">
                <a:extLst>
                  <a:ext uri="{FF2B5EF4-FFF2-40B4-BE49-F238E27FC236}">
                    <a16:creationId xmlns="" xmlns:a16="http://schemas.microsoft.com/office/drawing/2014/main" id="{5EEF1A9D-1F23-495D-B7E1-63B35590EE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8" name="Freeform: Shape 185">
                <a:extLst>
                  <a:ext uri="{FF2B5EF4-FFF2-40B4-BE49-F238E27FC236}">
                    <a16:creationId xmlns="" xmlns:a16="http://schemas.microsoft.com/office/drawing/2014/main" id="{4D92F89C-8E41-4D06-9EAF-816682DF16C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9" name="Freeform: Shape 186">
                <a:extLst>
                  <a:ext uri="{FF2B5EF4-FFF2-40B4-BE49-F238E27FC236}">
                    <a16:creationId xmlns="" xmlns:a16="http://schemas.microsoft.com/office/drawing/2014/main" id="{DE0461A0-CED9-46B4-854D-08025B6507A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0" name="Freeform: Shape 187">
                <a:extLst>
                  <a:ext uri="{FF2B5EF4-FFF2-40B4-BE49-F238E27FC236}">
                    <a16:creationId xmlns="" xmlns:a16="http://schemas.microsoft.com/office/drawing/2014/main" id="{EC33FCDF-964A-44AD-B5E0-1572C598AF29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1" name="Freeform: Shape 188">
                <a:extLst>
                  <a:ext uri="{FF2B5EF4-FFF2-40B4-BE49-F238E27FC236}">
                    <a16:creationId xmlns="" xmlns:a16="http://schemas.microsoft.com/office/drawing/2014/main" id="{BD6D2F1D-3C7E-43A4-9FEF-75F80DD102C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2" name="Freeform: Shape 189">
                <a:extLst>
                  <a:ext uri="{FF2B5EF4-FFF2-40B4-BE49-F238E27FC236}">
                    <a16:creationId xmlns="" xmlns:a16="http://schemas.microsoft.com/office/drawing/2014/main" id="{FF2196E5-AD4F-400D-9A81-CFC464AE8E7C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4" name="Group 213">
              <a:extLst>
                <a:ext uri="{FF2B5EF4-FFF2-40B4-BE49-F238E27FC236}">
                  <a16:creationId xmlns="" xmlns:a16="http://schemas.microsoft.com/office/drawing/2014/main" id="{0E73A97A-3B81-43E3-BCFC-A846F605D889}"/>
                </a:ext>
              </a:extLst>
            </p:cNvPr>
            <p:cNvGrpSpPr/>
            <p:nvPr/>
          </p:nvGrpSpPr>
          <p:grpSpPr>
            <a:xfrm rot="2136013">
              <a:off x="6701995" y="3224189"/>
              <a:ext cx="793579" cy="899338"/>
              <a:chOff x="5365051" y="479822"/>
              <a:chExt cx="8036930" cy="9108006"/>
            </a:xfrm>
          </p:grpSpPr>
          <p:sp>
            <p:nvSpPr>
              <p:cNvPr id="279" name="Freeform: Shape 176">
                <a:extLst>
                  <a:ext uri="{FF2B5EF4-FFF2-40B4-BE49-F238E27FC236}">
                    <a16:creationId xmlns="" xmlns:a16="http://schemas.microsoft.com/office/drawing/2014/main" id="{C415E702-35BD-4EB1-B922-EDCAD4D35EE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0" name="Freeform: Shape 177">
                <a:extLst>
                  <a:ext uri="{FF2B5EF4-FFF2-40B4-BE49-F238E27FC236}">
                    <a16:creationId xmlns="" xmlns:a16="http://schemas.microsoft.com/office/drawing/2014/main" id="{9A8A72FC-53DB-4452-98B0-A26E2788C51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1" name="Freeform: Shape 178">
                <a:extLst>
                  <a:ext uri="{FF2B5EF4-FFF2-40B4-BE49-F238E27FC236}">
                    <a16:creationId xmlns="" xmlns:a16="http://schemas.microsoft.com/office/drawing/2014/main" id="{2047168D-7C6D-4E7A-9173-657116034246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2" name="Freeform: Shape 179">
                <a:extLst>
                  <a:ext uri="{FF2B5EF4-FFF2-40B4-BE49-F238E27FC236}">
                    <a16:creationId xmlns="" xmlns:a16="http://schemas.microsoft.com/office/drawing/2014/main" id="{48CB382D-160D-46FA-9516-C511D89ABF73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3" name="Freeform: Shape 180">
                <a:extLst>
                  <a:ext uri="{FF2B5EF4-FFF2-40B4-BE49-F238E27FC236}">
                    <a16:creationId xmlns="" xmlns:a16="http://schemas.microsoft.com/office/drawing/2014/main" id="{0276527C-05D1-4369-9A76-147FBB61F08A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4" name="Freeform: Shape 181">
                <a:extLst>
                  <a:ext uri="{FF2B5EF4-FFF2-40B4-BE49-F238E27FC236}">
                    <a16:creationId xmlns="" xmlns:a16="http://schemas.microsoft.com/office/drawing/2014/main" id="{CF0F1E51-74FA-4A14-9C0C-0FC2F66E331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5" name="Freeform: Shape 182">
                <a:extLst>
                  <a:ext uri="{FF2B5EF4-FFF2-40B4-BE49-F238E27FC236}">
                    <a16:creationId xmlns="" xmlns:a16="http://schemas.microsoft.com/office/drawing/2014/main" id="{70EEAD09-3674-4417-80AF-A0CBCA1FB41A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="" xmlns:a16="http://schemas.microsoft.com/office/drawing/2014/main" id="{40822F98-1569-4209-9D0B-705FE2A8E558}"/>
                </a:ext>
              </a:extLst>
            </p:cNvPr>
            <p:cNvGrpSpPr/>
            <p:nvPr/>
          </p:nvGrpSpPr>
          <p:grpSpPr>
            <a:xfrm rot="2337799">
              <a:off x="7280335" y="4139970"/>
              <a:ext cx="1037364" cy="714454"/>
              <a:chOff x="3667032" y="1708483"/>
              <a:chExt cx="8105829" cy="5582653"/>
            </a:xfrm>
          </p:grpSpPr>
          <p:sp>
            <p:nvSpPr>
              <p:cNvPr id="272" name="Freeform: Shape 169">
                <a:extLst>
                  <a:ext uri="{FF2B5EF4-FFF2-40B4-BE49-F238E27FC236}">
                    <a16:creationId xmlns="" xmlns:a16="http://schemas.microsoft.com/office/drawing/2014/main" id="{FE7CF864-0290-45FB-954F-B49F22132E5B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3" name="Freeform: Shape 170">
                <a:extLst>
                  <a:ext uri="{FF2B5EF4-FFF2-40B4-BE49-F238E27FC236}">
                    <a16:creationId xmlns="" xmlns:a16="http://schemas.microsoft.com/office/drawing/2014/main" id="{DF3AF2B7-9327-446C-88F3-40CC3CB62D3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4" name="Freeform: Shape 171">
                <a:extLst>
                  <a:ext uri="{FF2B5EF4-FFF2-40B4-BE49-F238E27FC236}">
                    <a16:creationId xmlns="" xmlns:a16="http://schemas.microsoft.com/office/drawing/2014/main" id="{595373FB-0E0D-4573-B615-B14C91E220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5" name="Freeform: Shape 172">
                <a:extLst>
                  <a:ext uri="{FF2B5EF4-FFF2-40B4-BE49-F238E27FC236}">
                    <a16:creationId xmlns="" xmlns:a16="http://schemas.microsoft.com/office/drawing/2014/main" id="{C6DAF9B9-8F53-49B8-AFEA-9D834E378026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6" name="Freeform: Shape 173">
                <a:extLst>
                  <a:ext uri="{FF2B5EF4-FFF2-40B4-BE49-F238E27FC236}">
                    <a16:creationId xmlns="" xmlns:a16="http://schemas.microsoft.com/office/drawing/2014/main" id="{378CF611-EC7D-4B5E-8DB5-33839D972947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7" name="Freeform: Shape 174">
                <a:extLst>
                  <a:ext uri="{FF2B5EF4-FFF2-40B4-BE49-F238E27FC236}">
                    <a16:creationId xmlns="" xmlns:a16="http://schemas.microsoft.com/office/drawing/2014/main" id="{1ADBA83E-71F9-41AE-8DE1-9B8B525B5992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8" name="Freeform: Shape 175">
                <a:extLst>
                  <a:ext uri="{FF2B5EF4-FFF2-40B4-BE49-F238E27FC236}">
                    <a16:creationId xmlns="" xmlns:a16="http://schemas.microsoft.com/office/drawing/2014/main" id="{AA5CA6EC-7F98-4B4D-B33C-8C3FAA53F27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="" xmlns:a16="http://schemas.microsoft.com/office/drawing/2014/main" id="{F2FA341A-60D2-4B02-A1FF-E957F7823702}"/>
                </a:ext>
              </a:extLst>
            </p:cNvPr>
            <p:cNvGrpSpPr/>
            <p:nvPr/>
          </p:nvGrpSpPr>
          <p:grpSpPr>
            <a:xfrm rot="2337799">
              <a:off x="7745862" y="3494984"/>
              <a:ext cx="649220" cy="447131"/>
              <a:chOff x="3667032" y="1708483"/>
              <a:chExt cx="8105829" cy="5582653"/>
            </a:xfrm>
          </p:grpSpPr>
          <p:sp>
            <p:nvSpPr>
              <p:cNvPr id="265" name="Freeform: Shape 162">
                <a:extLst>
                  <a:ext uri="{FF2B5EF4-FFF2-40B4-BE49-F238E27FC236}">
                    <a16:creationId xmlns="" xmlns:a16="http://schemas.microsoft.com/office/drawing/2014/main" id="{D9513D33-A533-4296-A3C1-1E9D0B742CD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6" name="Freeform: Shape 163">
                <a:extLst>
                  <a:ext uri="{FF2B5EF4-FFF2-40B4-BE49-F238E27FC236}">
                    <a16:creationId xmlns="" xmlns:a16="http://schemas.microsoft.com/office/drawing/2014/main" id="{D787A83A-1095-4335-885E-B84D618F56E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7" name="Freeform: Shape 164">
                <a:extLst>
                  <a:ext uri="{FF2B5EF4-FFF2-40B4-BE49-F238E27FC236}">
                    <a16:creationId xmlns="" xmlns:a16="http://schemas.microsoft.com/office/drawing/2014/main" id="{1A9301FB-9C5E-449C-887F-C3D25704FB2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8" name="Freeform: Shape 165">
                <a:extLst>
                  <a:ext uri="{FF2B5EF4-FFF2-40B4-BE49-F238E27FC236}">
                    <a16:creationId xmlns="" xmlns:a16="http://schemas.microsoft.com/office/drawing/2014/main" id="{C1DBC04E-0347-4DB7-803B-7B535C89886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9" name="Freeform: Shape 166">
                <a:extLst>
                  <a:ext uri="{FF2B5EF4-FFF2-40B4-BE49-F238E27FC236}">
                    <a16:creationId xmlns="" xmlns:a16="http://schemas.microsoft.com/office/drawing/2014/main" id="{B6BE048F-4463-4F04-8629-0AD7D452812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0" name="Freeform: Shape 167">
                <a:extLst>
                  <a:ext uri="{FF2B5EF4-FFF2-40B4-BE49-F238E27FC236}">
                    <a16:creationId xmlns="" xmlns:a16="http://schemas.microsoft.com/office/drawing/2014/main" id="{1EB7D75D-D27C-4319-888A-45A57BDCA16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1" name="Freeform: Shape 168">
                <a:extLst>
                  <a:ext uri="{FF2B5EF4-FFF2-40B4-BE49-F238E27FC236}">
                    <a16:creationId xmlns="" xmlns:a16="http://schemas.microsoft.com/office/drawing/2014/main" id="{0D14D434-3F6F-47DE-AE61-B135EF34647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="" xmlns:a16="http://schemas.microsoft.com/office/drawing/2014/main" id="{5EBCB548-441D-4161-AE5D-12BDE4908C51}"/>
                </a:ext>
              </a:extLst>
            </p:cNvPr>
            <p:cNvGrpSpPr/>
            <p:nvPr/>
          </p:nvGrpSpPr>
          <p:grpSpPr>
            <a:xfrm rot="2136013">
              <a:off x="7805715" y="2028888"/>
              <a:ext cx="937516" cy="1062458"/>
              <a:chOff x="5365048" y="479821"/>
              <a:chExt cx="8036930" cy="9108010"/>
            </a:xfrm>
          </p:grpSpPr>
          <p:sp>
            <p:nvSpPr>
              <p:cNvPr id="258" name="Freeform: Shape 155">
                <a:extLst>
                  <a:ext uri="{FF2B5EF4-FFF2-40B4-BE49-F238E27FC236}">
                    <a16:creationId xmlns="" xmlns:a16="http://schemas.microsoft.com/office/drawing/2014/main" id="{C5160FEC-6D02-44E9-8981-94AB96A34F84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9" name="Freeform: Shape 156">
                <a:extLst>
                  <a:ext uri="{FF2B5EF4-FFF2-40B4-BE49-F238E27FC236}">
                    <a16:creationId xmlns="" xmlns:a16="http://schemas.microsoft.com/office/drawing/2014/main" id="{FDD75A70-5A27-402C-9AE0-48DC449564F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0" name="Freeform: Shape 157">
                <a:extLst>
                  <a:ext uri="{FF2B5EF4-FFF2-40B4-BE49-F238E27FC236}">
                    <a16:creationId xmlns="" xmlns:a16="http://schemas.microsoft.com/office/drawing/2014/main" id="{0DADA5C2-D98A-4BCC-8AD7-780D5D17078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1" name="Freeform: Shape 158">
                <a:extLst>
                  <a:ext uri="{FF2B5EF4-FFF2-40B4-BE49-F238E27FC236}">
                    <a16:creationId xmlns="" xmlns:a16="http://schemas.microsoft.com/office/drawing/2014/main" id="{7A4C0018-33A9-43B7-A6BB-0952E043641C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2" name="Freeform: Shape 159">
                <a:extLst>
                  <a:ext uri="{FF2B5EF4-FFF2-40B4-BE49-F238E27FC236}">
                    <a16:creationId xmlns="" xmlns:a16="http://schemas.microsoft.com/office/drawing/2014/main" id="{010C3AA6-FD19-4263-86E1-ACC9FA8C93B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3" name="Freeform: Shape 160">
                <a:extLst>
                  <a:ext uri="{FF2B5EF4-FFF2-40B4-BE49-F238E27FC236}">
                    <a16:creationId xmlns="" xmlns:a16="http://schemas.microsoft.com/office/drawing/2014/main" id="{D794BBA1-C8D6-4A59-892F-02A301C66C9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4" name="Freeform: Shape 161">
                <a:extLst>
                  <a:ext uri="{FF2B5EF4-FFF2-40B4-BE49-F238E27FC236}">
                    <a16:creationId xmlns="" xmlns:a16="http://schemas.microsoft.com/office/drawing/2014/main" id="{67C8B29A-62E9-4119-9CC6-0632B3D9610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="" xmlns:a16="http://schemas.microsoft.com/office/drawing/2014/main" id="{475D20B1-1097-45B7-8D34-5A27A0746B09}"/>
                </a:ext>
              </a:extLst>
            </p:cNvPr>
            <p:cNvGrpSpPr/>
            <p:nvPr/>
          </p:nvGrpSpPr>
          <p:grpSpPr>
            <a:xfrm rot="2136013">
              <a:off x="6860236" y="2305546"/>
              <a:ext cx="710712" cy="805428"/>
              <a:chOff x="5365048" y="479821"/>
              <a:chExt cx="8036930" cy="9108010"/>
            </a:xfrm>
          </p:grpSpPr>
          <p:sp>
            <p:nvSpPr>
              <p:cNvPr id="251" name="Freeform: Shape 148">
                <a:extLst>
                  <a:ext uri="{FF2B5EF4-FFF2-40B4-BE49-F238E27FC236}">
                    <a16:creationId xmlns="" xmlns:a16="http://schemas.microsoft.com/office/drawing/2014/main" id="{0B1543E2-AF70-4532-91BC-C4073027C80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2" name="Freeform: Shape 149">
                <a:extLst>
                  <a:ext uri="{FF2B5EF4-FFF2-40B4-BE49-F238E27FC236}">
                    <a16:creationId xmlns="" xmlns:a16="http://schemas.microsoft.com/office/drawing/2014/main" id="{241C7111-C207-4D39-84B0-6007665543C4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3" name="Freeform: Shape 150">
                <a:extLst>
                  <a:ext uri="{FF2B5EF4-FFF2-40B4-BE49-F238E27FC236}">
                    <a16:creationId xmlns="" xmlns:a16="http://schemas.microsoft.com/office/drawing/2014/main" id="{76D89AFF-1DBE-4F8F-AF48-856DA3C5F35D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4" name="Freeform: Shape 151">
                <a:extLst>
                  <a:ext uri="{FF2B5EF4-FFF2-40B4-BE49-F238E27FC236}">
                    <a16:creationId xmlns="" xmlns:a16="http://schemas.microsoft.com/office/drawing/2014/main" id="{1B094BF1-4D09-488C-B457-33C3418BA341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5" name="Freeform: Shape 152">
                <a:extLst>
                  <a:ext uri="{FF2B5EF4-FFF2-40B4-BE49-F238E27FC236}">
                    <a16:creationId xmlns="" xmlns:a16="http://schemas.microsoft.com/office/drawing/2014/main" id="{B078C927-1C2D-417E-9BBE-C09BDE7CF8DA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6" name="Freeform: Shape 153">
                <a:extLst>
                  <a:ext uri="{FF2B5EF4-FFF2-40B4-BE49-F238E27FC236}">
                    <a16:creationId xmlns="" xmlns:a16="http://schemas.microsoft.com/office/drawing/2014/main" id="{5D02436E-A732-468B-AD4A-390872939F0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7" name="Freeform: Shape 154">
                <a:extLst>
                  <a:ext uri="{FF2B5EF4-FFF2-40B4-BE49-F238E27FC236}">
                    <a16:creationId xmlns="" xmlns:a16="http://schemas.microsoft.com/office/drawing/2014/main" id="{18CEB32C-B281-4CDA-B7A0-734976DE0F06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="" xmlns:a16="http://schemas.microsoft.com/office/drawing/2014/main" id="{9FEBF4F6-85D3-4D4C-AC83-2E04531CD2B3}"/>
                </a:ext>
              </a:extLst>
            </p:cNvPr>
            <p:cNvGrpSpPr/>
            <p:nvPr/>
          </p:nvGrpSpPr>
          <p:grpSpPr>
            <a:xfrm rot="1367973">
              <a:off x="5949600" y="3715561"/>
              <a:ext cx="585778" cy="403438"/>
              <a:chOff x="3667032" y="1708483"/>
              <a:chExt cx="8105829" cy="5582653"/>
            </a:xfrm>
          </p:grpSpPr>
          <p:sp>
            <p:nvSpPr>
              <p:cNvPr id="244" name="Freeform: Shape 141">
                <a:extLst>
                  <a:ext uri="{FF2B5EF4-FFF2-40B4-BE49-F238E27FC236}">
                    <a16:creationId xmlns="" xmlns:a16="http://schemas.microsoft.com/office/drawing/2014/main" id="{4ECFF65F-1D8A-45B1-9AC5-95899B9DFD7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5" name="Freeform: Shape 142">
                <a:extLst>
                  <a:ext uri="{FF2B5EF4-FFF2-40B4-BE49-F238E27FC236}">
                    <a16:creationId xmlns="" xmlns:a16="http://schemas.microsoft.com/office/drawing/2014/main" id="{B2C7DCDC-E28E-40B1-9AC9-CA8615D723E7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6" name="Freeform: Shape 143">
                <a:extLst>
                  <a:ext uri="{FF2B5EF4-FFF2-40B4-BE49-F238E27FC236}">
                    <a16:creationId xmlns="" xmlns:a16="http://schemas.microsoft.com/office/drawing/2014/main" id="{0A2C26BE-88F7-455D-B1C1-5A962CC864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7" name="Freeform: Shape 144">
                <a:extLst>
                  <a:ext uri="{FF2B5EF4-FFF2-40B4-BE49-F238E27FC236}">
                    <a16:creationId xmlns="" xmlns:a16="http://schemas.microsoft.com/office/drawing/2014/main" id="{74E1EF34-C4C2-4AC8-A005-E933CFF40AE9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8" name="Freeform: Shape 145">
                <a:extLst>
                  <a:ext uri="{FF2B5EF4-FFF2-40B4-BE49-F238E27FC236}">
                    <a16:creationId xmlns="" xmlns:a16="http://schemas.microsoft.com/office/drawing/2014/main" id="{CE2B7950-DDC0-437E-94AB-7950446DB5EB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9" name="Freeform: Shape 146">
                <a:extLst>
                  <a:ext uri="{FF2B5EF4-FFF2-40B4-BE49-F238E27FC236}">
                    <a16:creationId xmlns="" xmlns:a16="http://schemas.microsoft.com/office/drawing/2014/main" id="{7B832230-9058-4B0A-A65A-E408DF54BA9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0" name="Freeform: Shape 147">
                <a:extLst>
                  <a:ext uri="{FF2B5EF4-FFF2-40B4-BE49-F238E27FC236}">
                    <a16:creationId xmlns="" xmlns:a16="http://schemas.microsoft.com/office/drawing/2014/main" id="{6A660A3F-AB56-4C2D-BC8C-69F002E4DF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="" xmlns:a16="http://schemas.microsoft.com/office/drawing/2014/main" id="{CFF1C338-7506-4E99-BEB7-B76A3DCD0F6A}"/>
                </a:ext>
              </a:extLst>
            </p:cNvPr>
            <p:cNvGrpSpPr/>
            <p:nvPr/>
          </p:nvGrpSpPr>
          <p:grpSpPr>
            <a:xfrm rot="1367973">
              <a:off x="8547152" y="5333290"/>
              <a:ext cx="489993" cy="337468"/>
              <a:chOff x="3667032" y="1708483"/>
              <a:chExt cx="8105829" cy="5582653"/>
            </a:xfrm>
          </p:grpSpPr>
          <p:sp>
            <p:nvSpPr>
              <p:cNvPr id="237" name="Freeform: Shape 134">
                <a:extLst>
                  <a:ext uri="{FF2B5EF4-FFF2-40B4-BE49-F238E27FC236}">
                    <a16:creationId xmlns="" xmlns:a16="http://schemas.microsoft.com/office/drawing/2014/main" id="{E0EEA463-49B5-48C0-B41A-AB6B791CC2C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8" name="Freeform: Shape 135">
                <a:extLst>
                  <a:ext uri="{FF2B5EF4-FFF2-40B4-BE49-F238E27FC236}">
                    <a16:creationId xmlns="" xmlns:a16="http://schemas.microsoft.com/office/drawing/2014/main" id="{49592146-CFD3-4BC9-96D3-EC2113C55F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9" name="Freeform: Shape 136">
                <a:extLst>
                  <a:ext uri="{FF2B5EF4-FFF2-40B4-BE49-F238E27FC236}">
                    <a16:creationId xmlns="" xmlns:a16="http://schemas.microsoft.com/office/drawing/2014/main" id="{CA622B31-2BF5-4939-B5A7-78F8C77DA1F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0" name="Freeform: Shape 137">
                <a:extLst>
                  <a:ext uri="{FF2B5EF4-FFF2-40B4-BE49-F238E27FC236}">
                    <a16:creationId xmlns="" xmlns:a16="http://schemas.microsoft.com/office/drawing/2014/main" id="{CD0B8B0E-3D4A-4902-9A07-A9E2B1C8A1A3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1" name="Freeform: Shape 138">
                <a:extLst>
                  <a:ext uri="{FF2B5EF4-FFF2-40B4-BE49-F238E27FC236}">
                    <a16:creationId xmlns="" xmlns:a16="http://schemas.microsoft.com/office/drawing/2014/main" id="{48C21853-E555-4F9A-A225-31F2AFFF4424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2" name="Freeform: Shape 139">
                <a:extLst>
                  <a:ext uri="{FF2B5EF4-FFF2-40B4-BE49-F238E27FC236}">
                    <a16:creationId xmlns="" xmlns:a16="http://schemas.microsoft.com/office/drawing/2014/main" id="{845565B3-79FF-4CDB-BE42-3BCFFE0724E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3" name="Freeform: Shape 140">
                <a:extLst>
                  <a:ext uri="{FF2B5EF4-FFF2-40B4-BE49-F238E27FC236}">
                    <a16:creationId xmlns="" xmlns:a16="http://schemas.microsoft.com/office/drawing/2014/main" id="{F9CD17BE-A92A-4318-830B-5A2766E03B7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="" xmlns:a16="http://schemas.microsoft.com/office/drawing/2014/main" id="{82BE1511-D21D-4901-AEB6-650496B436CE}"/>
                </a:ext>
              </a:extLst>
            </p:cNvPr>
            <p:cNvGrpSpPr/>
            <p:nvPr/>
          </p:nvGrpSpPr>
          <p:grpSpPr>
            <a:xfrm rot="2136013">
              <a:off x="5892963" y="1332011"/>
              <a:ext cx="1076804" cy="1220310"/>
              <a:chOff x="5365048" y="479821"/>
              <a:chExt cx="8036930" cy="9108010"/>
            </a:xfrm>
          </p:grpSpPr>
          <p:sp>
            <p:nvSpPr>
              <p:cNvPr id="230" name="Freeform: Shape 127">
                <a:extLst>
                  <a:ext uri="{FF2B5EF4-FFF2-40B4-BE49-F238E27FC236}">
                    <a16:creationId xmlns="" xmlns:a16="http://schemas.microsoft.com/office/drawing/2014/main" id="{FEEF53E4-D619-4F87-BEFB-5E75221DDB2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1" name="Freeform: Shape 128">
                <a:extLst>
                  <a:ext uri="{FF2B5EF4-FFF2-40B4-BE49-F238E27FC236}">
                    <a16:creationId xmlns="" xmlns:a16="http://schemas.microsoft.com/office/drawing/2014/main" id="{02E21953-8F5F-41F0-9451-E8721E37392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2" name="Freeform: Shape 129">
                <a:extLst>
                  <a:ext uri="{FF2B5EF4-FFF2-40B4-BE49-F238E27FC236}">
                    <a16:creationId xmlns="" xmlns:a16="http://schemas.microsoft.com/office/drawing/2014/main" id="{C12DBDD2-7890-45F3-9F89-9618FD3AEF4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3" name="Freeform: Shape 130">
                <a:extLst>
                  <a:ext uri="{FF2B5EF4-FFF2-40B4-BE49-F238E27FC236}">
                    <a16:creationId xmlns="" xmlns:a16="http://schemas.microsoft.com/office/drawing/2014/main" id="{1D982E81-DCD1-477F-A06E-05F08395430B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4" name="Freeform: Shape 131">
                <a:extLst>
                  <a:ext uri="{FF2B5EF4-FFF2-40B4-BE49-F238E27FC236}">
                    <a16:creationId xmlns="" xmlns:a16="http://schemas.microsoft.com/office/drawing/2014/main" id="{241E5C80-30B4-49E3-9FB7-CA609F8B58A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5" name="Freeform: Shape 132">
                <a:extLst>
                  <a:ext uri="{FF2B5EF4-FFF2-40B4-BE49-F238E27FC236}">
                    <a16:creationId xmlns="" xmlns:a16="http://schemas.microsoft.com/office/drawing/2014/main" id="{284A6508-0586-4452-A9FB-188CEA0B453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6" name="Freeform: Shape 133">
                <a:extLst>
                  <a:ext uri="{FF2B5EF4-FFF2-40B4-BE49-F238E27FC236}">
                    <a16:creationId xmlns="" xmlns:a16="http://schemas.microsoft.com/office/drawing/2014/main" id="{D5E6C3D1-57A5-4C07-BF2C-C5C6C2C4F5D1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="" xmlns:a16="http://schemas.microsoft.com/office/drawing/2014/main" id="{E804ACE0-C45F-475D-A050-BAD374A55873}"/>
                </a:ext>
              </a:extLst>
            </p:cNvPr>
            <p:cNvGrpSpPr/>
            <p:nvPr/>
          </p:nvGrpSpPr>
          <p:grpSpPr>
            <a:xfrm rot="3050128">
              <a:off x="5818076" y="2832032"/>
              <a:ext cx="546062" cy="376084"/>
              <a:chOff x="3667032" y="1708483"/>
              <a:chExt cx="8105829" cy="5582653"/>
            </a:xfrm>
          </p:grpSpPr>
          <p:sp>
            <p:nvSpPr>
              <p:cNvPr id="223" name="Freeform: Shape 120">
                <a:extLst>
                  <a:ext uri="{FF2B5EF4-FFF2-40B4-BE49-F238E27FC236}">
                    <a16:creationId xmlns="" xmlns:a16="http://schemas.microsoft.com/office/drawing/2014/main" id="{BAD64449-524B-4FAE-BA48-277165F59F0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4" name="Freeform: Shape 121">
                <a:extLst>
                  <a:ext uri="{FF2B5EF4-FFF2-40B4-BE49-F238E27FC236}">
                    <a16:creationId xmlns="" xmlns:a16="http://schemas.microsoft.com/office/drawing/2014/main" id="{39791A1E-B811-40A3-B834-24F8968E0F6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5" name="Freeform: Shape 122">
                <a:extLst>
                  <a:ext uri="{FF2B5EF4-FFF2-40B4-BE49-F238E27FC236}">
                    <a16:creationId xmlns="" xmlns:a16="http://schemas.microsoft.com/office/drawing/2014/main" id="{70A208DB-752E-4A31-AA18-22566636D23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6" name="Freeform: Shape 123">
                <a:extLst>
                  <a:ext uri="{FF2B5EF4-FFF2-40B4-BE49-F238E27FC236}">
                    <a16:creationId xmlns="" xmlns:a16="http://schemas.microsoft.com/office/drawing/2014/main" id="{05DD9197-0938-4D3F-9316-963F8AD6BA30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7" name="Freeform: Shape 124">
                <a:extLst>
                  <a:ext uri="{FF2B5EF4-FFF2-40B4-BE49-F238E27FC236}">
                    <a16:creationId xmlns="" xmlns:a16="http://schemas.microsoft.com/office/drawing/2014/main" id="{6E1EED2E-A5BA-4ADE-B930-E2C9D88311A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8" name="Freeform: Shape 125">
                <a:extLst>
                  <a:ext uri="{FF2B5EF4-FFF2-40B4-BE49-F238E27FC236}">
                    <a16:creationId xmlns="" xmlns:a16="http://schemas.microsoft.com/office/drawing/2014/main" id="{5477E00E-3726-4DCF-846C-FB066ABCA4B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9" name="Freeform: Shape 126">
                <a:extLst>
                  <a:ext uri="{FF2B5EF4-FFF2-40B4-BE49-F238E27FC236}">
                    <a16:creationId xmlns="" xmlns:a16="http://schemas.microsoft.com/office/drawing/2014/main" id="{ACBE80BD-D4AC-4EF2-B003-E9DDEEC36F25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389" name="Group 388">
            <a:extLst>
              <a:ext uri="{FF2B5EF4-FFF2-40B4-BE49-F238E27FC236}">
                <a16:creationId xmlns="" xmlns:a16="http://schemas.microsoft.com/office/drawing/2014/main" id="{02A6FD69-6004-443E-8850-EF987F66691A}"/>
              </a:ext>
            </a:extLst>
          </p:cNvPr>
          <p:cNvGrpSpPr/>
          <p:nvPr/>
        </p:nvGrpSpPr>
        <p:grpSpPr>
          <a:xfrm rot="21046937">
            <a:off x="5991037" y="1453059"/>
            <a:ext cx="2712035" cy="2507877"/>
            <a:chOff x="8479089" y="1262387"/>
            <a:chExt cx="6147593" cy="5684813"/>
          </a:xfrm>
        </p:grpSpPr>
        <p:grpSp>
          <p:nvGrpSpPr>
            <p:cNvPr id="390" name="Group 389">
              <a:extLst>
                <a:ext uri="{FF2B5EF4-FFF2-40B4-BE49-F238E27FC236}">
                  <a16:creationId xmlns="" xmlns:a16="http://schemas.microsoft.com/office/drawing/2014/main" id="{4680488D-F4C7-458A-A8B7-C1ABB828AFC0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479" name="Freeform: Shape 95">
                <a:extLst>
                  <a:ext uri="{FF2B5EF4-FFF2-40B4-BE49-F238E27FC236}">
                    <a16:creationId xmlns="" xmlns:a16="http://schemas.microsoft.com/office/drawing/2014/main" id="{7CBEC376-C192-440B-8194-D924B81A8762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0" name="Freeform: Shape 96">
                <a:extLst>
                  <a:ext uri="{FF2B5EF4-FFF2-40B4-BE49-F238E27FC236}">
                    <a16:creationId xmlns="" xmlns:a16="http://schemas.microsoft.com/office/drawing/2014/main" id="{D96F61D6-6F30-49E5-8990-D0E2659265B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1" name="Freeform: Shape 97">
                <a:extLst>
                  <a:ext uri="{FF2B5EF4-FFF2-40B4-BE49-F238E27FC236}">
                    <a16:creationId xmlns="" xmlns:a16="http://schemas.microsoft.com/office/drawing/2014/main" id="{18BBEF53-0532-4F2C-91D7-EE813E349B75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2" name="Freeform: Shape 98">
                <a:extLst>
                  <a:ext uri="{FF2B5EF4-FFF2-40B4-BE49-F238E27FC236}">
                    <a16:creationId xmlns="" xmlns:a16="http://schemas.microsoft.com/office/drawing/2014/main" id="{CD8B9533-017D-48EE-AF7F-853201865C9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3" name="Freeform: Shape 99">
                <a:extLst>
                  <a:ext uri="{FF2B5EF4-FFF2-40B4-BE49-F238E27FC236}">
                    <a16:creationId xmlns="" xmlns:a16="http://schemas.microsoft.com/office/drawing/2014/main" id="{6313D5B4-9579-47A0-9542-9059CD05E4CB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4" name="Freeform: Shape 100">
                <a:extLst>
                  <a:ext uri="{FF2B5EF4-FFF2-40B4-BE49-F238E27FC236}">
                    <a16:creationId xmlns="" xmlns:a16="http://schemas.microsoft.com/office/drawing/2014/main" id="{2501C042-F033-472E-84C7-596539BF7FC9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5" name="Freeform: Shape 101">
                <a:extLst>
                  <a:ext uri="{FF2B5EF4-FFF2-40B4-BE49-F238E27FC236}">
                    <a16:creationId xmlns="" xmlns:a16="http://schemas.microsoft.com/office/drawing/2014/main" id="{67024BD0-81B3-48E7-A4E4-4C6E9D59887C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1" name="Group 390">
              <a:extLst>
                <a:ext uri="{FF2B5EF4-FFF2-40B4-BE49-F238E27FC236}">
                  <a16:creationId xmlns="" xmlns:a16="http://schemas.microsoft.com/office/drawing/2014/main" id="{D559077F-D78F-4F72-B835-721D85D66054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472" name="Freeform: Shape 88">
                <a:extLst>
                  <a:ext uri="{FF2B5EF4-FFF2-40B4-BE49-F238E27FC236}">
                    <a16:creationId xmlns="" xmlns:a16="http://schemas.microsoft.com/office/drawing/2014/main" id="{BFA51BDA-9E5F-49BA-AD4C-BCDF4E7A373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3" name="Freeform: Shape 89">
                <a:extLst>
                  <a:ext uri="{FF2B5EF4-FFF2-40B4-BE49-F238E27FC236}">
                    <a16:creationId xmlns="" xmlns:a16="http://schemas.microsoft.com/office/drawing/2014/main" id="{24096AA8-9CAE-46CA-86D1-9A824BFCBC18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4" name="Freeform: Shape 90">
                <a:extLst>
                  <a:ext uri="{FF2B5EF4-FFF2-40B4-BE49-F238E27FC236}">
                    <a16:creationId xmlns="" xmlns:a16="http://schemas.microsoft.com/office/drawing/2014/main" id="{1E790CA9-0EFA-400F-83F7-79FDEFBB84F9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5" name="Freeform: Shape 91">
                <a:extLst>
                  <a:ext uri="{FF2B5EF4-FFF2-40B4-BE49-F238E27FC236}">
                    <a16:creationId xmlns="" xmlns:a16="http://schemas.microsoft.com/office/drawing/2014/main" id="{6937A1C0-6051-48CA-B549-E2F3F15BFD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6" name="Freeform: Shape 92">
                <a:extLst>
                  <a:ext uri="{FF2B5EF4-FFF2-40B4-BE49-F238E27FC236}">
                    <a16:creationId xmlns="" xmlns:a16="http://schemas.microsoft.com/office/drawing/2014/main" id="{50D6C56A-AE6E-4FA7-BF23-EF639009131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7" name="Freeform: Shape 93">
                <a:extLst>
                  <a:ext uri="{FF2B5EF4-FFF2-40B4-BE49-F238E27FC236}">
                    <a16:creationId xmlns="" xmlns:a16="http://schemas.microsoft.com/office/drawing/2014/main" id="{0472A129-81DD-4AF2-A48D-BCDDA10A283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8" name="Freeform: Shape 94">
                <a:extLst>
                  <a:ext uri="{FF2B5EF4-FFF2-40B4-BE49-F238E27FC236}">
                    <a16:creationId xmlns="" xmlns:a16="http://schemas.microsoft.com/office/drawing/2014/main" id="{E125F82E-36F6-4F44-96B8-226BADA4B39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2" name="Group 391">
              <a:extLst>
                <a:ext uri="{FF2B5EF4-FFF2-40B4-BE49-F238E27FC236}">
                  <a16:creationId xmlns="" xmlns:a16="http://schemas.microsoft.com/office/drawing/2014/main" id="{268031F8-A8E7-4B74-90DC-ADC887AAB31F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465" name="Freeform: Shape 81">
                <a:extLst>
                  <a:ext uri="{FF2B5EF4-FFF2-40B4-BE49-F238E27FC236}">
                    <a16:creationId xmlns="" xmlns:a16="http://schemas.microsoft.com/office/drawing/2014/main" id="{2D248612-2468-41E8-BF92-FA96B66737B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6" name="Freeform: Shape 82">
                <a:extLst>
                  <a:ext uri="{FF2B5EF4-FFF2-40B4-BE49-F238E27FC236}">
                    <a16:creationId xmlns="" xmlns:a16="http://schemas.microsoft.com/office/drawing/2014/main" id="{C665D374-1CCD-44DC-B722-C9F04CC6C16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7" name="Freeform: Shape 83">
                <a:extLst>
                  <a:ext uri="{FF2B5EF4-FFF2-40B4-BE49-F238E27FC236}">
                    <a16:creationId xmlns="" xmlns:a16="http://schemas.microsoft.com/office/drawing/2014/main" id="{C494CE6F-7CE0-49AA-AD4E-A03A8B46482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8" name="Freeform: Shape 84">
                <a:extLst>
                  <a:ext uri="{FF2B5EF4-FFF2-40B4-BE49-F238E27FC236}">
                    <a16:creationId xmlns="" xmlns:a16="http://schemas.microsoft.com/office/drawing/2014/main" id="{D8E1949E-7875-4E7A-8F92-6306DAA2D61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9" name="Freeform: Shape 85">
                <a:extLst>
                  <a:ext uri="{FF2B5EF4-FFF2-40B4-BE49-F238E27FC236}">
                    <a16:creationId xmlns="" xmlns:a16="http://schemas.microsoft.com/office/drawing/2014/main" id="{8B97B1F9-3F94-47A2-A65F-198ED6D0641D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0" name="Freeform: Shape 86">
                <a:extLst>
                  <a:ext uri="{FF2B5EF4-FFF2-40B4-BE49-F238E27FC236}">
                    <a16:creationId xmlns="" xmlns:a16="http://schemas.microsoft.com/office/drawing/2014/main" id="{6A326406-7037-4AA6-B244-9D084044466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1" name="Freeform: Shape 87">
                <a:extLst>
                  <a:ext uri="{FF2B5EF4-FFF2-40B4-BE49-F238E27FC236}">
                    <a16:creationId xmlns="" xmlns:a16="http://schemas.microsoft.com/office/drawing/2014/main" id="{7FFD3C0B-7922-4E30-85BF-6456E2BBD1F8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3" name="Group 392">
              <a:extLst>
                <a:ext uri="{FF2B5EF4-FFF2-40B4-BE49-F238E27FC236}">
                  <a16:creationId xmlns="" xmlns:a16="http://schemas.microsoft.com/office/drawing/2014/main" id="{AC1388E3-8EE3-4146-9FAD-C9BFC38BCCE9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458" name="Freeform: Shape 74">
                <a:extLst>
                  <a:ext uri="{FF2B5EF4-FFF2-40B4-BE49-F238E27FC236}">
                    <a16:creationId xmlns="" xmlns:a16="http://schemas.microsoft.com/office/drawing/2014/main" id="{AE540BA9-525B-42DE-8A9C-A357F4A01CD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9" name="Freeform: Shape 75">
                <a:extLst>
                  <a:ext uri="{FF2B5EF4-FFF2-40B4-BE49-F238E27FC236}">
                    <a16:creationId xmlns="" xmlns:a16="http://schemas.microsoft.com/office/drawing/2014/main" id="{D455889F-53FB-4E73-879B-F2A52C1C306E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0" name="Freeform: Shape 76">
                <a:extLst>
                  <a:ext uri="{FF2B5EF4-FFF2-40B4-BE49-F238E27FC236}">
                    <a16:creationId xmlns="" xmlns:a16="http://schemas.microsoft.com/office/drawing/2014/main" id="{7000256E-7023-443F-8B16-BEA62B00ABB3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1" name="Freeform: Shape 77">
                <a:extLst>
                  <a:ext uri="{FF2B5EF4-FFF2-40B4-BE49-F238E27FC236}">
                    <a16:creationId xmlns="" xmlns:a16="http://schemas.microsoft.com/office/drawing/2014/main" id="{E74AC44C-B460-4A8E-AB88-4CB7C7DC5D90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2" name="Freeform: Shape 78">
                <a:extLst>
                  <a:ext uri="{FF2B5EF4-FFF2-40B4-BE49-F238E27FC236}">
                    <a16:creationId xmlns="" xmlns:a16="http://schemas.microsoft.com/office/drawing/2014/main" id="{8C1D4433-3660-45D1-AEA5-08ABAD0D5BF1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3" name="Freeform: Shape 79">
                <a:extLst>
                  <a:ext uri="{FF2B5EF4-FFF2-40B4-BE49-F238E27FC236}">
                    <a16:creationId xmlns="" xmlns:a16="http://schemas.microsoft.com/office/drawing/2014/main" id="{4C6DA44E-DD44-4AE2-AD19-0F0F683F6DD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4" name="Freeform: Shape 80">
                <a:extLst>
                  <a:ext uri="{FF2B5EF4-FFF2-40B4-BE49-F238E27FC236}">
                    <a16:creationId xmlns="" xmlns:a16="http://schemas.microsoft.com/office/drawing/2014/main" id="{B0E57E5B-E396-436E-9CD2-899D1BFC09F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4" name="Group 393">
              <a:extLst>
                <a:ext uri="{FF2B5EF4-FFF2-40B4-BE49-F238E27FC236}">
                  <a16:creationId xmlns="" xmlns:a16="http://schemas.microsoft.com/office/drawing/2014/main" id="{CBC5FFA5-AB21-4F41-8E5B-44C9C25D624A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451" name="Freeform: Shape 67">
                <a:extLst>
                  <a:ext uri="{FF2B5EF4-FFF2-40B4-BE49-F238E27FC236}">
                    <a16:creationId xmlns="" xmlns:a16="http://schemas.microsoft.com/office/drawing/2014/main" id="{95729B65-A9F2-4153-BD37-241D1A423E5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2" name="Freeform: Shape 68">
                <a:extLst>
                  <a:ext uri="{FF2B5EF4-FFF2-40B4-BE49-F238E27FC236}">
                    <a16:creationId xmlns="" xmlns:a16="http://schemas.microsoft.com/office/drawing/2014/main" id="{1D53C9FD-E2C1-4FF8-913C-DFD3580571D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3" name="Freeform: Shape 69">
                <a:extLst>
                  <a:ext uri="{FF2B5EF4-FFF2-40B4-BE49-F238E27FC236}">
                    <a16:creationId xmlns="" xmlns:a16="http://schemas.microsoft.com/office/drawing/2014/main" id="{5C4FCA6C-9149-4035-BDE5-FCDC104DF19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4" name="Freeform: Shape 70">
                <a:extLst>
                  <a:ext uri="{FF2B5EF4-FFF2-40B4-BE49-F238E27FC236}">
                    <a16:creationId xmlns="" xmlns:a16="http://schemas.microsoft.com/office/drawing/2014/main" id="{325E19BA-4335-4A76-9097-AE0652209EB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5" name="Freeform: Shape 71">
                <a:extLst>
                  <a:ext uri="{FF2B5EF4-FFF2-40B4-BE49-F238E27FC236}">
                    <a16:creationId xmlns="" xmlns:a16="http://schemas.microsoft.com/office/drawing/2014/main" id="{1A883243-FB40-4F67-86E5-D86305DCE2BF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6" name="Freeform: Shape 72">
                <a:extLst>
                  <a:ext uri="{FF2B5EF4-FFF2-40B4-BE49-F238E27FC236}">
                    <a16:creationId xmlns="" xmlns:a16="http://schemas.microsoft.com/office/drawing/2014/main" id="{0009B8F6-6718-4D92-9195-0CEDBEA1327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7" name="Freeform: Shape 73">
                <a:extLst>
                  <a:ext uri="{FF2B5EF4-FFF2-40B4-BE49-F238E27FC236}">
                    <a16:creationId xmlns="" xmlns:a16="http://schemas.microsoft.com/office/drawing/2014/main" id="{330FE00D-6F54-4BB0-A8CB-C1EFE3ED815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395" name="Group 394">
              <a:extLst>
                <a:ext uri="{FF2B5EF4-FFF2-40B4-BE49-F238E27FC236}">
                  <a16:creationId xmlns="" xmlns:a16="http://schemas.microsoft.com/office/drawing/2014/main" id="{ADFB101A-532C-4A6C-8A66-BF57A6359ADE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444" name="Freeform: Shape 60">
                <a:extLst>
                  <a:ext uri="{FF2B5EF4-FFF2-40B4-BE49-F238E27FC236}">
                    <a16:creationId xmlns="" xmlns:a16="http://schemas.microsoft.com/office/drawing/2014/main" id="{1A25ED3E-0AC7-49DD-9535-2F315C1551A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5" name="Freeform: Shape 61">
                <a:extLst>
                  <a:ext uri="{FF2B5EF4-FFF2-40B4-BE49-F238E27FC236}">
                    <a16:creationId xmlns="" xmlns:a16="http://schemas.microsoft.com/office/drawing/2014/main" id="{C8AEA80C-8106-40EF-B4AD-B76DAD15E41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6" name="Freeform: Shape 62">
                <a:extLst>
                  <a:ext uri="{FF2B5EF4-FFF2-40B4-BE49-F238E27FC236}">
                    <a16:creationId xmlns="" xmlns:a16="http://schemas.microsoft.com/office/drawing/2014/main" id="{4FBA3D4F-6198-4278-A640-42F2415C2BEE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7" name="Freeform: Shape 63">
                <a:extLst>
                  <a:ext uri="{FF2B5EF4-FFF2-40B4-BE49-F238E27FC236}">
                    <a16:creationId xmlns="" xmlns:a16="http://schemas.microsoft.com/office/drawing/2014/main" id="{FA337E08-59C6-4BBC-AEDD-91BCA9BF9FA7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8" name="Freeform: Shape 64">
                <a:extLst>
                  <a:ext uri="{FF2B5EF4-FFF2-40B4-BE49-F238E27FC236}">
                    <a16:creationId xmlns="" xmlns:a16="http://schemas.microsoft.com/office/drawing/2014/main" id="{D2BD79C6-2A24-4BB1-8F3E-85E78539491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9" name="Freeform: Shape 65">
                <a:extLst>
                  <a:ext uri="{FF2B5EF4-FFF2-40B4-BE49-F238E27FC236}">
                    <a16:creationId xmlns="" xmlns:a16="http://schemas.microsoft.com/office/drawing/2014/main" id="{B4D6628B-74D7-464A-BA13-2AF6E2BC1C1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0" name="Freeform: Shape 66">
                <a:extLst>
                  <a:ext uri="{FF2B5EF4-FFF2-40B4-BE49-F238E27FC236}">
                    <a16:creationId xmlns="" xmlns:a16="http://schemas.microsoft.com/office/drawing/2014/main" id="{35ED13DB-3407-4DC7-9666-861AA8C4F91F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6" name="Group 395">
              <a:extLst>
                <a:ext uri="{FF2B5EF4-FFF2-40B4-BE49-F238E27FC236}">
                  <a16:creationId xmlns="" xmlns:a16="http://schemas.microsoft.com/office/drawing/2014/main" id="{4B0ABEC1-E4DF-4CDC-9B09-372F35A3B4D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437" name="Freeform: Shape 53">
                <a:extLst>
                  <a:ext uri="{FF2B5EF4-FFF2-40B4-BE49-F238E27FC236}">
                    <a16:creationId xmlns="" xmlns:a16="http://schemas.microsoft.com/office/drawing/2014/main" id="{4A07D1AA-4892-46C2-A72C-F33BDC886F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8" name="Freeform: Shape 54">
                <a:extLst>
                  <a:ext uri="{FF2B5EF4-FFF2-40B4-BE49-F238E27FC236}">
                    <a16:creationId xmlns="" xmlns:a16="http://schemas.microsoft.com/office/drawing/2014/main" id="{B82FBCD1-0AF1-49E5-9ECB-BC5AC84D4E0B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9" name="Freeform: Shape 55">
                <a:extLst>
                  <a:ext uri="{FF2B5EF4-FFF2-40B4-BE49-F238E27FC236}">
                    <a16:creationId xmlns="" xmlns:a16="http://schemas.microsoft.com/office/drawing/2014/main" id="{25461BBE-5B4E-4546-A712-E35784872D6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0" name="Freeform: Shape 56">
                <a:extLst>
                  <a:ext uri="{FF2B5EF4-FFF2-40B4-BE49-F238E27FC236}">
                    <a16:creationId xmlns="" xmlns:a16="http://schemas.microsoft.com/office/drawing/2014/main" id="{18D74A61-43CD-4E38-A5EA-769BD3FEDF3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1" name="Freeform: Shape 57">
                <a:extLst>
                  <a:ext uri="{FF2B5EF4-FFF2-40B4-BE49-F238E27FC236}">
                    <a16:creationId xmlns="" xmlns:a16="http://schemas.microsoft.com/office/drawing/2014/main" id="{EA7C963D-6434-41DE-B5EC-77D6F266CB8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2" name="Freeform: Shape 58">
                <a:extLst>
                  <a:ext uri="{FF2B5EF4-FFF2-40B4-BE49-F238E27FC236}">
                    <a16:creationId xmlns="" xmlns:a16="http://schemas.microsoft.com/office/drawing/2014/main" id="{DEFB54BD-2A34-488B-BBEC-E0F26D97850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3" name="Freeform: Shape 59">
                <a:extLst>
                  <a:ext uri="{FF2B5EF4-FFF2-40B4-BE49-F238E27FC236}">
                    <a16:creationId xmlns="" xmlns:a16="http://schemas.microsoft.com/office/drawing/2014/main" id="{C0D50B2F-0546-41E1-8E55-3F3249F87C63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7" name="Group 396">
              <a:extLst>
                <a:ext uri="{FF2B5EF4-FFF2-40B4-BE49-F238E27FC236}">
                  <a16:creationId xmlns="" xmlns:a16="http://schemas.microsoft.com/office/drawing/2014/main" id="{1C956869-DE70-4BC4-9D59-605951C9CC6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30" name="Freeform: Shape 46">
                <a:extLst>
                  <a:ext uri="{FF2B5EF4-FFF2-40B4-BE49-F238E27FC236}">
                    <a16:creationId xmlns="" xmlns:a16="http://schemas.microsoft.com/office/drawing/2014/main" id="{5EF78951-D2B6-47BD-AE82-C5A4F3345506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1" name="Freeform: Shape 47">
                <a:extLst>
                  <a:ext uri="{FF2B5EF4-FFF2-40B4-BE49-F238E27FC236}">
                    <a16:creationId xmlns="" xmlns:a16="http://schemas.microsoft.com/office/drawing/2014/main" id="{DCF68AB6-D845-44CC-B54D-611D83CC7A5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2" name="Freeform: Shape 48">
                <a:extLst>
                  <a:ext uri="{FF2B5EF4-FFF2-40B4-BE49-F238E27FC236}">
                    <a16:creationId xmlns="" xmlns:a16="http://schemas.microsoft.com/office/drawing/2014/main" id="{B3EF97B3-C607-4E0A-85E9-7307355D494E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3" name="Freeform: Shape 49">
                <a:extLst>
                  <a:ext uri="{FF2B5EF4-FFF2-40B4-BE49-F238E27FC236}">
                    <a16:creationId xmlns="" xmlns:a16="http://schemas.microsoft.com/office/drawing/2014/main" id="{5D0E8E99-B2DD-4E53-94F4-D133AA13326A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4" name="Freeform: Shape 50">
                <a:extLst>
                  <a:ext uri="{FF2B5EF4-FFF2-40B4-BE49-F238E27FC236}">
                    <a16:creationId xmlns="" xmlns:a16="http://schemas.microsoft.com/office/drawing/2014/main" id="{C9A00484-0FDA-4391-80B3-F5C71280F7D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5" name="Freeform: Shape 51">
                <a:extLst>
                  <a:ext uri="{FF2B5EF4-FFF2-40B4-BE49-F238E27FC236}">
                    <a16:creationId xmlns="" xmlns:a16="http://schemas.microsoft.com/office/drawing/2014/main" id="{EB2BFE9E-6CA4-4FE2-9CDD-A5C73817F3E6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6" name="Freeform: Shape 52">
                <a:extLst>
                  <a:ext uri="{FF2B5EF4-FFF2-40B4-BE49-F238E27FC236}">
                    <a16:creationId xmlns="" xmlns:a16="http://schemas.microsoft.com/office/drawing/2014/main" id="{4951888D-C9F8-45D1-BEBE-D61274F42B0E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8" name="Group 397">
              <a:extLst>
                <a:ext uri="{FF2B5EF4-FFF2-40B4-BE49-F238E27FC236}">
                  <a16:creationId xmlns="" xmlns:a16="http://schemas.microsoft.com/office/drawing/2014/main" id="{BC80E53A-BDA6-421E-A0B9-F9D6AFA8ACB1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23" name="Freeform: Shape 39">
                <a:extLst>
                  <a:ext uri="{FF2B5EF4-FFF2-40B4-BE49-F238E27FC236}">
                    <a16:creationId xmlns="" xmlns:a16="http://schemas.microsoft.com/office/drawing/2014/main" id="{29039BBA-D40D-4CB7-B4AA-86985E567B9D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4" name="Freeform: Shape 40">
                <a:extLst>
                  <a:ext uri="{FF2B5EF4-FFF2-40B4-BE49-F238E27FC236}">
                    <a16:creationId xmlns="" xmlns:a16="http://schemas.microsoft.com/office/drawing/2014/main" id="{27A01CAC-B4C3-43F2-8B31-50C78933503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5" name="Freeform: Shape 41">
                <a:extLst>
                  <a:ext uri="{FF2B5EF4-FFF2-40B4-BE49-F238E27FC236}">
                    <a16:creationId xmlns="" xmlns:a16="http://schemas.microsoft.com/office/drawing/2014/main" id="{72824BCF-C908-47D7-AC49-1016651DC2A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6" name="Freeform: Shape 42">
                <a:extLst>
                  <a:ext uri="{FF2B5EF4-FFF2-40B4-BE49-F238E27FC236}">
                    <a16:creationId xmlns="" xmlns:a16="http://schemas.microsoft.com/office/drawing/2014/main" id="{451F7F81-16E9-44DC-81D9-432F3C3341B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7" name="Freeform: Shape 43">
                <a:extLst>
                  <a:ext uri="{FF2B5EF4-FFF2-40B4-BE49-F238E27FC236}">
                    <a16:creationId xmlns="" xmlns:a16="http://schemas.microsoft.com/office/drawing/2014/main" id="{4C845730-26CE-48B4-8A1C-230683961DC0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8" name="Freeform: Shape 44">
                <a:extLst>
                  <a:ext uri="{FF2B5EF4-FFF2-40B4-BE49-F238E27FC236}">
                    <a16:creationId xmlns="" xmlns:a16="http://schemas.microsoft.com/office/drawing/2014/main" id="{4223C227-32B1-48C4-AAC1-983A5230481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9" name="Freeform: Shape 45">
                <a:extLst>
                  <a:ext uri="{FF2B5EF4-FFF2-40B4-BE49-F238E27FC236}">
                    <a16:creationId xmlns="" xmlns:a16="http://schemas.microsoft.com/office/drawing/2014/main" id="{F5CF5501-65C5-4741-9767-96A5AC1676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99" name="Group 398">
              <a:extLst>
                <a:ext uri="{FF2B5EF4-FFF2-40B4-BE49-F238E27FC236}">
                  <a16:creationId xmlns="" xmlns:a16="http://schemas.microsoft.com/office/drawing/2014/main" id="{4BAAD456-113D-41AE-8A6B-24A8B9D8A2C0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16" name="Freeform: Shape 32">
                <a:extLst>
                  <a:ext uri="{FF2B5EF4-FFF2-40B4-BE49-F238E27FC236}">
                    <a16:creationId xmlns="" xmlns:a16="http://schemas.microsoft.com/office/drawing/2014/main" id="{CA37CF1B-6A06-492F-AB9F-4180E8BE1186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7" name="Freeform: Shape 33">
                <a:extLst>
                  <a:ext uri="{FF2B5EF4-FFF2-40B4-BE49-F238E27FC236}">
                    <a16:creationId xmlns="" xmlns:a16="http://schemas.microsoft.com/office/drawing/2014/main" id="{8D96EC87-32C3-41B3-87D0-ADC9C936663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8" name="Freeform: Shape 34">
                <a:extLst>
                  <a:ext uri="{FF2B5EF4-FFF2-40B4-BE49-F238E27FC236}">
                    <a16:creationId xmlns="" xmlns:a16="http://schemas.microsoft.com/office/drawing/2014/main" id="{C1906DD1-7E15-45FA-9421-FE86855FBE5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9" name="Freeform: Shape 35">
                <a:extLst>
                  <a:ext uri="{FF2B5EF4-FFF2-40B4-BE49-F238E27FC236}">
                    <a16:creationId xmlns="" xmlns:a16="http://schemas.microsoft.com/office/drawing/2014/main" id="{2AA96BA5-89C9-4AC8-B03E-338614BB400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0" name="Freeform: Shape 36">
                <a:extLst>
                  <a:ext uri="{FF2B5EF4-FFF2-40B4-BE49-F238E27FC236}">
                    <a16:creationId xmlns="" xmlns:a16="http://schemas.microsoft.com/office/drawing/2014/main" id="{DCF0038E-0734-457A-8448-B1E9B6917CA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1" name="Freeform: Shape 37">
                <a:extLst>
                  <a:ext uri="{FF2B5EF4-FFF2-40B4-BE49-F238E27FC236}">
                    <a16:creationId xmlns="" xmlns:a16="http://schemas.microsoft.com/office/drawing/2014/main" id="{2606E579-0018-4EB5-AA93-62A7D628D0E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2" name="Freeform: Shape 38">
                <a:extLst>
                  <a:ext uri="{FF2B5EF4-FFF2-40B4-BE49-F238E27FC236}">
                    <a16:creationId xmlns="" xmlns:a16="http://schemas.microsoft.com/office/drawing/2014/main" id="{A7E5310F-D99B-452D-B914-EF3509EEF9E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400" name="Group 399">
              <a:extLst>
                <a:ext uri="{FF2B5EF4-FFF2-40B4-BE49-F238E27FC236}">
                  <a16:creationId xmlns="" xmlns:a16="http://schemas.microsoft.com/office/drawing/2014/main" id="{30A2579E-15DA-4F58-946A-670FA68FC34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409" name="Freeform: Shape 25">
                <a:extLst>
                  <a:ext uri="{FF2B5EF4-FFF2-40B4-BE49-F238E27FC236}">
                    <a16:creationId xmlns="" xmlns:a16="http://schemas.microsoft.com/office/drawing/2014/main" id="{D6AE6580-0F31-401E-BBEA-C1D3225F98FA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0" name="Freeform: Shape 26">
                <a:extLst>
                  <a:ext uri="{FF2B5EF4-FFF2-40B4-BE49-F238E27FC236}">
                    <a16:creationId xmlns="" xmlns:a16="http://schemas.microsoft.com/office/drawing/2014/main" id="{41AE7BFF-2E5B-441B-8605-6F0A0DECCFD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1" name="Freeform: Shape 27">
                <a:extLst>
                  <a:ext uri="{FF2B5EF4-FFF2-40B4-BE49-F238E27FC236}">
                    <a16:creationId xmlns="" xmlns:a16="http://schemas.microsoft.com/office/drawing/2014/main" id="{A301271A-CCD4-402C-B7E7-A2A1C4A10E17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2" name="Freeform: Shape 28">
                <a:extLst>
                  <a:ext uri="{FF2B5EF4-FFF2-40B4-BE49-F238E27FC236}">
                    <a16:creationId xmlns="" xmlns:a16="http://schemas.microsoft.com/office/drawing/2014/main" id="{13241F4B-5BCF-43C6-8119-F48C4F7C9C6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3" name="Freeform: Shape 29">
                <a:extLst>
                  <a:ext uri="{FF2B5EF4-FFF2-40B4-BE49-F238E27FC236}">
                    <a16:creationId xmlns="" xmlns:a16="http://schemas.microsoft.com/office/drawing/2014/main" id="{49AEF944-1305-4B09-A66B-37BD06A0922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4" name="Freeform: Shape 30">
                <a:extLst>
                  <a:ext uri="{FF2B5EF4-FFF2-40B4-BE49-F238E27FC236}">
                    <a16:creationId xmlns="" xmlns:a16="http://schemas.microsoft.com/office/drawing/2014/main" id="{26BC2747-95CA-4B63-A5B6-9A1514447DE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5" name="Freeform: Shape 31">
                <a:extLst>
                  <a:ext uri="{FF2B5EF4-FFF2-40B4-BE49-F238E27FC236}">
                    <a16:creationId xmlns="" xmlns:a16="http://schemas.microsoft.com/office/drawing/2014/main" id="{61AC05EB-0E92-42B7-A7CB-B626787E712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401" name="Group 400">
              <a:extLst>
                <a:ext uri="{FF2B5EF4-FFF2-40B4-BE49-F238E27FC236}">
                  <a16:creationId xmlns="" xmlns:a16="http://schemas.microsoft.com/office/drawing/2014/main" id="{664CCFEC-3126-4488-8245-043DB154C8E5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402" name="Freeform: Shape 18">
                <a:extLst>
                  <a:ext uri="{FF2B5EF4-FFF2-40B4-BE49-F238E27FC236}">
                    <a16:creationId xmlns="" xmlns:a16="http://schemas.microsoft.com/office/drawing/2014/main" id="{6C3DBB1F-F6F8-480E-829B-58B662225AD0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3" name="Freeform: Shape 19">
                <a:extLst>
                  <a:ext uri="{FF2B5EF4-FFF2-40B4-BE49-F238E27FC236}">
                    <a16:creationId xmlns="" xmlns:a16="http://schemas.microsoft.com/office/drawing/2014/main" id="{FC199419-29C2-4E95-9B7F-9DA43F2AE16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4" name="Freeform: Shape 20">
                <a:extLst>
                  <a:ext uri="{FF2B5EF4-FFF2-40B4-BE49-F238E27FC236}">
                    <a16:creationId xmlns="" xmlns:a16="http://schemas.microsoft.com/office/drawing/2014/main" id="{41485636-A858-4F7D-B597-BB741E068B3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5" name="Freeform: Shape 21">
                <a:extLst>
                  <a:ext uri="{FF2B5EF4-FFF2-40B4-BE49-F238E27FC236}">
                    <a16:creationId xmlns="" xmlns:a16="http://schemas.microsoft.com/office/drawing/2014/main" id="{63666CA0-8EC7-4C8A-B422-0E6360155EE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6" name="Freeform: Shape 22">
                <a:extLst>
                  <a:ext uri="{FF2B5EF4-FFF2-40B4-BE49-F238E27FC236}">
                    <a16:creationId xmlns="" xmlns:a16="http://schemas.microsoft.com/office/drawing/2014/main" id="{739209B4-B036-4AB5-8861-A700E479FABC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7" name="Freeform: Shape 23">
                <a:extLst>
                  <a:ext uri="{FF2B5EF4-FFF2-40B4-BE49-F238E27FC236}">
                    <a16:creationId xmlns="" xmlns:a16="http://schemas.microsoft.com/office/drawing/2014/main" id="{1DA2F69A-D570-4EE4-918B-6D888C25D347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8" name="Freeform: Shape 24">
                <a:extLst>
                  <a:ext uri="{FF2B5EF4-FFF2-40B4-BE49-F238E27FC236}">
                    <a16:creationId xmlns="" xmlns:a16="http://schemas.microsoft.com/office/drawing/2014/main" id="{92821853-B73D-4349-8245-39B6F3BE45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="" xmlns:a16="http://schemas.microsoft.com/office/drawing/2014/main" id="{1F2EE7B8-F388-4721-93F9-22A69C7EBA74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0" name="Freeform: Shape 159">
            <a:extLst>
              <a:ext uri="{FF2B5EF4-FFF2-40B4-BE49-F238E27FC236}">
                <a16:creationId xmlns="" xmlns:a16="http://schemas.microsoft.com/office/drawing/2014/main" id="{EB84A709-C8AC-4938-A2D2-479A91F72D9C}"/>
              </a:ext>
            </a:extLst>
          </p:cNvPr>
          <p:cNvSpPr/>
          <p:nvPr/>
        </p:nvSpPr>
        <p:spPr>
          <a:xfrm rot="2082592">
            <a:off x="-448300" y="618593"/>
            <a:ext cx="4907674" cy="5645087"/>
          </a:xfrm>
          <a:custGeom>
            <a:avLst/>
            <a:gdLst>
              <a:gd name="connsiteX0" fmla="*/ 7329514 w 7361511"/>
              <a:gd name="connsiteY0" fmla="*/ 6454811 h 8467631"/>
              <a:gd name="connsiteX1" fmla="*/ 7361511 w 7361511"/>
              <a:gd name="connsiteY1" fmla="*/ 6501004 h 8467631"/>
              <a:gd name="connsiteX2" fmla="*/ 7329514 w 7361511"/>
              <a:gd name="connsiteY2" fmla="*/ 6523168 h 8467631"/>
              <a:gd name="connsiteX3" fmla="*/ 6718721 w 7361511"/>
              <a:gd name="connsiteY3" fmla="*/ 5573039 h 8467631"/>
              <a:gd name="connsiteX4" fmla="*/ 7003911 w 7361511"/>
              <a:gd name="connsiteY4" fmla="*/ 5984755 h 8467631"/>
              <a:gd name="connsiteX5" fmla="*/ 7003911 w 7361511"/>
              <a:gd name="connsiteY5" fmla="*/ 6748710 h 8467631"/>
              <a:gd name="connsiteX6" fmla="*/ 6718721 w 7361511"/>
              <a:gd name="connsiteY6" fmla="*/ 6946257 h 8467631"/>
              <a:gd name="connsiteX7" fmla="*/ 6107928 w 7361511"/>
              <a:gd name="connsiteY7" fmla="*/ 4691266 h 8467631"/>
              <a:gd name="connsiteX8" fmla="*/ 6393118 w 7361511"/>
              <a:gd name="connsiteY8" fmla="*/ 5102982 h 8467631"/>
              <a:gd name="connsiteX9" fmla="*/ 6393118 w 7361511"/>
              <a:gd name="connsiteY9" fmla="*/ 7171798 h 8467631"/>
              <a:gd name="connsiteX10" fmla="*/ 6107927 w 7361511"/>
              <a:gd name="connsiteY10" fmla="*/ 7369346 h 8467631"/>
              <a:gd name="connsiteX11" fmla="*/ 5497135 w 7361511"/>
              <a:gd name="connsiteY11" fmla="*/ 3809494 h 8467631"/>
              <a:gd name="connsiteX12" fmla="*/ 5782325 w 7361511"/>
              <a:gd name="connsiteY12" fmla="*/ 4221209 h 8467631"/>
              <a:gd name="connsiteX13" fmla="*/ 5782325 w 7361511"/>
              <a:gd name="connsiteY13" fmla="*/ 7594887 h 8467631"/>
              <a:gd name="connsiteX14" fmla="*/ 5497135 w 7361511"/>
              <a:gd name="connsiteY14" fmla="*/ 7792435 h 8467631"/>
              <a:gd name="connsiteX15" fmla="*/ 4886343 w 7361511"/>
              <a:gd name="connsiteY15" fmla="*/ 2927723 h 8467631"/>
              <a:gd name="connsiteX16" fmla="*/ 5171533 w 7361511"/>
              <a:gd name="connsiteY16" fmla="*/ 3339438 h 8467631"/>
              <a:gd name="connsiteX17" fmla="*/ 5171533 w 7361511"/>
              <a:gd name="connsiteY17" fmla="*/ 8017975 h 8467631"/>
              <a:gd name="connsiteX18" fmla="*/ 4886344 w 7361511"/>
              <a:gd name="connsiteY18" fmla="*/ 8215522 h 8467631"/>
              <a:gd name="connsiteX19" fmla="*/ 4275550 w 7361511"/>
              <a:gd name="connsiteY19" fmla="*/ 2045951 h 8467631"/>
              <a:gd name="connsiteX20" fmla="*/ 4560740 w 7361511"/>
              <a:gd name="connsiteY20" fmla="*/ 2457665 h 8467631"/>
              <a:gd name="connsiteX21" fmla="*/ 4560740 w 7361511"/>
              <a:gd name="connsiteY21" fmla="*/ 8441064 h 8467631"/>
              <a:gd name="connsiteX22" fmla="*/ 4522386 w 7361511"/>
              <a:gd name="connsiteY22" fmla="*/ 8467631 h 8467631"/>
              <a:gd name="connsiteX23" fmla="*/ 4275550 w 7361511"/>
              <a:gd name="connsiteY23" fmla="*/ 8111286 h 8467631"/>
              <a:gd name="connsiteX24" fmla="*/ 3664757 w 7361511"/>
              <a:gd name="connsiteY24" fmla="*/ 1164178 h 8467631"/>
              <a:gd name="connsiteX25" fmla="*/ 3949947 w 7361511"/>
              <a:gd name="connsiteY25" fmla="*/ 1575893 h 8467631"/>
              <a:gd name="connsiteX26" fmla="*/ 3949947 w 7361511"/>
              <a:gd name="connsiteY26" fmla="*/ 7641229 h 8467631"/>
              <a:gd name="connsiteX27" fmla="*/ 3664757 w 7361511"/>
              <a:gd name="connsiteY27" fmla="*/ 7229513 h 8467631"/>
              <a:gd name="connsiteX28" fmla="*/ 3053964 w 7361511"/>
              <a:gd name="connsiteY28" fmla="*/ 282405 h 8467631"/>
              <a:gd name="connsiteX29" fmla="*/ 3339155 w 7361511"/>
              <a:gd name="connsiteY29" fmla="*/ 694122 h 8467631"/>
              <a:gd name="connsiteX30" fmla="*/ 3339154 w 7361511"/>
              <a:gd name="connsiteY30" fmla="*/ 6759456 h 8467631"/>
              <a:gd name="connsiteX31" fmla="*/ 3053964 w 7361511"/>
              <a:gd name="connsiteY31" fmla="*/ 6347740 h 8467631"/>
              <a:gd name="connsiteX32" fmla="*/ 895983 w 7361511"/>
              <a:gd name="connsiteY32" fmla="*/ 1269266 h 8467631"/>
              <a:gd name="connsiteX33" fmla="*/ 895983 w 7361511"/>
              <a:gd name="connsiteY33" fmla="*/ 3232367 h 8467631"/>
              <a:gd name="connsiteX34" fmla="*/ 610794 w 7361511"/>
              <a:gd name="connsiteY34" fmla="*/ 2820653 h 8467631"/>
              <a:gd name="connsiteX35" fmla="*/ 610794 w 7361511"/>
              <a:gd name="connsiteY35" fmla="*/ 1466813 h 8467631"/>
              <a:gd name="connsiteX36" fmla="*/ 2728361 w 7361511"/>
              <a:gd name="connsiteY36" fmla="*/ 0 h 8467631"/>
              <a:gd name="connsiteX37" fmla="*/ 2728361 w 7361511"/>
              <a:gd name="connsiteY37" fmla="*/ 5877683 h 8467631"/>
              <a:gd name="connsiteX38" fmla="*/ 2443171 w 7361511"/>
              <a:gd name="connsiteY38" fmla="*/ 5465968 h 8467631"/>
              <a:gd name="connsiteX39" fmla="*/ 2443171 w 7361511"/>
              <a:gd name="connsiteY39" fmla="*/ 197548 h 8467631"/>
              <a:gd name="connsiteX40" fmla="*/ 0 w 7361511"/>
              <a:gd name="connsiteY40" fmla="*/ 1889902 h 8467631"/>
              <a:gd name="connsiteX41" fmla="*/ 285190 w 7361511"/>
              <a:gd name="connsiteY41" fmla="*/ 1692355 h 8467631"/>
              <a:gd name="connsiteX42" fmla="*/ 285190 w 7361511"/>
              <a:gd name="connsiteY42" fmla="*/ 2350594 h 8467631"/>
              <a:gd name="connsiteX43" fmla="*/ 0 w 7361511"/>
              <a:gd name="connsiteY43" fmla="*/ 1938879 h 8467631"/>
              <a:gd name="connsiteX44" fmla="*/ 2117569 w 7361511"/>
              <a:gd name="connsiteY44" fmla="*/ 423088 h 8467631"/>
              <a:gd name="connsiteX45" fmla="*/ 2117569 w 7361511"/>
              <a:gd name="connsiteY45" fmla="*/ 4995912 h 8467631"/>
              <a:gd name="connsiteX46" fmla="*/ 1832379 w 7361511"/>
              <a:gd name="connsiteY46" fmla="*/ 4584197 h 8467631"/>
              <a:gd name="connsiteX47" fmla="*/ 1832379 w 7361511"/>
              <a:gd name="connsiteY47" fmla="*/ 620636 h 8467631"/>
              <a:gd name="connsiteX48" fmla="*/ 1506777 w 7361511"/>
              <a:gd name="connsiteY48" fmla="*/ 846176 h 8467631"/>
              <a:gd name="connsiteX49" fmla="*/ 1506777 w 7361511"/>
              <a:gd name="connsiteY49" fmla="*/ 4114141 h 8467631"/>
              <a:gd name="connsiteX50" fmla="*/ 1221587 w 7361511"/>
              <a:gd name="connsiteY50" fmla="*/ 3702425 h 8467631"/>
              <a:gd name="connsiteX51" fmla="*/ 1221587 w 7361511"/>
              <a:gd name="connsiteY51" fmla="*/ 1043724 h 846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361511" h="8467631">
                <a:moveTo>
                  <a:pt x="7329514" y="6454811"/>
                </a:moveTo>
                <a:lnTo>
                  <a:pt x="7361511" y="6501004"/>
                </a:lnTo>
                <a:lnTo>
                  <a:pt x="7329514" y="6523168"/>
                </a:lnTo>
                <a:close/>
                <a:moveTo>
                  <a:pt x="6718721" y="5573039"/>
                </a:moveTo>
                <a:lnTo>
                  <a:pt x="7003911" y="5984755"/>
                </a:lnTo>
                <a:lnTo>
                  <a:pt x="7003911" y="6748710"/>
                </a:lnTo>
                <a:lnTo>
                  <a:pt x="6718721" y="6946257"/>
                </a:lnTo>
                <a:close/>
                <a:moveTo>
                  <a:pt x="6107928" y="4691266"/>
                </a:moveTo>
                <a:lnTo>
                  <a:pt x="6393118" y="5102982"/>
                </a:lnTo>
                <a:lnTo>
                  <a:pt x="6393118" y="7171798"/>
                </a:lnTo>
                <a:lnTo>
                  <a:pt x="6107927" y="7369346"/>
                </a:lnTo>
                <a:close/>
                <a:moveTo>
                  <a:pt x="5497135" y="3809494"/>
                </a:moveTo>
                <a:lnTo>
                  <a:pt x="5782325" y="4221209"/>
                </a:lnTo>
                <a:lnTo>
                  <a:pt x="5782325" y="7594887"/>
                </a:lnTo>
                <a:lnTo>
                  <a:pt x="5497135" y="7792435"/>
                </a:lnTo>
                <a:close/>
                <a:moveTo>
                  <a:pt x="4886343" y="2927723"/>
                </a:moveTo>
                <a:lnTo>
                  <a:pt x="5171533" y="3339438"/>
                </a:lnTo>
                <a:lnTo>
                  <a:pt x="5171533" y="8017975"/>
                </a:lnTo>
                <a:lnTo>
                  <a:pt x="4886344" y="8215522"/>
                </a:lnTo>
                <a:close/>
                <a:moveTo>
                  <a:pt x="4275550" y="2045951"/>
                </a:moveTo>
                <a:lnTo>
                  <a:pt x="4560740" y="2457665"/>
                </a:lnTo>
                <a:lnTo>
                  <a:pt x="4560740" y="8441064"/>
                </a:lnTo>
                <a:lnTo>
                  <a:pt x="4522386" y="8467631"/>
                </a:lnTo>
                <a:lnTo>
                  <a:pt x="4275550" y="8111286"/>
                </a:lnTo>
                <a:close/>
                <a:moveTo>
                  <a:pt x="3664757" y="1164178"/>
                </a:moveTo>
                <a:lnTo>
                  <a:pt x="3949947" y="1575893"/>
                </a:lnTo>
                <a:lnTo>
                  <a:pt x="3949947" y="7641229"/>
                </a:lnTo>
                <a:lnTo>
                  <a:pt x="3664757" y="7229513"/>
                </a:lnTo>
                <a:close/>
                <a:moveTo>
                  <a:pt x="3053964" y="282405"/>
                </a:moveTo>
                <a:lnTo>
                  <a:pt x="3339155" y="694122"/>
                </a:lnTo>
                <a:lnTo>
                  <a:pt x="3339154" y="6759456"/>
                </a:lnTo>
                <a:lnTo>
                  <a:pt x="3053964" y="6347740"/>
                </a:lnTo>
                <a:close/>
                <a:moveTo>
                  <a:pt x="895983" y="1269266"/>
                </a:moveTo>
                <a:lnTo>
                  <a:pt x="895983" y="3232367"/>
                </a:lnTo>
                <a:lnTo>
                  <a:pt x="610794" y="2820653"/>
                </a:lnTo>
                <a:lnTo>
                  <a:pt x="610794" y="1466813"/>
                </a:lnTo>
                <a:close/>
                <a:moveTo>
                  <a:pt x="2728361" y="0"/>
                </a:moveTo>
                <a:lnTo>
                  <a:pt x="2728361" y="5877683"/>
                </a:lnTo>
                <a:lnTo>
                  <a:pt x="2443171" y="5465968"/>
                </a:lnTo>
                <a:lnTo>
                  <a:pt x="2443171" y="197548"/>
                </a:lnTo>
                <a:close/>
                <a:moveTo>
                  <a:pt x="0" y="1889902"/>
                </a:moveTo>
                <a:lnTo>
                  <a:pt x="285190" y="1692355"/>
                </a:lnTo>
                <a:lnTo>
                  <a:pt x="285190" y="2350594"/>
                </a:lnTo>
                <a:lnTo>
                  <a:pt x="0" y="1938879"/>
                </a:lnTo>
                <a:close/>
                <a:moveTo>
                  <a:pt x="2117569" y="423088"/>
                </a:moveTo>
                <a:lnTo>
                  <a:pt x="2117569" y="4995912"/>
                </a:lnTo>
                <a:lnTo>
                  <a:pt x="1832379" y="4584197"/>
                </a:lnTo>
                <a:lnTo>
                  <a:pt x="1832379" y="620636"/>
                </a:lnTo>
                <a:close/>
                <a:moveTo>
                  <a:pt x="1506777" y="846176"/>
                </a:moveTo>
                <a:lnTo>
                  <a:pt x="1506777" y="4114141"/>
                </a:lnTo>
                <a:lnTo>
                  <a:pt x="1221587" y="3702425"/>
                </a:lnTo>
                <a:lnTo>
                  <a:pt x="1221587" y="1043724"/>
                </a:lnTo>
                <a:close/>
              </a:path>
            </a:pathLst>
          </a:custGeom>
          <a:solidFill>
            <a:schemeClr val="accent1">
              <a:lumMod val="9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66" name="Group 165">
            <a:extLst>
              <a:ext uri="{FF2B5EF4-FFF2-40B4-BE49-F238E27FC236}">
                <a16:creationId xmlns="" xmlns:a16="http://schemas.microsoft.com/office/drawing/2014/main" id="{B69A2C4E-6FCC-4024-83C7-2C116167424C}"/>
              </a:ext>
            </a:extLst>
          </p:cNvPr>
          <p:cNvGrpSpPr/>
          <p:nvPr/>
        </p:nvGrpSpPr>
        <p:grpSpPr>
          <a:xfrm>
            <a:off x="5583755" y="1957953"/>
            <a:ext cx="5516588" cy="769441"/>
            <a:chOff x="8070832" y="2441627"/>
            <a:chExt cx="8274882" cy="1154162"/>
          </a:xfrm>
        </p:grpSpPr>
        <p:sp>
          <p:nvSpPr>
            <p:cNvPr id="8" name="TextBox 7"/>
            <p:cNvSpPr txBox="1"/>
            <p:nvPr/>
          </p:nvSpPr>
          <p:spPr>
            <a:xfrm>
              <a:off x="9584176" y="2718625"/>
              <a:ext cx="676153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chemeClr val="bg1"/>
                  </a:solidFill>
                  <a:cs typeface="Arial" pitchFamily="34" charset="0"/>
                </a:rPr>
                <a:t>KETERAMPILAN KOMUNIKASI </a:t>
              </a:r>
              <a:r>
                <a:rPr lang="en-US" altLang="ko-KR" sz="1200" dirty="0" smtClean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.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8" name="Freeform: Shape 167">
            <a:extLst>
              <a:ext uri="{FF2B5EF4-FFF2-40B4-BE49-F238E27FC236}">
                <a16:creationId xmlns="" xmlns:a16="http://schemas.microsoft.com/office/drawing/2014/main" id="{5234D4CF-C1FA-40A3-A0CF-9CDBD6DC754C}"/>
              </a:ext>
            </a:extLst>
          </p:cNvPr>
          <p:cNvSpPr/>
          <p:nvPr/>
        </p:nvSpPr>
        <p:spPr>
          <a:xfrm>
            <a:off x="812801" y="711200"/>
            <a:ext cx="2388771" cy="5435600"/>
          </a:xfrm>
          <a:custGeom>
            <a:avLst/>
            <a:gdLst>
              <a:gd name="connsiteX0" fmla="*/ 0 w 3583156"/>
              <a:gd name="connsiteY0" fmla="*/ 0 h 8153400"/>
              <a:gd name="connsiteX1" fmla="*/ 3583156 w 3583156"/>
              <a:gd name="connsiteY1" fmla="*/ 0 h 8153400"/>
              <a:gd name="connsiteX2" fmla="*/ 3583156 w 3583156"/>
              <a:gd name="connsiteY2" fmla="*/ 3894509 h 8153400"/>
              <a:gd name="connsiteX3" fmla="*/ 3443915 w 3583156"/>
              <a:gd name="connsiteY3" fmla="*/ 3894509 h 8153400"/>
              <a:gd name="connsiteX4" fmla="*/ 3443915 w 3583156"/>
              <a:gd name="connsiteY4" fmla="*/ 139241 h 8153400"/>
              <a:gd name="connsiteX5" fmla="*/ 139241 w 3583156"/>
              <a:gd name="connsiteY5" fmla="*/ 139241 h 8153400"/>
              <a:gd name="connsiteX6" fmla="*/ 139241 w 3583156"/>
              <a:gd name="connsiteY6" fmla="*/ 8014159 h 8153400"/>
              <a:gd name="connsiteX7" fmla="*/ 323849 w 3583156"/>
              <a:gd name="connsiteY7" fmla="*/ 8014159 h 8153400"/>
              <a:gd name="connsiteX8" fmla="*/ 323849 w 3583156"/>
              <a:gd name="connsiteY8" fmla="*/ 8153400 h 8153400"/>
              <a:gd name="connsiteX9" fmla="*/ 0 w 3583156"/>
              <a:gd name="connsiteY9" fmla="*/ 8153400 h 8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83156" h="8153400">
                <a:moveTo>
                  <a:pt x="0" y="0"/>
                </a:moveTo>
                <a:lnTo>
                  <a:pt x="3583156" y="0"/>
                </a:lnTo>
                <a:lnTo>
                  <a:pt x="3583156" y="3894509"/>
                </a:lnTo>
                <a:lnTo>
                  <a:pt x="3443915" y="3894509"/>
                </a:lnTo>
                <a:lnTo>
                  <a:pt x="3443915" y="139241"/>
                </a:lnTo>
                <a:lnTo>
                  <a:pt x="139241" y="139241"/>
                </a:lnTo>
                <a:lnTo>
                  <a:pt x="139241" y="8014159"/>
                </a:lnTo>
                <a:lnTo>
                  <a:pt x="323849" y="8014159"/>
                </a:lnTo>
                <a:lnTo>
                  <a:pt x="323849" y="8153400"/>
                </a:lnTo>
                <a:lnTo>
                  <a:pt x="0" y="81534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520" y="301614"/>
            <a:ext cx="6191673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KOMUNIKASI EFEKTIF 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AB418A56-7D2A-4130-8498-5C5D15390FEB}"/>
              </a:ext>
            </a:extLst>
          </p:cNvPr>
          <p:cNvGrpSpPr/>
          <p:nvPr/>
        </p:nvGrpSpPr>
        <p:grpSpPr>
          <a:xfrm rot="20788243">
            <a:off x="2688422" y="3181703"/>
            <a:ext cx="2315135" cy="2140856"/>
            <a:chOff x="8479089" y="1262387"/>
            <a:chExt cx="6147593" cy="5684813"/>
          </a:xfrm>
        </p:grpSpPr>
        <p:grpSp>
          <p:nvGrpSpPr>
            <p:cNvPr id="50" name="Group 49">
              <a:extLst>
                <a:ext uri="{FF2B5EF4-FFF2-40B4-BE49-F238E27FC236}">
                  <a16:creationId xmlns="" xmlns:a16="http://schemas.microsoft.com/office/drawing/2014/main" id="{6B738F09-BE00-45D3-88A5-FDB1618D8D1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7DC8659-9D27-456B-9E4E-B4A13119D357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="" xmlns:a16="http://schemas.microsoft.com/office/drawing/2014/main" id="{3A8E1560-9381-49AF-96E5-169BE3FD3DCE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="" xmlns:a16="http://schemas.microsoft.com/office/drawing/2014/main" id="{585072EC-EAC1-4A8C-A727-218C44150C9A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="" xmlns:a16="http://schemas.microsoft.com/office/drawing/2014/main" id="{2C63F105-6E15-46F1-9DCD-F9479B05DEE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="" xmlns:a16="http://schemas.microsoft.com/office/drawing/2014/main" id="{0430C843-00CE-447B-8F31-3A35BF7F4D19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="" xmlns:a16="http://schemas.microsoft.com/office/drawing/2014/main" id="{230D7E1F-305A-450C-84D1-009E7FA1308B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="" xmlns:a16="http://schemas.microsoft.com/office/drawing/2014/main" id="{7FDEF37D-0B4C-4463-837A-9B5CC6542C5E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6700D410-542E-4490-AC2E-5733428A9F8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132" name="Freeform: Shape 131">
                <a:extLst>
                  <a:ext uri="{FF2B5EF4-FFF2-40B4-BE49-F238E27FC236}">
                    <a16:creationId xmlns="" xmlns:a16="http://schemas.microsoft.com/office/drawing/2014/main" id="{FC3E2579-7C0E-49CE-A38F-AD49B5FF5C1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="" xmlns:a16="http://schemas.microsoft.com/office/drawing/2014/main" id="{F720685C-A63C-4EE8-A0F3-8B5F5E67F00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="" xmlns:a16="http://schemas.microsoft.com/office/drawing/2014/main" id="{6DE35E59-3952-4EEF-909A-DF104EB419D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="" xmlns:a16="http://schemas.microsoft.com/office/drawing/2014/main" id="{501B19BB-6475-456B-B918-41FBADBDFD3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="" xmlns:a16="http://schemas.microsoft.com/office/drawing/2014/main" id="{8C2EA56C-7A9A-4469-A4AE-1EA267D79667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="" xmlns:a16="http://schemas.microsoft.com/office/drawing/2014/main" id="{86FA2514-C561-429A-BF52-4E36E2723D8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="" xmlns:a16="http://schemas.microsoft.com/office/drawing/2014/main" id="{E31D85F1-37B9-4685-82B7-A8D03589147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F4632AC1-AF4C-4594-996E-7255A1A0B77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="" xmlns:a16="http://schemas.microsoft.com/office/drawing/2014/main" id="{89B70B08-F517-40CC-8C79-7C67CBA9FD67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="" xmlns:a16="http://schemas.microsoft.com/office/drawing/2014/main" id="{5BD33883-AAD7-44F7-BD37-9B8ECADB67A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="" xmlns:a16="http://schemas.microsoft.com/office/drawing/2014/main" id="{307A9DD2-FFCD-4720-94D7-F30DB64636B8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="" xmlns:a16="http://schemas.microsoft.com/office/drawing/2014/main" id="{AD2DFBBD-AAD1-447F-BB48-1B2BCB778C1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="" xmlns:a16="http://schemas.microsoft.com/office/drawing/2014/main" id="{7E774126-BA1E-4A48-8286-FFA0F8E3F8D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="" xmlns:a16="http://schemas.microsoft.com/office/drawing/2014/main" id="{82E37550-39D3-476A-9D0C-CB0EE00DFCD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="" xmlns:a16="http://schemas.microsoft.com/office/drawing/2014/main" id="{5C742560-5EB7-40E4-8A20-8D18F0243DAB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="" xmlns:a16="http://schemas.microsoft.com/office/drawing/2014/main" id="{8524E513-E2C8-468A-A58A-CFC7E25F7891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="" xmlns:a16="http://schemas.microsoft.com/office/drawing/2014/main" id="{2169EB12-DA5E-44B6-8F39-54A0F020640E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="" xmlns:a16="http://schemas.microsoft.com/office/drawing/2014/main" id="{8C6E7EBD-1C9C-466A-AD4E-1DB6D8D8C9F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="" xmlns:a16="http://schemas.microsoft.com/office/drawing/2014/main" id="{570A29CA-6CC1-490C-9C31-08B6E00B3901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="" xmlns:a16="http://schemas.microsoft.com/office/drawing/2014/main" id="{C891C4E6-CB29-4C2D-90B2-D70B47755178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="" xmlns:a16="http://schemas.microsoft.com/office/drawing/2014/main" id="{1E1001C2-8267-477D-89A7-F90FDF5DB246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="" xmlns:a16="http://schemas.microsoft.com/office/drawing/2014/main" id="{66729FEA-1322-4C15-BE3C-1C6A37D38183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="" xmlns:a16="http://schemas.microsoft.com/office/drawing/2014/main" id="{9C27F096-CD01-4245-8DA2-8C084E2D4440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="" xmlns:a16="http://schemas.microsoft.com/office/drawing/2014/main" id="{78CEB3E5-BC80-48C6-8415-C2DFAE3BD223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FCC0AB56-626B-44BB-897D-173DA308714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9F5555B2-70BE-43DD-B410-FF80124DFB2B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="" xmlns:a16="http://schemas.microsoft.com/office/drawing/2014/main" id="{7C6CB87F-E252-406E-BD88-096A9A34CCA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="" xmlns:a16="http://schemas.microsoft.com/office/drawing/2014/main" id="{F6737F00-F775-4784-B59F-E5F4A06D534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="" xmlns:a16="http://schemas.microsoft.com/office/drawing/2014/main" id="{58CF56DE-8CEC-4B4E-B918-C1DFB6A5FEE2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="" xmlns:a16="http://schemas.microsoft.com/office/drawing/2014/main" id="{C0001AC1-5456-4312-AF36-914B7BB6D8B6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="" xmlns:a16="http://schemas.microsoft.com/office/drawing/2014/main" id="{0DDF2BA6-4189-4AC4-AB05-6B7AB839F670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="" xmlns:a16="http://schemas.microsoft.com/office/drawing/2014/main" id="{3F94258E-8492-48DA-9616-17FFEA325B93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BCDD47DD-FE7C-4A6C-9773-3FDD1269F05E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D14748D4-0EF0-46A5-BB1E-C3876C300683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0F5CC18-E877-471D-A6C7-D1E9B8FF8EB8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93F6DF02-1AEB-45DE-AFC1-367D8AD20521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950D4811-28B8-4155-B542-0267B4D7F6A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C2E5FAA2-8A3B-44B6-BF6F-24890A7306F8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E490B12C-A200-46FA-BC51-A665EE4FFD8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="" xmlns:a16="http://schemas.microsoft.com/office/drawing/2014/main" id="{E777C03F-1225-43D8-8EE3-6D63ADD53603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62E72525-178B-4FA0-84BF-CC01B581051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69CC5269-8E33-44FE-9CE8-DB9A37AA8711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6404344F-BCA1-4CF1-BE67-5C7679EB542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6734C2D2-F60A-42DD-B42B-64384E825774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426592D0-DC86-4FEE-A0C6-1D7DA641218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0B87A9A3-74F6-420F-AFBC-CC0A40DFF155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71BAFB78-B42B-4B72-A936-0DCE58C642A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879CCFBB-54D7-4D4F-9064-405F738524D6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35B5626F-E6D7-4A94-BF42-F2FAB1CD864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9434F757-486E-4106-A1E3-0218FEF3CCBA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107355F6-81D2-4D0A-B020-739E29AAB2E2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1AD154E2-89F2-432E-AA9B-7424E2761CD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B6617580-2F50-45D1-B20C-A64020C0BDB1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A7D66DE4-00B6-4AC5-BD23-7E2CCEE95FD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BAE1DCA4-A861-42AE-944C-5EC37A8C55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E7342380-A1E7-43F3-9E43-7F9C32335906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0FDD9D8A-523A-4FBA-A662-46E5AC35D20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CCA98B03-5D1A-41C6-8201-E8104EFA2394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0E6C900F-9F37-4FAC-9D63-C787BA0181D0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645227E2-265B-4C48-BC65-812317D1C9E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35B11BFA-D821-4CCB-A3C3-A8456C306E2D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161C27F5-BE5E-4C9E-B308-A6A0BD46730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BEA7DB35-43EA-46C1-BFD9-305A3AD67D0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CD81C25F-6C2B-4DFA-8B10-E10F977CFCD7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AB0437A3-BE79-4F53-A9D4-DD75820D12FF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F6F73B6E-777C-47EE-A0F8-1D6AA17964BE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2BD1BA57-FC50-433A-B978-339684C0AA5F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D6C56A76-B71D-4348-9DFA-5DFE99CB0FF2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B0AF2679-7A3F-484E-9A5B-649D26E6218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E242437E-E71E-492D-9572-EA09D1F965BE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527169D8-D601-475C-BFDC-E628F818BDC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="" xmlns:a16="http://schemas.microsoft.com/office/drawing/2014/main" id="{321591C5-C04F-4C21-8ABD-82AA023FBA22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91255C69-2E23-4D49-9A54-EF2DC9B24D5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098F8893-BA0E-411D-A35B-EF99CA6A4C5F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CB21944C-D3A3-40F6-8CEB-8CB9CA33C65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A1212871-D3C6-450D-A8A2-D9EFD7F6BB3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C02299B-C22A-4011-87B9-225C10BC1ACD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61FAA8A-DD86-4F31-A454-EADF3A7C00E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20A9A607-097C-4648-BCA5-1140489E9E0F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="" xmlns:a16="http://schemas.microsoft.com/office/drawing/2014/main" id="{DD65AD6E-67BC-4A89-9CA4-98E433159BEC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C4ECD2AB-45AE-4A6C-98B6-B63FE7018C6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EA7D0A7C-B0D0-42D3-AFB3-E76E5104D00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20C431C-78D2-4354-ACA6-A3D45C4F754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A9C57BE7-E305-4D02-A27E-537823FFC66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E111D2B6-D3D7-4151-BFB3-655C8D2865C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8CD3E767-D8CD-4CA8-BF25-F3504410C03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DE135B22-61E9-4C0E-857C-E93DE1BDF25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="" xmlns:a16="http://schemas.microsoft.com/office/drawing/2014/main" id="{7E1AA285-90AD-4A5E-BE92-EB69D454AF01}"/>
              </a:ext>
            </a:extLst>
          </p:cNvPr>
          <p:cNvGrpSpPr/>
          <p:nvPr/>
        </p:nvGrpSpPr>
        <p:grpSpPr>
          <a:xfrm>
            <a:off x="1178532" y="5152633"/>
            <a:ext cx="3963237" cy="1054698"/>
            <a:chOff x="3960971" y="2767117"/>
            <a:chExt cx="4267200" cy="1321489"/>
          </a:xfrm>
        </p:grpSpPr>
        <p:sp>
          <p:nvSpPr>
            <p:cNvPr id="147" name="Freeform: Shape 146">
              <a:extLst>
                <a:ext uri="{FF2B5EF4-FFF2-40B4-BE49-F238E27FC236}">
                  <a16:creationId xmlns="" xmlns:a16="http://schemas.microsoft.com/office/drawing/2014/main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="" xmlns:a16="http://schemas.microsoft.com/office/drawing/2014/main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="" xmlns:a16="http://schemas.microsoft.com/office/drawing/2014/main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="" xmlns:a16="http://schemas.microsoft.com/office/drawing/2014/main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="" xmlns:a16="http://schemas.microsoft.com/office/drawing/2014/main" id="{D83D594B-988D-450D-9AAB-D398E3BA5E67}"/>
              </a:ext>
            </a:extLst>
          </p:cNvPr>
          <p:cNvGrpSpPr/>
          <p:nvPr/>
        </p:nvGrpSpPr>
        <p:grpSpPr>
          <a:xfrm>
            <a:off x="5583755" y="2973953"/>
            <a:ext cx="5676428" cy="769441"/>
            <a:chOff x="8070832" y="2441627"/>
            <a:chExt cx="8514642" cy="1154162"/>
          </a:xfrm>
        </p:grpSpPr>
        <p:sp>
          <p:nvSpPr>
            <p:cNvPr id="173" name="TextBox 172">
              <a:extLst>
                <a:ext uri="{FF2B5EF4-FFF2-40B4-BE49-F238E27FC236}">
                  <a16:creationId xmlns="" xmlns:a16="http://schemas.microsoft.com/office/drawing/2014/main" id="{6F7B3717-3703-4ABB-80FB-53777B73E358}"/>
                </a:ext>
              </a:extLst>
            </p:cNvPr>
            <p:cNvSpPr txBox="1"/>
            <p:nvPr/>
          </p:nvSpPr>
          <p:spPr>
            <a:xfrm>
              <a:off x="9505798" y="2729887"/>
              <a:ext cx="707967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chemeClr val="bg1"/>
                  </a:solidFill>
                  <a:cs typeface="Arial" pitchFamily="34" charset="0"/>
                </a:rPr>
                <a:t>INDIKATOR KETERAMPILAN BERKOMUNIKASI </a:t>
              </a:r>
              <a:r>
                <a:rPr lang="en-US" altLang="ko-KR" sz="1400" dirty="0" smtClean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.</a:t>
              </a:r>
              <a:endParaRPr lang="en-US" altLang="ko-KR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="" xmlns:a16="http://schemas.microsoft.com/office/drawing/2014/main" id="{80CC7526-C3E5-47B3-96C0-15195B9F61CE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="" xmlns:a16="http://schemas.microsoft.com/office/drawing/2014/main" id="{2974FF77-E454-402E-99C2-6680F35139F2}"/>
              </a:ext>
            </a:extLst>
          </p:cNvPr>
          <p:cNvGrpSpPr/>
          <p:nvPr/>
        </p:nvGrpSpPr>
        <p:grpSpPr>
          <a:xfrm>
            <a:off x="5583755" y="3989953"/>
            <a:ext cx="6116713" cy="873922"/>
            <a:chOff x="8070832" y="2441627"/>
            <a:chExt cx="8917395" cy="1154162"/>
          </a:xfrm>
        </p:grpSpPr>
        <p:sp>
          <p:nvSpPr>
            <p:cNvPr id="178" name="TextBox 177">
              <a:extLst>
                <a:ext uri="{FF2B5EF4-FFF2-40B4-BE49-F238E27FC236}">
                  <a16:creationId xmlns="" xmlns:a16="http://schemas.microsoft.com/office/drawing/2014/main" id="{EB820823-72FE-478B-B331-2A0D7060B243}"/>
                </a:ext>
              </a:extLst>
            </p:cNvPr>
            <p:cNvSpPr txBox="1"/>
            <p:nvPr/>
          </p:nvSpPr>
          <p:spPr>
            <a:xfrm>
              <a:off x="9460823" y="2711271"/>
              <a:ext cx="7527404" cy="447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chemeClr val="bg1"/>
                  </a:solidFill>
                  <a:cs typeface="Arial" pitchFamily="34" charset="0"/>
                </a:rPr>
                <a:t>MEDIA KOMUNIKASI ( TRADISIONAL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600" dirty="0" smtClean="0">
                  <a:solidFill>
                    <a:schemeClr val="bg1"/>
                  </a:solidFill>
                  <a:cs typeface="Arial" pitchFamily="34" charset="0"/>
                </a:rPr>
                <a:t>DAN MODERN )</a:t>
              </a:r>
              <a:endParaRPr lang="en-US" altLang="ko-KR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="" xmlns:a16="http://schemas.microsoft.com/office/drawing/2014/main" id="{06894F85-4E08-4FC4-BF43-E0D0FF68696D}"/>
                </a:ext>
              </a:extLst>
            </p:cNvPr>
            <p:cNvSpPr txBox="1"/>
            <p:nvPr/>
          </p:nvSpPr>
          <p:spPr>
            <a:xfrm>
              <a:off x="8070832" y="2441627"/>
              <a:ext cx="1437144" cy="115416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="" xmlns:a16="http://schemas.microsoft.com/office/drawing/2014/main" id="{53465DD4-DFF5-4708-8E83-38FFA6677D34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0" name="Rectangle 109">
            <a:extLst>
              <a:ext uri="{FF2B5EF4-FFF2-40B4-BE49-F238E27FC236}">
                <a16:creationId xmlns="" xmlns:a16="http://schemas.microsoft.com/office/drawing/2014/main" id="{CEB9BB9F-1DB6-45C3-A6FE-8F093D9D5FD9}"/>
              </a:ext>
            </a:extLst>
          </p:cNvPr>
          <p:cNvSpPr/>
          <p:nvPr/>
        </p:nvSpPr>
        <p:spPr>
          <a:xfrm>
            <a:off x="1" y="0"/>
            <a:ext cx="28088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2976441" y="113212"/>
            <a:ext cx="889769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KETERAMPILAN KOMUNIKASI EFEKTIF</a:t>
            </a:r>
            <a:endParaRPr lang="ko-KR" altLang="en-US" sz="40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4805980" y="1732833"/>
            <a:ext cx="666741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	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Komunikasi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adalah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sebuah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kegiatan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mentransfer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sebuah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informasi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baik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secara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lisan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maupun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tulisan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endParaRPr lang="ko-KR" altLang="en-US" sz="16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BF384FF8-8F72-4348-B6C6-0E1A01B1930B}"/>
              </a:ext>
            </a:extLst>
          </p:cNvPr>
          <p:cNvGrpSpPr/>
          <p:nvPr/>
        </p:nvGrpSpPr>
        <p:grpSpPr>
          <a:xfrm rot="20788243">
            <a:off x="2203510" y="1790572"/>
            <a:ext cx="2315135" cy="2140856"/>
            <a:chOff x="8479089" y="1262387"/>
            <a:chExt cx="6147593" cy="5684813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36204B64-8526-4B61-A8B5-E25EAB5B9AC2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4C583B3B-CFCC-4297-9213-64738AD7179A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EB552930-4B1B-43E9-A809-9753F9AA577D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8FB87850-A979-4840-8BDA-266AFEADB5E2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D03EC990-949A-4320-955A-94EC80955A08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C638D00C-9430-4FDE-9AC1-2278342DFDD5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E75213F3-6F48-427A-A1CD-DEFA0614A3FE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6402CDE-35E8-4959-AC8C-436170A95AA6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ECE27259-8B80-42E3-8FC7-94443B82E846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8B54D8D-B988-425C-9437-0C864008F9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9128FD92-FAEC-4382-807C-38861F86E90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4FA940C5-1992-432F-8D50-6FE2D3AD1766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496ED3DB-B2E7-42CF-8C4D-C2C15E22C14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ABC786B8-63BD-479D-8326-F731406C807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6D801E22-4BCC-4747-B911-74057F55EE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FEB56ACF-2597-4BD5-806C-41416ADCD550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908CFA48-282C-40F5-96A9-AFC2D25C5C6B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7C467737-31B9-4E8B-A93B-B84D8CAEF90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16F22960-E4E4-43C9-8113-9FA9383190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898A5C06-5EE3-47AB-88DE-492CA5D83E8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06CE4DE0-4C74-4D7F-9471-2868F5BB871E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BFD0D555-216B-4932-B9FE-ACE365A3AC9C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72A05CE5-77C4-4604-BBD2-E3B32A88C073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15AE40B2-8808-4881-9B09-246C1117A929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4A1B9EA9-2301-4049-8D19-A3E9AC6530D0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C385D748-74BF-4D8D-ACC5-059C21D36D6F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FA352A5A-CE85-4D62-9A13-117CC7600B7F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9BACD9CB-C787-4B39-8554-DC98CFE2F3DB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25DF2450-FAF7-478C-AAE6-26251C8F2272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D3C4D7D3-B5BB-49DA-99E4-EF5F182C9875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3E026E30-9F88-4E52-A252-742503E17DA0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8C900B2-BEB8-4E65-8811-47A6121E6DED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976A94D-D5F5-4609-AF2D-3B882D9BC725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740A6B72-633A-4964-96B3-9A148FF849E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D40146B1-3180-4707-A6DC-BE5793CED9D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C3449BE2-6176-4D30-83D2-ECFFDA807081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F690578B-BAFF-4522-B53E-124719FB9CB4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4AB707A8-EA14-46A6-8FC3-D68EA3DAE48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DFACE692-69BE-47D3-A277-BB3F38656D9D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954A49EC-DAF5-4715-9944-D53F451E73F1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6007B31D-6309-4FEE-83CE-4452D872DECC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1CB31229-7923-4315-A7F1-07E855DAD1F4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F7B98F86-BEAF-423D-975C-4B92B5FDC512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90F2BEF7-178D-4E9F-A397-45BE0BA5237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BA5D33CC-72BA-4ED3-929D-BBFA7047CAEB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3CC7AFB0-C00A-4EA5-882E-D3826B7397E3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19394C8E-A74F-4AF5-97C7-95FA1AE0B92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3B1FA5F8-EF79-4816-A8B5-F00DAEE00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9906C50D-6583-4C6C-ABB6-604D442DC368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808F829E-4B0D-47BC-9880-012A7B65B548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8269D359-37D2-4469-A657-9DEA3B2D2262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467DC549-A083-4C11-B1F7-D33B745CEB7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F365A485-8177-48F1-9A43-F6CE27A2C7B7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989E9088-2ED8-4F34-BFA9-2DD62230872B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BE4B2C34-F66A-4F3B-AA9F-56FC53F89CE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3167BC9F-BC21-4515-AE1E-1158D9F512BD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35C7950D-0081-4FDD-96BF-00DC700C4892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1CA22296-76B6-4C9D-A610-6C234C29F81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86D450B3-B290-4F17-9A82-ABF9DF1DE5B0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65C16229-0C2F-41DC-BDD8-EC1081297450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0601B9C8-2FDF-477E-9898-91C87ECB21E0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EFB32CC0-4F88-4E41-9F2F-C9FCCAC1CBA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88873582-36C3-48D4-AD0B-DE9A6BF6252D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450CDD60-666F-4A75-92B6-5F5B797CA585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919CC631-F3D5-474F-8835-1087B1EC8E3C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7B7CA39-7C1C-432E-93DF-FAE40EA0AB39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640CE090-27A0-41ED-937D-63A8F2040B1C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B9B6C874-B96E-479C-B875-CD48504853E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94ADC981-020F-42C6-B668-1DF08572540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7D9D223F-EDB4-45BE-B370-2D29C457CD6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9D71484-C93C-48F4-A2FE-561C923EA01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62E6484E-1FD7-43AF-AD13-0D31529E1F13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FC21BC80-4CA6-4B86-840F-9C3517060099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FFC7FEB3-8A5C-467E-A3AA-5AD91CF423C5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071F25F0-0699-4A26-A1F3-ACBC2D10889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C6D21C08-5954-464C-9CFF-1F895A0B30A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E918EED3-9B79-4A7D-83FA-C87BD3E71C6D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01F6A468-F3F6-4D6A-B01D-EBA40414DE2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9AA2A404-4E51-4573-801E-16F593AE80C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EA53B2F4-33BE-43E3-8D64-A0FDE9F5C1E9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9B55A05E-2313-42CE-9400-F183431BF3F9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BBB9D8D4-3653-400C-B38B-A809350EA55B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D66409B5-9B20-43C9-B3DB-571E394DF55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4B534EBE-B982-4CAB-B96C-88E1B667719C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CD094AED-B320-4F63-B7FA-D1081B3FF0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EF2CB90B-4C6F-428E-9A21-9CF239A6B313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7615928F-4E3C-4FFE-984D-F47A483C606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39BB9543-19CA-4406-81F4-D68D2216F81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745340EC-00C1-432F-8176-FB2E0DFA229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F04E49FE-D0ED-43C8-819D-E94DC8A508F1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627AFE97-C372-407E-A8A0-BB0A13BED5A1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="" xmlns:a16="http://schemas.microsoft.com/office/drawing/2014/main" id="{F525AA09-A326-49D7-B6E0-ECAC0B124933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="" xmlns:a16="http://schemas.microsoft.com/office/drawing/2014/main" id="{2F66879C-07FD-47BE-8986-8930C1432668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9552601B-DD80-4CBD-8E72-A8FFEC43B9C8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F9FD31B1-D601-4BB7-BC68-1F3651E4EA79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="" xmlns:a16="http://schemas.microsoft.com/office/drawing/2014/main" id="{D2D1A268-2B03-428F-BE26-4457DF672706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9BA00ECD-E6C3-42C4-BC64-161F1FF51D5E}"/>
              </a:ext>
            </a:extLst>
          </p:cNvPr>
          <p:cNvGrpSpPr/>
          <p:nvPr/>
        </p:nvGrpSpPr>
        <p:grpSpPr>
          <a:xfrm>
            <a:off x="1515334" y="4116847"/>
            <a:ext cx="2511085" cy="668251"/>
            <a:chOff x="3960971" y="2767117"/>
            <a:chExt cx="4267200" cy="1321489"/>
          </a:xfrm>
        </p:grpSpPr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9225334A-DB95-4E49-A020-7240E8C1DEA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08456589-A05E-4115-AA6E-3D8B70F0997B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34BD87D8-6620-4AD2-8BF6-B1A84694179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="" xmlns:a16="http://schemas.microsoft.com/office/drawing/2014/main" id="{E6FA30C5-9D63-4AE2-8F0F-D37B53E1C6B0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="" xmlns:a16="http://schemas.microsoft.com/office/drawing/2014/main" id="{61913734-5F44-4CF8-A643-8B76A30E4B03}"/>
              </a:ext>
            </a:extLst>
          </p:cNvPr>
          <p:cNvSpPr/>
          <p:nvPr/>
        </p:nvSpPr>
        <p:spPr>
          <a:xfrm>
            <a:off x="1142015" y="2123888"/>
            <a:ext cx="3044883" cy="2905209"/>
          </a:xfrm>
          <a:custGeom>
            <a:avLst/>
            <a:gdLst>
              <a:gd name="connsiteX0" fmla="*/ 0 w 4567324"/>
              <a:gd name="connsiteY0" fmla="*/ 0 h 4357814"/>
              <a:gd name="connsiteX1" fmla="*/ 2186363 w 4567324"/>
              <a:gd name="connsiteY1" fmla="*/ 0 h 4357814"/>
              <a:gd name="connsiteX2" fmla="*/ 2186363 w 4567324"/>
              <a:gd name="connsiteY2" fmla="*/ 195535 h 4357814"/>
              <a:gd name="connsiteX3" fmla="*/ 195535 w 4567324"/>
              <a:gd name="connsiteY3" fmla="*/ 195535 h 4357814"/>
              <a:gd name="connsiteX4" fmla="*/ 195535 w 4567324"/>
              <a:gd name="connsiteY4" fmla="*/ 4162279 h 4357814"/>
              <a:gd name="connsiteX5" fmla="*/ 4371789 w 4567324"/>
              <a:gd name="connsiteY5" fmla="*/ 4162279 h 4357814"/>
              <a:gd name="connsiteX6" fmla="*/ 4371789 w 4567324"/>
              <a:gd name="connsiteY6" fmla="*/ 1765145 h 4357814"/>
              <a:gd name="connsiteX7" fmla="*/ 4567324 w 4567324"/>
              <a:gd name="connsiteY7" fmla="*/ 1765145 h 4357814"/>
              <a:gd name="connsiteX8" fmla="*/ 4567324 w 4567324"/>
              <a:gd name="connsiteY8" fmla="*/ 4357814 h 4357814"/>
              <a:gd name="connsiteX9" fmla="*/ 0 w 4567324"/>
              <a:gd name="connsiteY9" fmla="*/ 4357814 h 435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7324" h="4357814">
                <a:moveTo>
                  <a:pt x="0" y="0"/>
                </a:moveTo>
                <a:lnTo>
                  <a:pt x="2186363" y="0"/>
                </a:lnTo>
                <a:lnTo>
                  <a:pt x="2186363" y="195535"/>
                </a:lnTo>
                <a:lnTo>
                  <a:pt x="195535" y="195535"/>
                </a:lnTo>
                <a:lnTo>
                  <a:pt x="195535" y="4162279"/>
                </a:lnTo>
                <a:lnTo>
                  <a:pt x="4371789" y="4162279"/>
                </a:lnTo>
                <a:lnTo>
                  <a:pt x="4371789" y="1765145"/>
                </a:lnTo>
                <a:lnTo>
                  <a:pt x="4567324" y="1765145"/>
                </a:lnTo>
                <a:lnTo>
                  <a:pt x="4567324" y="4357814"/>
                </a:lnTo>
                <a:lnTo>
                  <a:pt x="0" y="4357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35784B83-6120-4373-9C1F-DC8EEE6D58B3}"/>
              </a:ext>
            </a:extLst>
          </p:cNvPr>
          <p:cNvSpPr txBox="1"/>
          <p:nvPr/>
        </p:nvSpPr>
        <p:spPr>
          <a:xfrm>
            <a:off x="4805980" y="2895546"/>
            <a:ext cx="6667419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	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komunikasi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efektif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terjadi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apabila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pesan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yang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diberitahukan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komuikator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(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penyampai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pesan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)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dapat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diterima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dengan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baik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oleh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 (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penerima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pesan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)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sehingga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tidak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terjadi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salah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persepsi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	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berkomunikasi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efektif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berarti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bahwa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komunikator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komunika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sama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-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sama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memiliki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penegrtian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yang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sama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tentang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suatu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pesan</a:t>
            </a:r>
            <a:r>
              <a:rPr lang="en-US" altLang="ko-KR" sz="1600" dirty="0" smtClean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. </a:t>
            </a:r>
            <a:endParaRPr lang="ko-KR" altLang="en-US" sz="1600" dirty="0">
              <a:solidFill>
                <a:schemeClr val="bg1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Arial Rounded MT Bold" pitchFamily="34" charset="0"/>
              </a:rPr>
              <a:t>Faktor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terciptanya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komunikasi</a:t>
            </a:r>
            <a:r>
              <a:rPr lang="en-US" dirty="0">
                <a:latin typeface="Arial Rounded MT Bold" pitchFamily="34" charset="0"/>
              </a:rPr>
              <a:t> yang </a:t>
            </a:r>
            <a:r>
              <a:rPr lang="en-US" dirty="0" err="1">
                <a:latin typeface="Arial Rounded MT Bold" pitchFamily="34" charset="0"/>
              </a:rPr>
              <a:t>efektif</a:t>
            </a:r>
            <a:r>
              <a:rPr lang="en-US" dirty="0">
                <a:latin typeface="Arial Rounded MT Bold" pitchFamily="34" charset="0"/>
              </a:rPr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D018B94-AFCC-4CA0-92D6-B71594D381E1}"/>
              </a:ext>
            </a:extLst>
          </p:cNvPr>
          <p:cNvGrpSpPr/>
          <p:nvPr/>
        </p:nvGrpSpPr>
        <p:grpSpPr>
          <a:xfrm>
            <a:off x="3902443" y="1695787"/>
            <a:ext cx="4387115" cy="4434534"/>
            <a:chOff x="2051720" y="2132856"/>
            <a:chExt cx="3419425" cy="3456384"/>
          </a:xfrm>
        </p:grpSpPr>
        <p:sp>
          <p:nvSpPr>
            <p:cNvPr id="4" name="Rounded Rectangle 1">
              <a:extLst>
                <a:ext uri="{FF2B5EF4-FFF2-40B4-BE49-F238E27FC236}">
                  <a16:creationId xmlns="" xmlns:a16="http://schemas.microsoft.com/office/drawing/2014/main" id="{59A062D5-B904-46C8-B373-363DB0329788}"/>
                </a:ext>
              </a:extLst>
            </p:cNvPr>
            <p:cNvSpPr/>
            <p:nvPr/>
          </p:nvSpPr>
          <p:spPr>
            <a:xfrm>
              <a:off x="2051720" y="2132856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5" name="Rounded Rectangle 1">
              <a:extLst>
                <a:ext uri="{FF2B5EF4-FFF2-40B4-BE49-F238E27FC236}">
                  <a16:creationId xmlns="" xmlns:a16="http://schemas.microsoft.com/office/drawing/2014/main" id="{81416F26-E304-47DF-8CAD-C55E47559ADF}"/>
                </a:ext>
              </a:extLst>
            </p:cNvPr>
            <p:cNvSpPr/>
            <p:nvPr/>
          </p:nvSpPr>
          <p:spPr>
            <a:xfrm rot="5400000">
              <a:off x="3203848" y="2024844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ounded Rectangle 1">
              <a:extLst>
                <a:ext uri="{FF2B5EF4-FFF2-40B4-BE49-F238E27FC236}">
                  <a16:creationId xmlns="" xmlns:a16="http://schemas.microsoft.com/office/drawing/2014/main" id="{AD22F329-60DE-49A0-8DD1-F79BB4DBE956}"/>
                </a:ext>
              </a:extLst>
            </p:cNvPr>
            <p:cNvSpPr/>
            <p:nvPr/>
          </p:nvSpPr>
          <p:spPr>
            <a:xfrm rot="10800000" flipH="1">
              <a:off x="3347864" y="3140968"/>
              <a:ext cx="900100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="" xmlns:a16="http://schemas.microsoft.com/office/drawing/2014/main" id="{DF8C7759-DE6E-48C5-80DF-4F054B6A5A46}"/>
                </a:ext>
              </a:extLst>
            </p:cNvPr>
            <p:cNvSpPr/>
            <p:nvPr/>
          </p:nvSpPr>
          <p:spPr>
            <a:xfrm rot="5400000">
              <a:off x="4435400" y="325735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" name="Rounded Rectangle 1">
              <a:extLst>
                <a:ext uri="{FF2B5EF4-FFF2-40B4-BE49-F238E27FC236}">
                  <a16:creationId xmlns="" xmlns:a16="http://schemas.microsoft.com/office/drawing/2014/main" id="{EF3DF418-4528-4E77-A4DD-23763D65168B}"/>
                </a:ext>
              </a:extLst>
            </p:cNvPr>
            <p:cNvSpPr/>
            <p:nvPr/>
          </p:nvSpPr>
          <p:spPr>
            <a:xfrm rot="10800000">
              <a:off x="4551784" y="443711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8BD5A3F-62B3-4AAC-91FE-EAF059BF1D55}"/>
              </a:ext>
            </a:extLst>
          </p:cNvPr>
          <p:cNvSpPr txBox="1"/>
          <p:nvPr/>
        </p:nvSpPr>
        <p:spPr>
          <a:xfrm>
            <a:off x="7145584" y="1805063"/>
            <a:ext cx="4233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4"/>
            </a:pP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harus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menyarankan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suatu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jalan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memperoleh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kebutuhan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dimana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komunikan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digerakkan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memberikan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tanggapan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sesuai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dikehendaki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Solusi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pemecahan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masalah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harus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dikemukakan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membantu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klien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keluar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dari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Rounded MT Bold" pitchFamily="34" charset="0"/>
              </a:rPr>
              <a:t>masalahnya</a:t>
            </a:r>
            <a:r>
              <a:rPr lang="en-US" sz="1200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460A408-0138-4D36-AE99-9C1D4C8E27B7}"/>
              </a:ext>
            </a:extLst>
          </p:cNvPr>
          <p:cNvSpPr txBox="1"/>
          <p:nvPr/>
        </p:nvSpPr>
        <p:spPr>
          <a:xfrm>
            <a:off x="2173410" y="4877083"/>
            <a:ext cx="46590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3"/>
            </a:pP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harus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membangkitkan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kebutuhan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pribadi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komunikan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menyarankan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beberapa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cara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memperoleh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kebutuhan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tersebut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Jadi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harus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sesuai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harapan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atau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sesuai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kebutuhan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penerima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disampaikan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akan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terasa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membosankan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tidak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ada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arti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bagi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penerima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apabila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itu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tidak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dibutuhkan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endParaRPr lang="en-US" sz="1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8282F42-11AE-43A6-917F-8496DCF718C7}"/>
              </a:ext>
            </a:extLst>
          </p:cNvPr>
          <p:cNvSpPr txBox="1"/>
          <p:nvPr/>
        </p:nvSpPr>
        <p:spPr>
          <a:xfrm>
            <a:off x="8623762" y="3435337"/>
            <a:ext cx="3350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 startAt="5"/>
            </a:pPr>
            <a:r>
              <a:rPr lang="en-US" sz="1400" dirty="0" err="1" smtClean="0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yang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dirancang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disampaikan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sedemikian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rupa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sehingga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menarik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perhatian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komunikan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meracang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suatu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menarik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perhatian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ini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sebaiknya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sebagai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komunikator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harus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mencari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tahu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dulu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karakteristik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orang yang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akan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kita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beri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1400" dirty="0">
                <a:solidFill>
                  <a:schemeClr val="bg1"/>
                </a:solidFill>
                <a:latin typeface="Arial Rounded MT Bold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C10F3C0-9D51-4519-8CD3-8A0867CDE450}"/>
              </a:ext>
            </a:extLst>
          </p:cNvPr>
          <p:cNvSpPr txBox="1"/>
          <p:nvPr/>
        </p:nvSpPr>
        <p:spPr>
          <a:xfrm>
            <a:off x="522515" y="1511864"/>
            <a:ext cx="30380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lphaLcPeriod"/>
            </a:pP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harus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dirancang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disampaikan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sedemikian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rupa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menarik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perhatian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sasaran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dimaksud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3103E35-2E50-4BCE-B4E0-DD846678B8F5}"/>
              </a:ext>
            </a:extLst>
          </p:cNvPr>
          <p:cNvSpPr txBox="1"/>
          <p:nvPr/>
        </p:nvSpPr>
        <p:spPr>
          <a:xfrm>
            <a:off x="1320175" y="3356845"/>
            <a:ext cx="3703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lphaLcPeriod" startAt="2"/>
            </a:pP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harus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tanda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-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tanda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tertuju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kepada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pengalaman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sama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natar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komunikator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komunikan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sama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–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sama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dimengerti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6A6C3A7-89AF-4601-B343-A39FCB989288}"/>
              </a:ext>
            </a:extLst>
          </p:cNvPr>
          <p:cNvSpPr txBox="1"/>
          <p:nvPr/>
        </p:nvSpPr>
        <p:spPr>
          <a:xfrm>
            <a:off x="3946879" y="2446500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C0E5A54-CB01-4E13-9C35-F1723BBD468B}"/>
              </a:ext>
            </a:extLst>
          </p:cNvPr>
          <p:cNvSpPr txBox="1"/>
          <p:nvPr/>
        </p:nvSpPr>
        <p:spPr>
          <a:xfrm>
            <a:off x="5592861" y="2245278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140A0B5-15E7-4D2D-A550-0B9FD12FD05D}"/>
              </a:ext>
            </a:extLst>
          </p:cNvPr>
          <p:cNvSpPr txBox="1"/>
          <p:nvPr/>
        </p:nvSpPr>
        <p:spPr>
          <a:xfrm>
            <a:off x="5549276" y="3971326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5830EEC-8C44-4A19-A718-DCE5719F7299}"/>
              </a:ext>
            </a:extLst>
          </p:cNvPr>
          <p:cNvSpPr txBox="1"/>
          <p:nvPr/>
        </p:nvSpPr>
        <p:spPr>
          <a:xfrm>
            <a:off x="7145583" y="3850957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C014318D-4CC6-41E5-AFBE-0BDCF6F56B9D}"/>
              </a:ext>
            </a:extLst>
          </p:cNvPr>
          <p:cNvSpPr txBox="1"/>
          <p:nvPr/>
        </p:nvSpPr>
        <p:spPr>
          <a:xfrm>
            <a:off x="7184634" y="5646525"/>
            <a:ext cx="107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29" name="Isosceles Triangle 51">
            <a:extLst>
              <a:ext uri="{FF2B5EF4-FFF2-40B4-BE49-F238E27FC236}">
                <a16:creationId xmlns="" xmlns:a16="http://schemas.microsoft.com/office/drawing/2014/main" id="{469892C8-1526-4C87-B72A-211772AE5948}"/>
              </a:ext>
            </a:extLst>
          </p:cNvPr>
          <p:cNvSpPr/>
          <p:nvPr/>
        </p:nvSpPr>
        <p:spPr>
          <a:xfrm>
            <a:off x="5959177" y="1936589"/>
            <a:ext cx="344157" cy="2523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0" name="Oval 7">
            <a:extLst>
              <a:ext uri="{FF2B5EF4-FFF2-40B4-BE49-F238E27FC236}">
                <a16:creationId xmlns="" xmlns:a16="http://schemas.microsoft.com/office/drawing/2014/main" id="{84EA145E-B53A-4E80-A0F2-2B8C15FAAD06}"/>
              </a:ext>
            </a:extLst>
          </p:cNvPr>
          <p:cNvSpPr/>
          <p:nvPr/>
        </p:nvSpPr>
        <p:spPr>
          <a:xfrm>
            <a:off x="7536360" y="5191914"/>
            <a:ext cx="373337" cy="3733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1" name="Rounded Rectangle 27">
            <a:extLst>
              <a:ext uri="{FF2B5EF4-FFF2-40B4-BE49-F238E27FC236}">
                <a16:creationId xmlns="" xmlns:a16="http://schemas.microsoft.com/office/drawing/2014/main" id="{1B67B5D8-6342-444D-B758-35F28BED6C66}"/>
              </a:ext>
            </a:extLst>
          </p:cNvPr>
          <p:cNvSpPr/>
          <p:nvPr/>
        </p:nvSpPr>
        <p:spPr>
          <a:xfrm>
            <a:off x="4217522" y="2024163"/>
            <a:ext cx="357959" cy="274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2" name="Rounded Rectangle 7">
            <a:extLst>
              <a:ext uri="{FF2B5EF4-FFF2-40B4-BE49-F238E27FC236}">
                <a16:creationId xmlns="" xmlns:a16="http://schemas.microsoft.com/office/drawing/2014/main" id="{D638155D-9793-44CF-AE3C-3D864DE36CB2}"/>
              </a:ext>
            </a:extLst>
          </p:cNvPr>
          <p:cNvSpPr/>
          <p:nvPr/>
        </p:nvSpPr>
        <p:spPr>
          <a:xfrm>
            <a:off x="5886029" y="3514496"/>
            <a:ext cx="363932" cy="31406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" name="Round Same Side Corner Rectangle 36">
            <a:extLst>
              <a:ext uri="{FF2B5EF4-FFF2-40B4-BE49-F238E27FC236}">
                <a16:creationId xmlns="" xmlns:a16="http://schemas.microsoft.com/office/drawing/2014/main" id="{C6C8BD49-27CA-4E0E-9062-666ADAB2DB76}"/>
              </a:ext>
            </a:extLst>
          </p:cNvPr>
          <p:cNvSpPr/>
          <p:nvPr/>
        </p:nvSpPr>
        <p:spPr>
          <a:xfrm>
            <a:off x="7499087" y="3466207"/>
            <a:ext cx="369782" cy="29235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350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6C3E69-60A1-4C7B-BC8D-333105177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827" y="564981"/>
            <a:ext cx="11573197" cy="724247"/>
          </a:xfrm>
        </p:spPr>
        <p:txBody>
          <a:bodyPr/>
          <a:lstStyle/>
          <a:p>
            <a:r>
              <a:rPr lang="en-US" altLang="ko-KR" sz="3600" dirty="0" err="1" smtClean="0">
                <a:latin typeface="Arial Rounded MT Bold" pitchFamily="34" charset="0"/>
              </a:rPr>
              <a:t>Komunikasi</a:t>
            </a:r>
            <a:r>
              <a:rPr lang="en-US" altLang="ko-KR" sz="3600" dirty="0" smtClean="0">
                <a:latin typeface="Arial Rounded MT Bold" pitchFamily="34" charset="0"/>
              </a:rPr>
              <a:t> </a:t>
            </a:r>
            <a:r>
              <a:rPr lang="en-US" altLang="ko-KR" sz="3600" dirty="0" err="1" smtClean="0">
                <a:latin typeface="Arial Rounded MT Bold" pitchFamily="34" charset="0"/>
              </a:rPr>
              <a:t>dinyatakan</a:t>
            </a:r>
            <a:r>
              <a:rPr lang="en-US" altLang="ko-KR" sz="3600" dirty="0" smtClean="0">
                <a:latin typeface="Arial Rounded MT Bold" pitchFamily="34" charset="0"/>
              </a:rPr>
              <a:t> </a:t>
            </a:r>
            <a:r>
              <a:rPr lang="en-US" altLang="ko-KR" sz="3600" dirty="0" err="1" smtClean="0">
                <a:latin typeface="Arial Rounded MT Bold" pitchFamily="34" charset="0"/>
              </a:rPr>
              <a:t>efektif</a:t>
            </a:r>
            <a:r>
              <a:rPr lang="en-US" altLang="ko-KR" sz="3600" dirty="0" smtClean="0">
                <a:latin typeface="Arial Rounded MT Bold" pitchFamily="34" charset="0"/>
              </a:rPr>
              <a:t> </a:t>
            </a:r>
            <a:r>
              <a:rPr lang="en-US" altLang="ko-KR" sz="3600" dirty="0" err="1" smtClean="0">
                <a:latin typeface="Arial Rounded MT Bold" pitchFamily="34" charset="0"/>
              </a:rPr>
              <a:t>jika</a:t>
            </a:r>
            <a:r>
              <a:rPr lang="en-US" altLang="ko-KR" sz="3600" dirty="0" smtClean="0">
                <a:latin typeface="Arial Rounded MT Bold" pitchFamily="34" charset="0"/>
              </a:rPr>
              <a:t> </a:t>
            </a:r>
            <a:r>
              <a:rPr lang="en-US" altLang="ko-KR" sz="3600" dirty="0" err="1" smtClean="0">
                <a:latin typeface="Arial Rounded MT Bold" pitchFamily="34" charset="0"/>
              </a:rPr>
              <a:t>memenuhi</a:t>
            </a:r>
            <a:r>
              <a:rPr lang="en-US" altLang="ko-KR" sz="3600" dirty="0" smtClean="0">
                <a:latin typeface="Arial Rounded MT Bold" pitchFamily="34" charset="0"/>
              </a:rPr>
              <a:t> 3 </a:t>
            </a:r>
            <a:r>
              <a:rPr lang="en-US" altLang="ko-KR" sz="3600" dirty="0" err="1" smtClean="0">
                <a:latin typeface="Arial Rounded MT Bold" pitchFamily="34" charset="0"/>
              </a:rPr>
              <a:t>hal</a:t>
            </a:r>
            <a:r>
              <a:rPr lang="en-US" altLang="ko-KR" sz="3600" dirty="0" smtClean="0">
                <a:latin typeface="Arial Rounded MT Bold" pitchFamily="34" charset="0"/>
              </a:rPr>
              <a:t> :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598" y="2148681"/>
            <a:ext cx="114271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diterima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dimengerti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serta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dipahami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sebagaimana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dimaksud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pengirimnya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disampaikan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pengirim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disetujui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tindak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lanjuti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perbuatan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diminati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pengirim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Tidak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ada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hambatan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berarti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melakukan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apa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seharusnya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dilakukan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menindak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lanjuti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Arial Rounded MT Bold" pitchFamily="34" charset="0"/>
              </a:rPr>
              <a:t>dikirim</a:t>
            </a:r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.</a:t>
            </a:r>
          </a:p>
          <a:p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13">
            <a:extLst>
              <a:ext uri="{FF2B5EF4-FFF2-40B4-BE49-F238E27FC236}">
                <a16:creationId xmlns="" xmlns:a16="http://schemas.microsoft.com/office/drawing/2014/main" id="{4A70C31F-14BC-4E9D-B047-9E9AA8F1BA6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630798" y="5579489"/>
            <a:ext cx="499531" cy="2026194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AC3BD627-8DC3-4319-BBE7-62A9DC5A6810}"/>
              </a:ext>
            </a:extLst>
          </p:cNvPr>
          <p:cNvGrpSpPr/>
          <p:nvPr/>
        </p:nvGrpSpPr>
        <p:grpSpPr>
          <a:xfrm>
            <a:off x="469813" y="5187880"/>
            <a:ext cx="2100859" cy="1388968"/>
            <a:chOff x="4733216" y="3486970"/>
            <a:chExt cx="7836692" cy="583083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BA4296D1-9136-4EF7-BF73-9C4336E28E0C}"/>
                </a:ext>
              </a:extLst>
            </p:cNvPr>
            <p:cNvSpPr/>
            <p:nvPr/>
          </p:nvSpPr>
          <p:spPr>
            <a:xfrm rot="5400000">
              <a:off x="6801154" y="2120167"/>
              <a:ext cx="4401951" cy="7135557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13F2C3F8-1CA0-4C5C-886C-E20CDA99E954}"/>
                </a:ext>
              </a:extLst>
            </p:cNvPr>
            <p:cNvSpPr/>
            <p:nvPr/>
          </p:nvSpPr>
          <p:spPr>
            <a:xfrm rot="1520710">
              <a:off x="4733216" y="7292574"/>
              <a:ext cx="678947" cy="2025229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33" name="Rectangle 232">
            <a:extLst>
              <a:ext uri="{FF2B5EF4-FFF2-40B4-BE49-F238E27FC236}">
                <a16:creationId xmlns="" xmlns:a16="http://schemas.microsoft.com/office/drawing/2014/main" id="{242D44D8-D53D-4A85-B211-5BA48D93F57B}"/>
              </a:ext>
            </a:extLst>
          </p:cNvPr>
          <p:cNvSpPr/>
          <p:nvPr/>
        </p:nvSpPr>
        <p:spPr>
          <a:xfrm>
            <a:off x="11582400" y="53"/>
            <a:ext cx="609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TextBox 7"/>
          <p:cNvSpPr txBox="1"/>
          <p:nvPr/>
        </p:nvSpPr>
        <p:spPr>
          <a:xfrm>
            <a:off x="880563" y="275310"/>
            <a:ext cx="9834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INDIKATOR KOMUNIKASI EFEKTIF</a:t>
            </a:r>
            <a:endParaRPr lang="en-US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819" y="1016245"/>
            <a:ext cx="108442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eriod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PEMAHAMAN 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kemampuan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memahami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cermat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sebagaimana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dimaksudkan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komunikator</a:t>
            </a:r>
            <a:endParaRPr lang="en-US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342900" indent="-342900" algn="just">
              <a:buFont typeface="+mj-lt"/>
              <a:buAutoNum type="alphaLcPeriod" startAt="2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KESENANGAN 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apabila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ituu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selain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berhasil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menyampaikan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berlangsung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suasana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menyenangkan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kedua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belah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pihak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pPr marL="342900" indent="-342900" algn="just">
              <a:buFont typeface="+mj-lt"/>
              <a:buAutoNum type="alphaLcPeriod" startAt="3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HUBUNGAN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berkomunikasi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efektif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meningkatkan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hubungan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baik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terhadap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komunikator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pPr marL="342900" indent="-342900" algn="just">
              <a:buFont typeface="+mj-lt"/>
              <a:buAutoNum type="alphaLcPeriod" startAt="4"/>
            </a:pP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PENGARUH PADA SIKAP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apabila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seorang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menerima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sikapnya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berubah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makna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Rounded MT Bold" pitchFamily="34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. </a:t>
            </a:r>
          </a:p>
          <a:p>
            <a:pPr marL="342900" indent="-342900" algn="just">
              <a:buFont typeface="+mj-lt"/>
              <a:buAutoNum type="alphaLcPeriod" startAt="5"/>
            </a:pP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TINDAKAN</a:t>
            </a:r>
          </a:p>
          <a:p>
            <a:pPr algn="just"/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	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yaitu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melakukan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tindakan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sesuai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dengan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pesan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yang </a:t>
            </a:r>
            <a:r>
              <a:rPr lang="en-US" altLang="ko-KR" sz="2000" dirty="0" err="1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dikomunikasikan</a:t>
            </a:r>
            <a:r>
              <a:rPr lang="en-US" altLang="ko-KR" sz="2000" dirty="0">
                <a:solidFill>
                  <a:schemeClr val="bg1"/>
                </a:solidFill>
                <a:latin typeface="Arial Rounded MT Bold" pitchFamily="34" charset="0"/>
                <a:cs typeface="Arial" pitchFamily="34" charset="0"/>
              </a:rPr>
              <a:t> </a:t>
            </a:r>
          </a:p>
          <a:p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E8D6BA3-287B-46CB-B815-F775F34D9011}"/>
              </a:ext>
            </a:extLst>
          </p:cNvPr>
          <p:cNvSpPr txBox="1"/>
          <p:nvPr/>
        </p:nvSpPr>
        <p:spPr>
          <a:xfrm flipH="1">
            <a:off x="495300" y="304800"/>
            <a:ext cx="10676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MEDIA KOMUNIKASI (TRADISIONAL VS MODERN )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6DFE83-B9FC-40E8-ABCD-A646001C41F8}"/>
              </a:ext>
            </a:extLst>
          </p:cNvPr>
          <p:cNvSpPr txBox="1"/>
          <p:nvPr/>
        </p:nvSpPr>
        <p:spPr>
          <a:xfrm>
            <a:off x="914400" y="3595319"/>
            <a:ext cx="4171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beberapa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contoh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Kentongan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Lonceng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surat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674084D-B7F5-49AE-8925-3808BBA24F12}"/>
              </a:ext>
            </a:extLst>
          </p:cNvPr>
          <p:cNvSpPr txBox="1"/>
          <p:nvPr/>
        </p:nvSpPr>
        <p:spPr>
          <a:xfrm>
            <a:off x="914400" y="1505129"/>
            <a:ext cx="4171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tradisional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proses </a:t>
            </a:r>
            <a:r>
              <a:rPr lang="en-US" sz="1600" dirty="0" err="1"/>
              <a:t>penyampaian</a:t>
            </a:r>
            <a:r>
              <a:rPr lang="en-US" sz="1600" dirty="0"/>
              <a:t> </a:t>
            </a:r>
            <a:r>
              <a:rPr lang="en-US" sz="1600" dirty="0" err="1"/>
              <a:t>pesan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lain,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media </a:t>
            </a:r>
            <a:r>
              <a:rPr lang="en-US" sz="1600" dirty="0" err="1"/>
              <a:t>tradisional</a:t>
            </a:r>
            <a:r>
              <a:rPr lang="en-US" sz="1600" dirty="0"/>
              <a:t> yang </a:t>
            </a:r>
            <a:r>
              <a:rPr lang="en-US" sz="1600" dirty="0" err="1"/>
              <a:t>sudah</a:t>
            </a:r>
            <a:r>
              <a:rPr lang="en-US" sz="1600" dirty="0"/>
              <a:t> lama </a:t>
            </a:r>
            <a:r>
              <a:rPr lang="en-US" sz="1600" dirty="0" err="1"/>
              <a:t>digunakan</a:t>
            </a:r>
            <a:r>
              <a:rPr lang="en-US" sz="1600" dirty="0"/>
              <a:t> di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kebudayaannya</a:t>
            </a:r>
            <a:r>
              <a:rPr lang="en-US" sz="1600" dirty="0"/>
              <a:t> </a:t>
            </a:r>
            <a:r>
              <a:rPr lang="en-US" sz="1600" dirty="0" err="1"/>
              <a:t>tersentuh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modern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FAC0C916-669F-4F9A-8DFF-61614F5E4F6D}"/>
              </a:ext>
            </a:extLst>
          </p:cNvPr>
          <p:cNvSpPr/>
          <p:nvPr/>
        </p:nvSpPr>
        <p:spPr>
          <a:xfrm>
            <a:off x="10867023" y="2894687"/>
            <a:ext cx="609599" cy="3963313"/>
          </a:xfrm>
          <a:custGeom>
            <a:avLst/>
            <a:gdLst>
              <a:gd name="connsiteX0" fmla="*/ 0 w 914399"/>
              <a:gd name="connsiteY0" fmla="*/ 0 h 5944970"/>
              <a:gd name="connsiteX1" fmla="*/ 914399 w 914399"/>
              <a:gd name="connsiteY1" fmla="*/ 0 h 5944970"/>
              <a:gd name="connsiteX2" fmla="*/ 914399 w 914399"/>
              <a:gd name="connsiteY2" fmla="*/ 5944970 h 5944970"/>
              <a:gd name="connsiteX3" fmla="*/ 774341 w 914399"/>
              <a:gd name="connsiteY3" fmla="*/ 5944970 h 5944970"/>
              <a:gd name="connsiteX4" fmla="*/ 774341 w 914399"/>
              <a:gd name="connsiteY4" fmla="*/ 140059 h 5944970"/>
              <a:gd name="connsiteX5" fmla="*/ 140059 w 914399"/>
              <a:gd name="connsiteY5" fmla="*/ 140059 h 5944970"/>
              <a:gd name="connsiteX6" fmla="*/ 140059 w 914399"/>
              <a:gd name="connsiteY6" fmla="*/ 5944970 h 5944970"/>
              <a:gd name="connsiteX7" fmla="*/ 0 w 914399"/>
              <a:gd name="connsiteY7" fmla="*/ 5944970 h 59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" h="5944970">
                <a:moveTo>
                  <a:pt x="0" y="0"/>
                </a:moveTo>
                <a:lnTo>
                  <a:pt x="914399" y="0"/>
                </a:lnTo>
                <a:lnTo>
                  <a:pt x="914399" y="5944970"/>
                </a:lnTo>
                <a:lnTo>
                  <a:pt x="774341" y="5944970"/>
                </a:lnTo>
                <a:lnTo>
                  <a:pt x="774341" y="140059"/>
                </a:lnTo>
                <a:lnTo>
                  <a:pt x="140059" y="140059"/>
                </a:lnTo>
                <a:lnTo>
                  <a:pt x="140059" y="5944970"/>
                </a:lnTo>
                <a:lnTo>
                  <a:pt x="0" y="594497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9900" y="17907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tradisonal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66170" y="2791838"/>
            <a:ext cx="40272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 smtClean="0"/>
              <a:t>kemana-mana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smtClean="0"/>
              <a:t>lama.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disimpan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08091" y="876485"/>
            <a:ext cx="8933622" cy="112395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Komunikasi</a:t>
            </a:r>
            <a:r>
              <a:rPr lang="en-US" dirty="0" smtClean="0">
                <a:latin typeface="Arial Rounded MT Bold" pitchFamily="34" charset="0"/>
              </a:rPr>
              <a:t> modern</a:t>
            </a:r>
            <a:endParaRPr lang="en-US" dirty="0">
              <a:latin typeface="Arial Rounded MT Bold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81BDFB9F-49DA-4009-A127-0D10E13A9901}"/>
              </a:ext>
            </a:extLst>
          </p:cNvPr>
          <p:cNvGrpSpPr/>
          <p:nvPr/>
        </p:nvGrpSpPr>
        <p:grpSpPr>
          <a:xfrm rot="397643" flipH="1">
            <a:off x="10668671" y="6696"/>
            <a:ext cx="1434321" cy="162547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99" name="Freeform: Shape 98">
              <a:extLst>
                <a:ext uri="{FF2B5EF4-FFF2-40B4-BE49-F238E27FC236}">
                  <a16:creationId xmlns="" xmlns:a16="http://schemas.microsoft.com/office/drawing/2014/main" id="{97B2EEDF-6E13-4F66-9DDC-F5048355262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="" xmlns:a16="http://schemas.microsoft.com/office/drawing/2014/main" id="{14043144-8DFC-47FF-9F54-CCCEAF929B4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="" xmlns:a16="http://schemas.microsoft.com/office/drawing/2014/main" id="{85A730FC-82D4-4B7A-A3F4-B2EE54A50BD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="" xmlns:a16="http://schemas.microsoft.com/office/drawing/2014/main" id="{3047986A-4CEA-4ED1-801F-FC1CC44A3B77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="" xmlns:a16="http://schemas.microsoft.com/office/drawing/2014/main" id="{AEB7D496-1DFC-486A-B703-25F9952F631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56E2A57B-B459-4BB0-B5E4-5ED02B65C2F2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895545E7-F7EF-4BB7-BD3E-2B99A32DDCC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81BDFB9F-49DA-4009-A127-0D10E13A9901}"/>
              </a:ext>
            </a:extLst>
          </p:cNvPr>
          <p:cNvGrpSpPr/>
          <p:nvPr/>
        </p:nvGrpSpPr>
        <p:grpSpPr>
          <a:xfrm rot="397643" flipH="1">
            <a:off x="89007" y="5016846"/>
            <a:ext cx="1434321" cy="1625473"/>
            <a:chOff x="5365048" y="479821"/>
            <a:chExt cx="8036930" cy="9108010"/>
          </a:xfrm>
          <a:solidFill>
            <a:schemeClr val="bg1"/>
          </a:solidFill>
        </p:grpSpPr>
        <p:sp>
          <p:nvSpPr>
            <p:cNvPr id="80" name="Freeform: Shape 98">
              <a:extLst>
                <a:ext uri="{FF2B5EF4-FFF2-40B4-BE49-F238E27FC236}">
                  <a16:creationId xmlns="" xmlns:a16="http://schemas.microsoft.com/office/drawing/2014/main" id="{97B2EEDF-6E13-4F66-9DDC-F5048355262D}"/>
                </a:ext>
              </a:extLst>
            </p:cNvPr>
            <p:cNvSpPr/>
            <p:nvPr/>
          </p:nvSpPr>
          <p:spPr>
            <a:xfrm>
              <a:off x="11674969" y="8268753"/>
              <a:ext cx="1052700" cy="1319078"/>
            </a:xfrm>
            <a:custGeom>
              <a:avLst/>
              <a:gdLst>
                <a:gd name="connsiteX0" fmla="*/ 0 w 266700"/>
                <a:gd name="connsiteY0" fmla="*/ 0 h 438150"/>
                <a:gd name="connsiteX1" fmla="*/ 19050 w 266700"/>
                <a:gd name="connsiteY1" fmla="*/ 438150 h 438150"/>
                <a:gd name="connsiteX2" fmla="*/ 266700 w 266700"/>
                <a:gd name="connsiteY2" fmla="*/ 76200 h 438150"/>
                <a:gd name="connsiteX3" fmla="*/ 0 w 266700"/>
                <a:gd name="connsiteY3" fmla="*/ 0 h 438150"/>
                <a:gd name="connsiteX0" fmla="*/ 0 w 366579"/>
                <a:gd name="connsiteY0" fmla="*/ 0 h 459339"/>
                <a:gd name="connsiteX1" fmla="*/ 366579 w 366579"/>
                <a:gd name="connsiteY1" fmla="*/ 459339 h 459339"/>
                <a:gd name="connsiteX2" fmla="*/ 266700 w 366579"/>
                <a:gd name="connsiteY2" fmla="*/ 76200 h 459339"/>
                <a:gd name="connsiteX3" fmla="*/ 0 w 366579"/>
                <a:gd name="connsiteY3" fmla="*/ 0 h 459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579" h="459339">
                  <a:moveTo>
                    <a:pt x="0" y="0"/>
                  </a:moveTo>
                  <a:lnTo>
                    <a:pt x="366579" y="459339"/>
                  </a:lnTo>
                  <a:lnTo>
                    <a:pt x="266700" y="76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1" name="Freeform: Shape 99">
              <a:extLst>
                <a:ext uri="{FF2B5EF4-FFF2-40B4-BE49-F238E27FC236}">
                  <a16:creationId xmlns="" xmlns:a16="http://schemas.microsoft.com/office/drawing/2014/main" id="{14043144-8DFC-47FF-9F54-CCCEAF929B4D}"/>
                </a:ext>
              </a:extLst>
            </p:cNvPr>
            <p:cNvSpPr/>
            <p:nvPr/>
          </p:nvSpPr>
          <p:spPr>
            <a:xfrm>
              <a:off x="9107326" y="6879846"/>
              <a:ext cx="3333521" cy="1613816"/>
            </a:xfrm>
            <a:custGeom>
              <a:avLst/>
              <a:gdLst>
                <a:gd name="connsiteX0" fmla="*/ 1219200 w 1219200"/>
                <a:gd name="connsiteY0" fmla="*/ 561975 h 561975"/>
                <a:gd name="connsiteX1" fmla="*/ 438150 w 1219200"/>
                <a:gd name="connsiteY1" fmla="*/ 0 h 561975"/>
                <a:gd name="connsiteX2" fmla="*/ 0 w 1219200"/>
                <a:gd name="connsiteY2" fmla="*/ 361950 h 561975"/>
                <a:gd name="connsiteX3" fmla="*/ 1219200 w 1219200"/>
                <a:gd name="connsiteY3" fmla="*/ 561975 h 561975"/>
                <a:gd name="connsiteX0" fmla="*/ 1158170 w 1158170"/>
                <a:gd name="connsiteY0" fmla="*/ 561975 h 561975"/>
                <a:gd name="connsiteX1" fmla="*/ 377120 w 1158170"/>
                <a:gd name="connsiteY1" fmla="*/ 0 h 561975"/>
                <a:gd name="connsiteX2" fmla="*/ 0 w 1158170"/>
                <a:gd name="connsiteY2" fmla="*/ 375217 h 561975"/>
                <a:gd name="connsiteX3" fmla="*/ 1158170 w 1158170"/>
                <a:gd name="connsiteY3" fmla="*/ 561975 h 561975"/>
                <a:gd name="connsiteX0" fmla="*/ 1160823 w 1160823"/>
                <a:gd name="connsiteY0" fmla="*/ 561975 h 561975"/>
                <a:gd name="connsiteX1" fmla="*/ 379773 w 1160823"/>
                <a:gd name="connsiteY1" fmla="*/ 0 h 561975"/>
                <a:gd name="connsiteX2" fmla="*/ 0 w 1160823"/>
                <a:gd name="connsiteY2" fmla="*/ 367257 h 561975"/>
                <a:gd name="connsiteX3" fmla="*/ 1160823 w 1160823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0823" h="561975">
                  <a:moveTo>
                    <a:pt x="1160823" y="561975"/>
                  </a:moveTo>
                  <a:lnTo>
                    <a:pt x="379773" y="0"/>
                  </a:lnTo>
                  <a:lnTo>
                    <a:pt x="0" y="367257"/>
                  </a:lnTo>
                  <a:lnTo>
                    <a:pt x="1160823" y="561975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2" name="Freeform: Shape 100">
              <a:extLst>
                <a:ext uri="{FF2B5EF4-FFF2-40B4-BE49-F238E27FC236}">
                  <a16:creationId xmlns="" xmlns:a16="http://schemas.microsoft.com/office/drawing/2014/main" id="{85A730FC-82D4-4B7A-A3F4-B2EE54A50BD4}"/>
                </a:ext>
              </a:extLst>
            </p:cNvPr>
            <p:cNvSpPr/>
            <p:nvPr/>
          </p:nvSpPr>
          <p:spPr>
            <a:xfrm>
              <a:off x="5365048" y="5540922"/>
              <a:ext cx="1132617" cy="452885"/>
            </a:xfrm>
            <a:custGeom>
              <a:avLst/>
              <a:gdLst>
                <a:gd name="connsiteX0" fmla="*/ 133350 w 276225"/>
                <a:gd name="connsiteY0" fmla="*/ 0 h 200025"/>
                <a:gd name="connsiteX1" fmla="*/ 0 w 276225"/>
                <a:gd name="connsiteY1" fmla="*/ 200025 h 200025"/>
                <a:gd name="connsiteX2" fmla="*/ 276225 w 276225"/>
                <a:gd name="connsiteY2" fmla="*/ 152400 h 200025"/>
                <a:gd name="connsiteX3" fmla="*/ 133350 w 276225"/>
                <a:gd name="connsiteY3" fmla="*/ 0 h 200025"/>
                <a:gd name="connsiteX0" fmla="*/ 157232 w 276225"/>
                <a:gd name="connsiteY0" fmla="*/ 0 h 205332"/>
                <a:gd name="connsiteX1" fmla="*/ 0 w 276225"/>
                <a:gd name="connsiteY1" fmla="*/ 205332 h 205332"/>
                <a:gd name="connsiteX2" fmla="*/ 276225 w 276225"/>
                <a:gd name="connsiteY2" fmla="*/ 157707 h 205332"/>
                <a:gd name="connsiteX3" fmla="*/ 157232 w 276225"/>
                <a:gd name="connsiteY3" fmla="*/ 0 h 205332"/>
                <a:gd name="connsiteX0" fmla="*/ 275415 w 394408"/>
                <a:gd name="connsiteY0" fmla="*/ 0 h 157707"/>
                <a:gd name="connsiteX1" fmla="*/ 0 w 394408"/>
                <a:gd name="connsiteY1" fmla="*/ 150097 h 157707"/>
                <a:gd name="connsiteX2" fmla="*/ 394408 w 394408"/>
                <a:gd name="connsiteY2" fmla="*/ 157707 h 157707"/>
                <a:gd name="connsiteX3" fmla="*/ 275415 w 394408"/>
                <a:gd name="connsiteY3" fmla="*/ 0 h 15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408" h="157707">
                  <a:moveTo>
                    <a:pt x="275415" y="0"/>
                  </a:moveTo>
                  <a:lnTo>
                    <a:pt x="0" y="150097"/>
                  </a:lnTo>
                  <a:lnTo>
                    <a:pt x="394408" y="157707"/>
                  </a:lnTo>
                  <a:lnTo>
                    <a:pt x="275415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3" name="Freeform: Shape 101">
              <a:extLst>
                <a:ext uri="{FF2B5EF4-FFF2-40B4-BE49-F238E27FC236}">
                  <a16:creationId xmlns="" xmlns:a16="http://schemas.microsoft.com/office/drawing/2014/main" id="{3047986A-4CEA-4ED1-801F-FC1CC44A3B77}"/>
                </a:ext>
              </a:extLst>
            </p:cNvPr>
            <p:cNvSpPr/>
            <p:nvPr/>
          </p:nvSpPr>
          <p:spPr>
            <a:xfrm>
              <a:off x="6149698" y="5215816"/>
              <a:ext cx="1586463" cy="2373441"/>
            </a:xfrm>
            <a:custGeom>
              <a:avLst/>
              <a:gdLst>
                <a:gd name="connsiteX0" fmla="*/ 552450 w 552450"/>
                <a:gd name="connsiteY0" fmla="*/ 0 h 847725"/>
                <a:gd name="connsiteX1" fmla="*/ 0 w 552450"/>
                <a:gd name="connsiteY1" fmla="*/ 114300 h 847725"/>
                <a:gd name="connsiteX2" fmla="*/ 523875 w 552450"/>
                <a:gd name="connsiteY2" fmla="*/ 847725 h 847725"/>
                <a:gd name="connsiteX3" fmla="*/ 552450 w 552450"/>
                <a:gd name="connsiteY3" fmla="*/ 0 h 847725"/>
                <a:gd name="connsiteX0" fmla="*/ 552450 w 552450"/>
                <a:gd name="connsiteY0" fmla="*/ 0 h 826497"/>
                <a:gd name="connsiteX1" fmla="*/ 0 w 552450"/>
                <a:gd name="connsiteY1" fmla="*/ 114300 h 826497"/>
                <a:gd name="connsiteX2" fmla="*/ 502647 w 552450"/>
                <a:gd name="connsiteY2" fmla="*/ 826497 h 826497"/>
                <a:gd name="connsiteX3" fmla="*/ 552450 w 552450"/>
                <a:gd name="connsiteY3" fmla="*/ 0 h 82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826497">
                  <a:moveTo>
                    <a:pt x="552450" y="0"/>
                  </a:moveTo>
                  <a:lnTo>
                    <a:pt x="0" y="114300"/>
                  </a:lnTo>
                  <a:lnTo>
                    <a:pt x="502647" y="826497"/>
                  </a:lnTo>
                  <a:lnTo>
                    <a:pt x="552450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4" name="Freeform: Shape 102">
              <a:extLst>
                <a:ext uri="{FF2B5EF4-FFF2-40B4-BE49-F238E27FC236}">
                  <a16:creationId xmlns="" xmlns:a16="http://schemas.microsoft.com/office/drawing/2014/main" id="{AEB7D496-1DFC-486A-B703-25F9952F6311}"/>
                </a:ext>
              </a:extLst>
            </p:cNvPr>
            <p:cNvSpPr/>
            <p:nvPr/>
          </p:nvSpPr>
          <p:spPr>
            <a:xfrm>
              <a:off x="9871174" y="2566277"/>
              <a:ext cx="3530804" cy="3853064"/>
            </a:xfrm>
            <a:custGeom>
              <a:avLst/>
              <a:gdLst>
                <a:gd name="connsiteX0" fmla="*/ 1019175 w 1019175"/>
                <a:gd name="connsiteY0" fmla="*/ 0 h 1390650"/>
                <a:gd name="connsiteX1" fmla="*/ 0 w 1019175"/>
                <a:gd name="connsiteY1" fmla="*/ 295275 h 1390650"/>
                <a:gd name="connsiteX2" fmla="*/ 19050 w 1019175"/>
                <a:gd name="connsiteY2" fmla="*/ 1390650 h 1390650"/>
                <a:gd name="connsiteX3" fmla="*/ 1019175 w 1019175"/>
                <a:gd name="connsiteY3" fmla="*/ 0 h 1390650"/>
                <a:gd name="connsiteX0" fmla="*/ 1113905 w 1113905"/>
                <a:gd name="connsiteY0" fmla="*/ 0 h 1390650"/>
                <a:gd name="connsiteX1" fmla="*/ 0 w 1113905"/>
                <a:gd name="connsiteY1" fmla="*/ 643150 h 1390650"/>
                <a:gd name="connsiteX2" fmla="*/ 113780 w 1113905"/>
                <a:gd name="connsiteY2" fmla="*/ 1390650 h 1390650"/>
                <a:gd name="connsiteX3" fmla="*/ 1113905 w 1113905"/>
                <a:gd name="connsiteY3" fmla="*/ 0 h 1390650"/>
                <a:gd name="connsiteX0" fmla="*/ 1229522 w 1229522"/>
                <a:gd name="connsiteY0" fmla="*/ 0 h 1341742"/>
                <a:gd name="connsiteX1" fmla="*/ 0 w 1229522"/>
                <a:gd name="connsiteY1" fmla="*/ 594242 h 1341742"/>
                <a:gd name="connsiteX2" fmla="*/ 113780 w 1229522"/>
                <a:gd name="connsiteY2" fmla="*/ 1341742 h 1341742"/>
                <a:gd name="connsiteX3" fmla="*/ 1229522 w 1229522"/>
                <a:gd name="connsiteY3" fmla="*/ 0 h 134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522" h="1341742">
                  <a:moveTo>
                    <a:pt x="1229522" y="0"/>
                  </a:moveTo>
                  <a:lnTo>
                    <a:pt x="0" y="594242"/>
                  </a:lnTo>
                  <a:lnTo>
                    <a:pt x="113780" y="1341742"/>
                  </a:lnTo>
                  <a:lnTo>
                    <a:pt x="1229522" y="0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5" name="Freeform: Shape 103">
              <a:extLst>
                <a:ext uri="{FF2B5EF4-FFF2-40B4-BE49-F238E27FC236}">
                  <a16:creationId xmlns="" xmlns:a16="http://schemas.microsoft.com/office/drawing/2014/main" id="{56E2A57B-B459-4BB0-B5E4-5ED02B65C2F2}"/>
                </a:ext>
              </a:extLst>
            </p:cNvPr>
            <p:cNvSpPr/>
            <p:nvPr/>
          </p:nvSpPr>
          <p:spPr>
            <a:xfrm>
              <a:off x="7585440" y="3324702"/>
              <a:ext cx="2667179" cy="4626397"/>
            </a:xfrm>
            <a:custGeom>
              <a:avLst/>
              <a:gdLst>
                <a:gd name="connsiteX0" fmla="*/ 528637 w 928687"/>
                <a:gd name="connsiteY0" fmla="*/ 1628775 h 1628775"/>
                <a:gd name="connsiteX1" fmla="*/ 0 w 928687"/>
                <a:gd name="connsiteY1" fmla="*/ 1500188 h 1628775"/>
                <a:gd name="connsiteX2" fmla="*/ 71437 w 928687"/>
                <a:gd name="connsiteY2" fmla="*/ 0 h 1628775"/>
                <a:gd name="connsiteX3" fmla="*/ 928687 w 928687"/>
                <a:gd name="connsiteY3" fmla="*/ 1271588 h 1628775"/>
                <a:gd name="connsiteX4" fmla="*/ 528637 w 928687"/>
                <a:gd name="connsiteY4" fmla="*/ 1628775 h 1628775"/>
                <a:gd name="connsiteX0" fmla="*/ 542925 w 942975"/>
                <a:gd name="connsiteY0" fmla="*/ 1304925 h 1304925"/>
                <a:gd name="connsiteX1" fmla="*/ 14288 w 942975"/>
                <a:gd name="connsiteY1" fmla="*/ 1176338 h 1304925"/>
                <a:gd name="connsiteX2" fmla="*/ 0 w 942975"/>
                <a:gd name="connsiteY2" fmla="*/ 0 h 1304925"/>
                <a:gd name="connsiteX3" fmla="*/ 942975 w 942975"/>
                <a:gd name="connsiteY3" fmla="*/ 947738 h 1304925"/>
                <a:gd name="connsiteX4" fmla="*/ 542925 w 942975"/>
                <a:gd name="connsiteY4" fmla="*/ 1304925 h 1304925"/>
                <a:gd name="connsiteX0" fmla="*/ 528637 w 928687"/>
                <a:gd name="connsiteY0" fmla="*/ 1581150 h 1581150"/>
                <a:gd name="connsiteX1" fmla="*/ 0 w 928687"/>
                <a:gd name="connsiteY1" fmla="*/ 1452563 h 1581150"/>
                <a:gd name="connsiteX2" fmla="*/ 61912 w 928687"/>
                <a:gd name="connsiteY2" fmla="*/ 0 h 1581150"/>
                <a:gd name="connsiteX3" fmla="*/ 928687 w 928687"/>
                <a:gd name="connsiteY3" fmla="*/ 1223963 h 1581150"/>
                <a:gd name="connsiteX4" fmla="*/ 528637 w 928687"/>
                <a:gd name="connsiteY4" fmla="*/ 1581150 h 1581150"/>
                <a:gd name="connsiteX0" fmla="*/ 528637 w 928687"/>
                <a:gd name="connsiteY0" fmla="*/ 1619250 h 1619250"/>
                <a:gd name="connsiteX1" fmla="*/ 0 w 928687"/>
                <a:gd name="connsiteY1" fmla="*/ 1490663 h 1619250"/>
                <a:gd name="connsiteX2" fmla="*/ 42862 w 928687"/>
                <a:gd name="connsiteY2" fmla="*/ 0 h 1619250"/>
                <a:gd name="connsiteX3" fmla="*/ 928687 w 928687"/>
                <a:gd name="connsiteY3" fmla="*/ 1262063 h 1619250"/>
                <a:gd name="connsiteX4" fmla="*/ 528637 w 928687"/>
                <a:gd name="connsiteY4" fmla="*/ 1619250 h 1619250"/>
                <a:gd name="connsiteX0" fmla="*/ 528637 w 928687"/>
                <a:gd name="connsiteY0" fmla="*/ 1614196 h 1614196"/>
                <a:gd name="connsiteX1" fmla="*/ 0 w 928687"/>
                <a:gd name="connsiteY1" fmla="*/ 1485609 h 1614196"/>
                <a:gd name="connsiteX2" fmla="*/ 47916 w 928687"/>
                <a:gd name="connsiteY2" fmla="*/ 0 h 1614196"/>
                <a:gd name="connsiteX3" fmla="*/ 928687 w 928687"/>
                <a:gd name="connsiteY3" fmla="*/ 1257009 h 1614196"/>
                <a:gd name="connsiteX4" fmla="*/ 528637 w 928687"/>
                <a:gd name="connsiteY4" fmla="*/ 1614196 h 1614196"/>
                <a:gd name="connsiteX0" fmla="*/ 528637 w 928687"/>
                <a:gd name="connsiteY0" fmla="*/ 1442351 h 1442351"/>
                <a:gd name="connsiteX1" fmla="*/ 0 w 928687"/>
                <a:gd name="connsiteY1" fmla="*/ 1313764 h 1442351"/>
                <a:gd name="connsiteX2" fmla="*/ 2427 w 928687"/>
                <a:gd name="connsiteY2" fmla="*/ 0 h 1442351"/>
                <a:gd name="connsiteX3" fmla="*/ 928687 w 928687"/>
                <a:gd name="connsiteY3" fmla="*/ 1085164 h 1442351"/>
                <a:gd name="connsiteX4" fmla="*/ 528637 w 928687"/>
                <a:gd name="connsiteY4" fmla="*/ 1442351 h 1442351"/>
                <a:gd name="connsiteX0" fmla="*/ 528637 w 928687"/>
                <a:gd name="connsiteY0" fmla="*/ 1624305 h 1624305"/>
                <a:gd name="connsiteX1" fmla="*/ 0 w 928687"/>
                <a:gd name="connsiteY1" fmla="*/ 1495718 h 1624305"/>
                <a:gd name="connsiteX2" fmla="*/ 47916 w 928687"/>
                <a:gd name="connsiteY2" fmla="*/ 0 h 1624305"/>
                <a:gd name="connsiteX3" fmla="*/ 928687 w 928687"/>
                <a:gd name="connsiteY3" fmla="*/ 1267118 h 1624305"/>
                <a:gd name="connsiteX4" fmla="*/ 528637 w 928687"/>
                <a:gd name="connsiteY4" fmla="*/ 1624305 h 1624305"/>
                <a:gd name="connsiteX0" fmla="*/ 528637 w 928687"/>
                <a:gd name="connsiteY0" fmla="*/ 1616345 h 1616345"/>
                <a:gd name="connsiteX1" fmla="*/ 0 w 928687"/>
                <a:gd name="connsiteY1" fmla="*/ 1487758 h 1616345"/>
                <a:gd name="connsiteX2" fmla="*/ 53223 w 928687"/>
                <a:gd name="connsiteY2" fmla="*/ 0 h 1616345"/>
                <a:gd name="connsiteX3" fmla="*/ 928687 w 928687"/>
                <a:gd name="connsiteY3" fmla="*/ 1259158 h 1616345"/>
                <a:gd name="connsiteX4" fmla="*/ 528637 w 928687"/>
                <a:gd name="connsiteY4" fmla="*/ 1616345 h 1616345"/>
                <a:gd name="connsiteX0" fmla="*/ 528637 w 928687"/>
                <a:gd name="connsiteY0" fmla="*/ 1618998 h 1618998"/>
                <a:gd name="connsiteX1" fmla="*/ 0 w 928687"/>
                <a:gd name="connsiteY1" fmla="*/ 1490411 h 1618998"/>
                <a:gd name="connsiteX2" fmla="*/ 55877 w 928687"/>
                <a:gd name="connsiteY2" fmla="*/ 0 h 1618998"/>
                <a:gd name="connsiteX3" fmla="*/ 928687 w 928687"/>
                <a:gd name="connsiteY3" fmla="*/ 1261811 h 1618998"/>
                <a:gd name="connsiteX4" fmla="*/ 528637 w 928687"/>
                <a:gd name="connsiteY4" fmla="*/ 1618998 h 1618998"/>
                <a:gd name="connsiteX0" fmla="*/ 528637 w 928687"/>
                <a:gd name="connsiteY0" fmla="*/ 1611038 h 1611038"/>
                <a:gd name="connsiteX1" fmla="*/ 0 w 928687"/>
                <a:gd name="connsiteY1" fmla="*/ 1482451 h 1611038"/>
                <a:gd name="connsiteX2" fmla="*/ 50570 w 928687"/>
                <a:gd name="connsiteY2" fmla="*/ 0 h 1611038"/>
                <a:gd name="connsiteX3" fmla="*/ 928687 w 928687"/>
                <a:gd name="connsiteY3" fmla="*/ 1253851 h 1611038"/>
                <a:gd name="connsiteX4" fmla="*/ 528637 w 928687"/>
                <a:gd name="connsiteY4" fmla="*/ 1611038 h 1611038"/>
                <a:gd name="connsiteX0" fmla="*/ 536444 w 936494"/>
                <a:gd name="connsiteY0" fmla="*/ 1597771 h 1597771"/>
                <a:gd name="connsiteX1" fmla="*/ 7807 w 936494"/>
                <a:gd name="connsiteY1" fmla="*/ 1469184 h 1597771"/>
                <a:gd name="connsiteX2" fmla="*/ 0 w 936494"/>
                <a:gd name="connsiteY2" fmla="*/ 0 h 1597771"/>
                <a:gd name="connsiteX3" fmla="*/ 936494 w 936494"/>
                <a:gd name="connsiteY3" fmla="*/ 1240584 h 1597771"/>
                <a:gd name="connsiteX4" fmla="*/ 536444 w 936494"/>
                <a:gd name="connsiteY4" fmla="*/ 1597771 h 1597771"/>
                <a:gd name="connsiteX0" fmla="*/ 528735 w 928785"/>
                <a:gd name="connsiteY0" fmla="*/ 1611038 h 1611038"/>
                <a:gd name="connsiteX1" fmla="*/ 98 w 928785"/>
                <a:gd name="connsiteY1" fmla="*/ 1482451 h 1611038"/>
                <a:gd name="connsiteX2" fmla="*/ 45361 w 928785"/>
                <a:gd name="connsiteY2" fmla="*/ 0 h 1611038"/>
                <a:gd name="connsiteX3" fmla="*/ 928785 w 928785"/>
                <a:gd name="connsiteY3" fmla="*/ 1253851 h 1611038"/>
                <a:gd name="connsiteX4" fmla="*/ 528735 w 928785"/>
                <a:gd name="connsiteY4" fmla="*/ 1611038 h 16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785" h="1611038">
                  <a:moveTo>
                    <a:pt x="528735" y="1611038"/>
                  </a:moveTo>
                  <a:lnTo>
                    <a:pt x="98" y="1482451"/>
                  </a:lnTo>
                  <a:cubicBezTo>
                    <a:pt x="-2504" y="992723"/>
                    <a:pt x="47963" y="489728"/>
                    <a:pt x="45361" y="0"/>
                  </a:cubicBezTo>
                  <a:lnTo>
                    <a:pt x="928785" y="1253851"/>
                  </a:lnTo>
                  <a:lnTo>
                    <a:pt x="528735" y="1611038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6" name="Freeform: Shape 104">
              <a:extLst>
                <a:ext uri="{FF2B5EF4-FFF2-40B4-BE49-F238E27FC236}">
                  <a16:creationId xmlns="" xmlns:a16="http://schemas.microsoft.com/office/drawing/2014/main" id="{895545E7-F7EF-4BB7-BD3E-2B99A32DDCC0}"/>
                </a:ext>
              </a:extLst>
            </p:cNvPr>
            <p:cNvSpPr/>
            <p:nvPr/>
          </p:nvSpPr>
          <p:spPr>
            <a:xfrm>
              <a:off x="7708808" y="479821"/>
              <a:ext cx="2543813" cy="6474124"/>
            </a:xfrm>
            <a:custGeom>
              <a:avLst/>
              <a:gdLst>
                <a:gd name="connsiteX0" fmla="*/ 0 w 885825"/>
                <a:gd name="connsiteY0" fmla="*/ 914400 h 2171700"/>
                <a:gd name="connsiteX1" fmla="*/ 871538 w 885825"/>
                <a:gd name="connsiteY1" fmla="*/ 0 h 2171700"/>
                <a:gd name="connsiteX2" fmla="*/ 885825 w 885825"/>
                <a:gd name="connsiteY2" fmla="*/ 2171700 h 2171700"/>
                <a:gd name="connsiteX3" fmla="*/ 0 w 885825"/>
                <a:gd name="connsiteY3" fmla="*/ 914400 h 2171700"/>
                <a:gd name="connsiteX0" fmla="*/ 0 w 885825"/>
                <a:gd name="connsiteY0" fmla="*/ 997167 h 2254467"/>
                <a:gd name="connsiteX1" fmla="*/ 675879 w 885825"/>
                <a:gd name="connsiteY1" fmla="*/ 0 h 2254467"/>
                <a:gd name="connsiteX2" fmla="*/ 885825 w 885825"/>
                <a:gd name="connsiteY2" fmla="*/ 2254467 h 2254467"/>
                <a:gd name="connsiteX3" fmla="*/ 0 w 885825"/>
                <a:gd name="connsiteY3" fmla="*/ 997167 h 225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254467">
                  <a:moveTo>
                    <a:pt x="0" y="997167"/>
                  </a:moveTo>
                  <a:lnTo>
                    <a:pt x="675879" y="0"/>
                  </a:lnTo>
                  <a:cubicBezTo>
                    <a:pt x="680641" y="723900"/>
                    <a:pt x="881063" y="1530567"/>
                    <a:pt x="885825" y="2254467"/>
                  </a:cubicBezTo>
                  <a:lnTo>
                    <a:pt x="0" y="997167"/>
                  </a:lnTo>
                  <a:close/>
                </a:path>
              </a:pathLst>
            </a:custGeom>
            <a:grp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47850" y="2064837"/>
            <a:ext cx="8362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latin typeface="Arial Rounded MT Bold" pitchFamily="34" charset="0"/>
              </a:rPr>
              <a:t>Komunikasi</a:t>
            </a: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modern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merupakan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bentuk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penyampaian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pesan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lebih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mudah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sangat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cepat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proses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mendapatkan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informasi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membutuhkan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 Rounded MT Bold" pitchFamily="34" charset="0"/>
              </a:rPr>
              <a:t>waktu</a:t>
            </a:r>
            <a:r>
              <a:rPr lang="en-US" sz="2400" dirty="0">
                <a:solidFill>
                  <a:schemeClr val="bg1"/>
                </a:solidFill>
                <a:latin typeface="Arial Rounded MT Bold" pitchFamily="34" charset="0"/>
              </a:rPr>
              <a:t> yang lama.</a:t>
            </a:r>
          </a:p>
          <a:p>
            <a:pPr algn="just"/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7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modern</a:t>
            </a:r>
            <a:endParaRPr lang="en-US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="" xmlns:a16="http://schemas.microsoft.com/office/drawing/2014/main" id="{1A51DCB5-C04B-40C1-B6C0-5C358BAAA66E}"/>
              </a:ext>
            </a:extLst>
          </p:cNvPr>
          <p:cNvSpPr/>
          <p:nvPr/>
        </p:nvSpPr>
        <p:spPr>
          <a:xfrm>
            <a:off x="1798475" y="1937480"/>
            <a:ext cx="301901" cy="23190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1066800" y="2053430"/>
            <a:ext cx="2095499" cy="423307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eksklusif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area.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berbicara,penggunalainakanmendengarkan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disampaikan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985951" y="1426802"/>
            <a:ext cx="2228849" cy="51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Intercom</a:t>
            </a:r>
            <a:endParaRPr lang="ko-KR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43331" y="2053430"/>
            <a:ext cx="2095498" cy="423307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Email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elektronika</a:t>
            </a:r>
            <a:r>
              <a:rPr lang="en-US" dirty="0"/>
              <a:t> mail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modern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digital. Email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penganti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surat-menyurat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perangko</a:t>
            </a:r>
            <a:endParaRPr lang="en-US" dirty="0"/>
          </a:p>
        </p:txBody>
      </p:sp>
      <p:sp>
        <p:nvSpPr>
          <p:cNvPr id="29" name="Round Same Side Corner Rectangle 11">
            <a:extLst>
              <a:ext uri="{FF2B5EF4-FFF2-40B4-BE49-F238E27FC236}">
                <a16:creationId xmlns="" xmlns:a16="http://schemas.microsoft.com/office/drawing/2014/main" id="{01DFA849-A1DE-4795-96F5-8AD3E9C416A9}"/>
              </a:ext>
            </a:extLst>
          </p:cNvPr>
          <p:cNvSpPr>
            <a:spLocks noChangeAspect="1"/>
          </p:cNvSpPr>
          <p:nvPr/>
        </p:nvSpPr>
        <p:spPr>
          <a:xfrm rot="9900000">
            <a:off x="4718514" y="1663223"/>
            <a:ext cx="345133" cy="2931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6553361" y="2053430"/>
            <a:ext cx="2095499" cy="423307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Smarphone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telpon</a:t>
            </a:r>
            <a:r>
              <a:rPr lang="en-US" sz="1600" dirty="0" smtClean="0"/>
              <a:t> </a:t>
            </a:r>
            <a:r>
              <a:rPr lang="en-US" sz="1600" dirty="0" err="1" smtClean="0"/>
              <a:t>genggam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memilki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oprasi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mastyarakat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,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SMS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telpon</a:t>
            </a:r>
            <a:r>
              <a:rPr lang="en-US" sz="1600" dirty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 </a:t>
            </a:r>
            <a:r>
              <a:rPr lang="en-US" sz="1600" dirty="0" err="1" smtClean="0"/>
              <a:t>menambahkan</a:t>
            </a:r>
            <a:r>
              <a:rPr lang="en-US" sz="1600" dirty="0" smtClean="0"/>
              <a:t>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, </a:t>
            </a:r>
            <a:r>
              <a:rPr lang="en-US" sz="1600" dirty="0" err="1" smtClean="0"/>
              <a:t>menambah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- </a:t>
            </a:r>
            <a:r>
              <a:rPr lang="en-US" sz="1600" dirty="0" err="1" smtClean="0"/>
              <a:t>funsgi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keinginan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endParaRPr lang="en-US" sz="1600" dirty="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3709980" y="1411654"/>
            <a:ext cx="2228849" cy="51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Email </a:t>
            </a:r>
            <a:r>
              <a:rPr lang="en-US" sz="2400" dirty="0" smtClean="0"/>
              <a:t>l</a:t>
            </a:r>
            <a:endParaRPr lang="ko-KR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54C42074-F298-4BDA-8254-6703B652A1FF}"/>
              </a:ext>
            </a:extLst>
          </p:cNvPr>
          <p:cNvSpPr/>
          <p:nvPr/>
        </p:nvSpPr>
        <p:spPr>
          <a:xfrm>
            <a:off x="6553361" y="1426837"/>
            <a:ext cx="2228849" cy="51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Smartphone</a:t>
            </a:r>
            <a:endParaRPr lang="ko-KR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782210" y="35433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925211" y="1466818"/>
            <a:ext cx="2095499" cy="4819681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Jenis</a:t>
            </a:r>
            <a:r>
              <a:rPr lang="en-US" sz="1600" dirty="0"/>
              <a:t> </a:t>
            </a:r>
            <a:r>
              <a:rPr lang="en-US" sz="1600" dirty="0" err="1"/>
              <a:t>alat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 smtClean="0"/>
              <a:t>disamping</a:t>
            </a:r>
            <a:r>
              <a:rPr lang="en-US" sz="1600" dirty="0" smtClean="0"/>
              <a:t> 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alat</a:t>
            </a:r>
            <a:r>
              <a:rPr lang="en-US" sz="1600" dirty="0"/>
              <a:t> </a:t>
            </a:r>
            <a:r>
              <a:rPr lang="en-US" sz="1600" dirty="0" err="1"/>
              <a:t>kominikasi</a:t>
            </a:r>
            <a:r>
              <a:rPr lang="en-US" sz="1600" dirty="0"/>
              <a:t> yang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berguna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tidakan</a:t>
            </a:r>
            <a:r>
              <a:rPr lang="en-US" sz="1600" dirty="0"/>
              <a:t> </a:t>
            </a:r>
            <a:r>
              <a:rPr lang="en-US" sz="1600" dirty="0" err="1"/>
              <a:t>konseling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mudah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77884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526</Words>
  <Application>Microsoft Office PowerPoint</Application>
  <PresentationFormat>Custom</PresentationFormat>
  <Paragraphs>91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DAFTAR PUSTAKA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ismail - [2010]</cp:lastModifiedBy>
  <cp:revision>176</cp:revision>
  <dcterms:created xsi:type="dcterms:W3CDTF">2018-04-24T17:14:44Z</dcterms:created>
  <dcterms:modified xsi:type="dcterms:W3CDTF">2022-10-10T06:42:18Z</dcterms:modified>
</cp:coreProperties>
</file>